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324" r:id="rId4"/>
    <p:sldId id="292" r:id="rId5"/>
    <p:sldId id="293" r:id="rId6"/>
    <p:sldId id="325" r:id="rId7"/>
    <p:sldId id="294" r:id="rId8"/>
    <p:sldId id="29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73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 snapToGrid="0">
      <p:cViewPr>
        <p:scale>
          <a:sx n="78" d="100"/>
          <a:sy n="78" d="100"/>
        </p:scale>
        <p:origin x="-822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5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F4660-1D19-4D05-8C62-D2DD7E19C762}" type="doc">
      <dgm:prSet loTypeId="urn:microsoft.com/office/officeart/2005/8/layout/pyramid3" loCatId="pyramid" qsTypeId="urn:microsoft.com/office/officeart/2005/8/quickstyle/3d2" qsCatId="3D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EDBCC860-34B5-4DE0-B885-DDF1A5B9A0B5}">
      <dgm:prSet/>
      <dgm:spPr/>
      <dgm:t>
        <a:bodyPr/>
        <a:lstStyle/>
        <a:p>
          <a:pPr rtl="0"/>
          <a:r>
            <a:rPr lang="ru-RU" dirty="0" smtClean="0"/>
            <a:t>Многочисленные перекрывающиеся сети (поведение целостного организма)</a:t>
          </a:r>
          <a:endParaRPr lang="ru-RU" dirty="0"/>
        </a:p>
      </dgm:t>
    </dgm:pt>
    <dgm:pt modelId="{BEFE4550-CFEB-483A-81F2-5C006647FE31}" type="parTrans" cxnId="{87544328-5334-4849-8AC4-FFDDE193C81D}">
      <dgm:prSet/>
      <dgm:spPr/>
      <dgm:t>
        <a:bodyPr/>
        <a:lstStyle/>
        <a:p>
          <a:endParaRPr lang="ru-RU"/>
        </a:p>
      </dgm:t>
    </dgm:pt>
    <dgm:pt modelId="{9777CEDC-9AF3-46C2-8D57-1F6F794029D6}" type="sibTrans" cxnId="{87544328-5334-4849-8AC4-FFDDE193C81D}">
      <dgm:prSet/>
      <dgm:spPr/>
      <dgm:t>
        <a:bodyPr/>
        <a:lstStyle/>
        <a:p>
          <a:endParaRPr lang="ru-RU"/>
        </a:p>
      </dgm:t>
    </dgm:pt>
    <dgm:pt modelId="{DD7364DB-6323-4292-A4AB-3F3BA1B4F993}">
      <dgm:prSet/>
      <dgm:spPr/>
      <dgm:t>
        <a:bodyPr/>
        <a:lstStyle/>
        <a:p>
          <a:pPr rtl="0"/>
          <a:r>
            <a:rPr lang="ru-RU" dirty="0" smtClean="0"/>
            <a:t>Проекционные сети (системы)</a:t>
          </a:r>
          <a:endParaRPr lang="ru-RU" dirty="0"/>
        </a:p>
      </dgm:t>
    </dgm:pt>
    <dgm:pt modelId="{05B63E0F-B35F-453E-BCCE-976BA2AE4287}" type="parTrans" cxnId="{49682F7C-F041-4CE1-8561-B775E9B44A15}">
      <dgm:prSet/>
      <dgm:spPr/>
      <dgm:t>
        <a:bodyPr/>
        <a:lstStyle/>
        <a:p>
          <a:endParaRPr lang="ru-RU"/>
        </a:p>
      </dgm:t>
    </dgm:pt>
    <dgm:pt modelId="{CBDC161F-3300-45D6-AF1B-B471F59F554B}" type="sibTrans" cxnId="{49682F7C-F041-4CE1-8561-B775E9B44A15}">
      <dgm:prSet/>
      <dgm:spPr/>
      <dgm:t>
        <a:bodyPr/>
        <a:lstStyle/>
        <a:p>
          <a:endParaRPr lang="ru-RU"/>
        </a:p>
      </dgm:t>
    </dgm:pt>
    <dgm:pt modelId="{9A3A7E06-54D6-4A6F-89AA-34D76CC84380}">
      <dgm:prSet/>
      <dgm:spPr/>
      <dgm:t>
        <a:bodyPr/>
        <a:lstStyle/>
        <a:p>
          <a:pPr rtl="0"/>
          <a:r>
            <a:rPr lang="ru-RU" dirty="0" smtClean="0"/>
            <a:t>Локальные сети (зоны)</a:t>
          </a:r>
          <a:endParaRPr lang="ru-RU" dirty="0"/>
        </a:p>
      </dgm:t>
    </dgm:pt>
    <dgm:pt modelId="{EAFAE578-AD3A-4B2F-AA6F-BD98879BBA07}" type="parTrans" cxnId="{A59A9EF3-0022-4F9D-BF8E-82AF7BB3C5D7}">
      <dgm:prSet/>
      <dgm:spPr/>
      <dgm:t>
        <a:bodyPr/>
        <a:lstStyle/>
        <a:p>
          <a:endParaRPr lang="ru-RU"/>
        </a:p>
      </dgm:t>
    </dgm:pt>
    <dgm:pt modelId="{801D6C58-ADD4-456B-BC65-386B51D02B65}" type="sibTrans" cxnId="{A59A9EF3-0022-4F9D-BF8E-82AF7BB3C5D7}">
      <dgm:prSet/>
      <dgm:spPr/>
      <dgm:t>
        <a:bodyPr/>
        <a:lstStyle/>
        <a:p>
          <a:endParaRPr lang="ru-RU"/>
        </a:p>
      </dgm:t>
    </dgm:pt>
    <dgm:pt modelId="{9DF24280-2674-4D37-9587-59547F78CDE6}">
      <dgm:prSet/>
      <dgm:spPr/>
      <dgm:t>
        <a:bodyPr/>
        <a:lstStyle/>
        <a:p>
          <a:pPr rtl="0"/>
          <a:r>
            <a:rPr lang="ru-RU" dirty="0" smtClean="0"/>
            <a:t>Клетка (нейрон)</a:t>
          </a:r>
          <a:endParaRPr lang="ru-RU" dirty="0"/>
        </a:p>
      </dgm:t>
    </dgm:pt>
    <dgm:pt modelId="{D567FA0A-C05B-4CBD-96A4-72E696015979}" type="parTrans" cxnId="{5BE388F8-8E76-4E2D-B7BD-5D3AC2456BB5}">
      <dgm:prSet/>
      <dgm:spPr/>
      <dgm:t>
        <a:bodyPr/>
        <a:lstStyle/>
        <a:p>
          <a:endParaRPr lang="ru-RU"/>
        </a:p>
      </dgm:t>
    </dgm:pt>
    <dgm:pt modelId="{4BDE5BFF-05C5-4A80-922B-1B401C38E514}" type="sibTrans" cxnId="{5BE388F8-8E76-4E2D-B7BD-5D3AC2456BB5}">
      <dgm:prSet/>
      <dgm:spPr/>
      <dgm:t>
        <a:bodyPr/>
        <a:lstStyle/>
        <a:p>
          <a:endParaRPr lang="ru-RU"/>
        </a:p>
      </dgm:t>
    </dgm:pt>
    <dgm:pt modelId="{2369DEBF-6370-4A98-99EF-55C4CA681A59}">
      <dgm:prSet/>
      <dgm:spPr/>
      <dgm:t>
        <a:bodyPr/>
        <a:lstStyle/>
        <a:p>
          <a:pPr rtl="0"/>
          <a:r>
            <a:rPr lang="ru-RU" dirty="0" smtClean="0"/>
            <a:t>Органеллы клетки</a:t>
          </a:r>
          <a:endParaRPr lang="ru-RU" dirty="0"/>
        </a:p>
      </dgm:t>
    </dgm:pt>
    <dgm:pt modelId="{89139C63-B53C-46A4-ADB1-ECEA5C3FC778}" type="parTrans" cxnId="{5F2072B5-DC6E-4BDD-86B3-3C300686CAA9}">
      <dgm:prSet/>
      <dgm:spPr/>
      <dgm:t>
        <a:bodyPr/>
        <a:lstStyle/>
        <a:p>
          <a:endParaRPr lang="ru-RU"/>
        </a:p>
      </dgm:t>
    </dgm:pt>
    <dgm:pt modelId="{5823CB1C-8FD6-4A92-B692-0D30FCEBDAAB}" type="sibTrans" cxnId="{5F2072B5-DC6E-4BDD-86B3-3C300686CAA9}">
      <dgm:prSet/>
      <dgm:spPr/>
      <dgm:t>
        <a:bodyPr/>
        <a:lstStyle/>
        <a:p>
          <a:endParaRPr lang="ru-RU"/>
        </a:p>
      </dgm:t>
    </dgm:pt>
    <dgm:pt modelId="{E7E56C6A-D0F1-42D6-BCEF-7BCB8B698E79}">
      <dgm:prSet/>
      <dgm:spPr/>
      <dgm:t>
        <a:bodyPr/>
        <a:lstStyle/>
        <a:p>
          <a:pPr rtl="0"/>
          <a:r>
            <a:rPr lang="ru-RU" dirty="0" smtClean="0"/>
            <a:t>Молекулы</a:t>
          </a:r>
          <a:endParaRPr lang="ru-RU" dirty="0"/>
        </a:p>
      </dgm:t>
    </dgm:pt>
    <dgm:pt modelId="{65EEF0E9-093F-40CD-9601-2206B03D0878}" type="parTrans" cxnId="{55EA6BF9-07E2-4855-9FAB-03D598DD8620}">
      <dgm:prSet/>
      <dgm:spPr/>
      <dgm:t>
        <a:bodyPr/>
        <a:lstStyle/>
        <a:p>
          <a:endParaRPr lang="ru-RU"/>
        </a:p>
      </dgm:t>
    </dgm:pt>
    <dgm:pt modelId="{599CDB9B-34F2-4167-8F41-21A00991080A}" type="sibTrans" cxnId="{55EA6BF9-07E2-4855-9FAB-03D598DD8620}">
      <dgm:prSet/>
      <dgm:spPr/>
      <dgm:t>
        <a:bodyPr/>
        <a:lstStyle/>
        <a:p>
          <a:endParaRPr lang="ru-RU"/>
        </a:p>
      </dgm:t>
    </dgm:pt>
    <dgm:pt modelId="{4D530457-63BE-48E4-A017-0B11BC8ED388}">
      <dgm:prSet/>
      <dgm:spPr/>
      <dgm:t>
        <a:bodyPr/>
        <a:lstStyle/>
        <a:p>
          <a:pPr rtl="0"/>
          <a:r>
            <a:rPr lang="ru-RU" dirty="0" smtClean="0"/>
            <a:t>Ионы</a:t>
          </a:r>
          <a:endParaRPr lang="ru-RU" dirty="0"/>
        </a:p>
      </dgm:t>
    </dgm:pt>
    <dgm:pt modelId="{A964FFA7-572E-4D83-BB1C-433B0BD6BB11}" type="parTrans" cxnId="{148CDC18-89A0-4E80-927A-E107947667B5}">
      <dgm:prSet/>
      <dgm:spPr/>
      <dgm:t>
        <a:bodyPr/>
        <a:lstStyle/>
        <a:p>
          <a:endParaRPr lang="ru-RU"/>
        </a:p>
      </dgm:t>
    </dgm:pt>
    <dgm:pt modelId="{86A32709-1D5B-4C35-84B1-99D1A366A530}" type="sibTrans" cxnId="{148CDC18-89A0-4E80-927A-E107947667B5}">
      <dgm:prSet/>
      <dgm:spPr/>
      <dgm:t>
        <a:bodyPr/>
        <a:lstStyle/>
        <a:p>
          <a:endParaRPr lang="ru-RU"/>
        </a:p>
      </dgm:t>
    </dgm:pt>
    <dgm:pt modelId="{AF0B481C-0694-415E-BDC9-1FB9AFDBF56D}" type="pres">
      <dgm:prSet presAssocID="{D11F4660-1D19-4D05-8C62-D2DD7E19C7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3D704D-97E2-42CF-8266-3DC7BC525E34}" type="pres">
      <dgm:prSet presAssocID="{EDBCC860-34B5-4DE0-B885-DDF1A5B9A0B5}" presName="Name8" presStyleCnt="0"/>
      <dgm:spPr/>
    </dgm:pt>
    <dgm:pt modelId="{418FA844-5D46-4B95-88B7-C865363F96D0}" type="pres">
      <dgm:prSet presAssocID="{EDBCC860-34B5-4DE0-B885-DDF1A5B9A0B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7485E-F3C5-4C98-91B4-8A6F5641C6C5}" type="pres">
      <dgm:prSet presAssocID="{EDBCC860-34B5-4DE0-B885-DDF1A5B9A0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70076-CCA3-4768-8FA5-FD174F9DB81D}" type="pres">
      <dgm:prSet presAssocID="{DD7364DB-6323-4292-A4AB-3F3BA1B4F993}" presName="Name8" presStyleCnt="0"/>
      <dgm:spPr/>
    </dgm:pt>
    <dgm:pt modelId="{284934DB-4C0B-4F28-9FEC-4D2B1C0855BC}" type="pres">
      <dgm:prSet presAssocID="{DD7364DB-6323-4292-A4AB-3F3BA1B4F993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FEB2C-1A03-4D7B-B70B-76CD10F74594}" type="pres">
      <dgm:prSet presAssocID="{DD7364DB-6323-4292-A4AB-3F3BA1B4F9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0FA12-C691-4F69-A9FF-A205E7B0198A}" type="pres">
      <dgm:prSet presAssocID="{9A3A7E06-54D6-4A6F-89AA-34D76CC84380}" presName="Name8" presStyleCnt="0"/>
      <dgm:spPr/>
    </dgm:pt>
    <dgm:pt modelId="{E4D66DED-39D1-46B0-99B8-CBE39F9BC2F8}" type="pres">
      <dgm:prSet presAssocID="{9A3A7E06-54D6-4A6F-89AA-34D76CC84380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DE7D-E1F0-4C05-88C3-1AAA90E3CA96}" type="pres">
      <dgm:prSet presAssocID="{9A3A7E06-54D6-4A6F-89AA-34D76CC843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825BD-BE92-4580-85B3-49E41E3088C2}" type="pres">
      <dgm:prSet presAssocID="{9DF24280-2674-4D37-9587-59547F78CDE6}" presName="Name8" presStyleCnt="0"/>
      <dgm:spPr/>
    </dgm:pt>
    <dgm:pt modelId="{8F51910E-BB91-46A7-8E19-2D54C5A95DEC}" type="pres">
      <dgm:prSet presAssocID="{9DF24280-2674-4D37-9587-59547F78CDE6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F1041-0F6C-457B-8397-F48E3B05FC98}" type="pres">
      <dgm:prSet presAssocID="{9DF24280-2674-4D37-9587-59547F78CD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8061-9D6D-4CD5-ADB1-D0028E734BA2}" type="pres">
      <dgm:prSet presAssocID="{2369DEBF-6370-4A98-99EF-55C4CA681A59}" presName="Name8" presStyleCnt="0"/>
      <dgm:spPr/>
    </dgm:pt>
    <dgm:pt modelId="{1A75B7D6-F4CC-4F94-9B9C-B3614ABE5295}" type="pres">
      <dgm:prSet presAssocID="{2369DEBF-6370-4A98-99EF-55C4CA681A59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7D019-1592-46A5-8390-5E8058FFFF90}" type="pres">
      <dgm:prSet presAssocID="{2369DEBF-6370-4A98-99EF-55C4CA681A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F35D6-28C4-47E1-BE9B-1F95BA740D38}" type="pres">
      <dgm:prSet presAssocID="{E7E56C6A-D0F1-42D6-BCEF-7BCB8B698E79}" presName="Name8" presStyleCnt="0"/>
      <dgm:spPr/>
    </dgm:pt>
    <dgm:pt modelId="{9F343AD3-4DA8-4038-A7A9-18A9A52739FA}" type="pres">
      <dgm:prSet presAssocID="{E7E56C6A-D0F1-42D6-BCEF-7BCB8B698E79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ABFE6-6889-400D-8AAB-D27197CBDC45}" type="pres">
      <dgm:prSet presAssocID="{E7E56C6A-D0F1-42D6-BCEF-7BCB8B698E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B983D-4D54-47E4-ACC8-DC2153979896}" type="pres">
      <dgm:prSet presAssocID="{4D530457-63BE-48E4-A017-0B11BC8ED388}" presName="Name8" presStyleCnt="0"/>
      <dgm:spPr/>
    </dgm:pt>
    <dgm:pt modelId="{A51C5464-6270-44EC-A63D-139BB525D718}" type="pres">
      <dgm:prSet presAssocID="{4D530457-63BE-48E4-A017-0B11BC8ED388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5F866-F263-4F63-A283-EE9DF5C721C7}" type="pres">
      <dgm:prSet presAssocID="{4D530457-63BE-48E4-A017-0B11BC8ED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EA6BF9-07E2-4855-9FAB-03D598DD8620}" srcId="{D11F4660-1D19-4D05-8C62-D2DD7E19C762}" destId="{E7E56C6A-D0F1-42D6-BCEF-7BCB8B698E79}" srcOrd="5" destOrd="0" parTransId="{65EEF0E9-093F-40CD-9601-2206B03D0878}" sibTransId="{599CDB9B-34F2-4167-8F41-21A00991080A}"/>
    <dgm:cxn modelId="{9178BD70-C67A-48A8-B6D2-D48A50C8BF97}" type="presOf" srcId="{EDBCC860-34B5-4DE0-B885-DDF1A5B9A0B5}" destId="{2B97485E-F3C5-4C98-91B4-8A6F5641C6C5}" srcOrd="1" destOrd="0" presId="urn:microsoft.com/office/officeart/2005/8/layout/pyramid3"/>
    <dgm:cxn modelId="{706F4369-D285-4044-95C1-9A153333D127}" type="presOf" srcId="{9DF24280-2674-4D37-9587-59547F78CDE6}" destId="{80EF1041-0F6C-457B-8397-F48E3B05FC98}" srcOrd="1" destOrd="0" presId="urn:microsoft.com/office/officeart/2005/8/layout/pyramid3"/>
    <dgm:cxn modelId="{5F2072B5-DC6E-4BDD-86B3-3C300686CAA9}" srcId="{D11F4660-1D19-4D05-8C62-D2DD7E19C762}" destId="{2369DEBF-6370-4A98-99EF-55C4CA681A59}" srcOrd="4" destOrd="0" parTransId="{89139C63-B53C-46A4-ADB1-ECEA5C3FC778}" sibTransId="{5823CB1C-8FD6-4A92-B692-0D30FCEBDAAB}"/>
    <dgm:cxn modelId="{6E442A5F-643D-4197-9927-BD6468429DCB}" type="presOf" srcId="{4D530457-63BE-48E4-A017-0B11BC8ED388}" destId="{A51C5464-6270-44EC-A63D-139BB525D718}" srcOrd="0" destOrd="0" presId="urn:microsoft.com/office/officeart/2005/8/layout/pyramid3"/>
    <dgm:cxn modelId="{5BE388F8-8E76-4E2D-B7BD-5D3AC2456BB5}" srcId="{D11F4660-1D19-4D05-8C62-D2DD7E19C762}" destId="{9DF24280-2674-4D37-9587-59547F78CDE6}" srcOrd="3" destOrd="0" parTransId="{D567FA0A-C05B-4CBD-96A4-72E696015979}" sibTransId="{4BDE5BFF-05C5-4A80-922B-1B401C38E514}"/>
    <dgm:cxn modelId="{9D535AEC-7927-45BF-BD7F-1D1303A16A6A}" type="presOf" srcId="{D11F4660-1D19-4D05-8C62-D2DD7E19C762}" destId="{AF0B481C-0694-415E-BDC9-1FB9AFDBF56D}" srcOrd="0" destOrd="0" presId="urn:microsoft.com/office/officeart/2005/8/layout/pyramid3"/>
    <dgm:cxn modelId="{A59A9EF3-0022-4F9D-BF8E-82AF7BB3C5D7}" srcId="{D11F4660-1D19-4D05-8C62-D2DD7E19C762}" destId="{9A3A7E06-54D6-4A6F-89AA-34D76CC84380}" srcOrd="2" destOrd="0" parTransId="{EAFAE578-AD3A-4B2F-AA6F-BD98879BBA07}" sibTransId="{801D6C58-ADD4-456B-BC65-386B51D02B65}"/>
    <dgm:cxn modelId="{3C95D546-3856-44A9-8748-D74D33913586}" type="presOf" srcId="{2369DEBF-6370-4A98-99EF-55C4CA681A59}" destId="{FD97D019-1592-46A5-8390-5E8058FFFF90}" srcOrd="1" destOrd="0" presId="urn:microsoft.com/office/officeart/2005/8/layout/pyramid3"/>
    <dgm:cxn modelId="{148CDC18-89A0-4E80-927A-E107947667B5}" srcId="{D11F4660-1D19-4D05-8C62-D2DD7E19C762}" destId="{4D530457-63BE-48E4-A017-0B11BC8ED388}" srcOrd="6" destOrd="0" parTransId="{A964FFA7-572E-4D83-BB1C-433B0BD6BB11}" sibTransId="{86A32709-1D5B-4C35-84B1-99D1A366A530}"/>
    <dgm:cxn modelId="{BE6C8099-47E0-4E8E-A896-FBF3C4A9AD18}" type="presOf" srcId="{9A3A7E06-54D6-4A6F-89AA-34D76CC84380}" destId="{E4D66DED-39D1-46B0-99B8-CBE39F9BC2F8}" srcOrd="0" destOrd="0" presId="urn:microsoft.com/office/officeart/2005/8/layout/pyramid3"/>
    <dgm:cxn modelId="{618E528C-127D-4554-AAB4-944C59E10513}" type="presOf" srcId="{9A3A7E06-54D6-4A6F-89AA-34D76CC84380}" destId="{FFE2DE7D-E1F0-4C05-88C3-1AAA90E3CA96}" srcOrd="1" destOrd="0" presId="urn:microsoft.com/office/officeart/2005/8/layout/pyramid3"/>
    <dgm:cxn modelId="{4810AAF7-98BF-4C87-B298-380BB5F2D65E}" type="presOf" srcId="{4D530457-63BE-48E4-A017-0B11BC8ED388}" destId="{CF45F866-F263-4F63-A283-EE9DF5C721C7}" srcOrd="1" destOrd="0" presId="urn:microsoft.com/office/officeart/2005/8/layout/pyramid3"/>
    <dgm:cxn modelId="{9AF1BDBE-B958-4687-B594-7B61B40D449A}" type="presOf" srcId="{2369DEBF-6370-4A98-99EF-55C4CA681A59}" destId="{1A75B7D6-F4CC-4F94-9B9C-B3614ABE5295}" srcOrd="0" destOrd="0" presId="urn:microsoft.com/office/officeart/2005/8/layout/pyramid3"/>
    <dgm:cxn modelId="{49682F7C-F041-4CE1-8561-B775E9B44A15}" srcId="{D11F4660-1D19-4D05-8C62-D2DD7E19C762}" destId="{DD7364DB-6323-4292-A4AB-3F3BA1B4F993}" srcOrd="1" destOrd="0" parTransId="{05B63E0F-B35F-453E-BCCE-976BA2AE4287}" sibTransId="{CBDC161F-3300-45D6-AF1B-B471F59F554B}"/>
    <dgm:cxn modelId="{8D4BF831-25C2-499B-B85B-28184869DF23}" type="presOf" srcId="{E7E56C6A-D0F1-42D6-BCEF-7BCB8B698E79}" destId="{9F343AD3-4DA8-4038-A7A9-18A9A52739FA}" srcOrd="0" destOrd="0" presId="urn:microsoft.com/office/officeart/2005/8/layout/pyramid3"/>
    <dgm:cxn modelId="{D63E028D-D1FB-433F-B0DA-6DCAFBFC942B}" type="presOf" srcId="{EDBCC860-34B5-4DE0-B885-DDF1A5B9A0B5}" destId="{418FA844-5D46-4B95-88B7-C865363F96D0}" srcOrd="0" destOrd="0" presId="urn:microsoft.com/office/officeart/2005/8/layout/pyramid3"/>
    <dgm:cxn modelId="{DEA89C86-F860-4455-A361-D23C7DE5F418}" type="presOf" srcId="{E7E56C6A-D0F1-42D6-BCEF-7BCB8B698E79}" destId="{C79ABFE6-6889-400D-8AAB-D27197CBDC45}" srcOrd="1" destOrd="0" presId="urn:microsoft.com/office/officeart/2005/8/layout/pyramid3"/>
    <dgm:cxn modelId="{0C9A2A5A-2048-4584-850C-FED669B5D98A}" type="presOf" srcId="{9DF24280-2674-4D37-9587-59547F78CDE6}" destId="{8F51910E-BB91-46A7-8E19-2D54C5A95DEC}" srcOrd="0" destOrd="0" presId="urn:microsoft.com/office/officeart/2005/8/layout/pyramid3"/>
    <dgm:cxn modelId="{F587CEBE-F93E-4339-B7F0-68C9B03D8412}" type="presOf" srcId="{DD7364DB-6323-4292-A4AB-3F3BA1B4F993}" destId="{E1CFEB2C-1A03-4D7B-B70B-76CD10F74594}" srcOrd="1" destOrd="0" presId="urn:microsoft.com/office/officeart/2005/8/layout/pyramid3"/>
    <dgm:cxn modelId="{81456AB2-9B30-4D1E-ADD8-A58647F6A146}" type="presOf" srcId="{DD7364DB-6323-4292-A4AB-3F3BA1B4F993}" destId="{284934DB-4C0B-4F28-9FEC-4D2B1C0855BC}" srcOrd="0" destOrd="0" presId="urn:microsoft.com/office/officeart/2005/8/layout/pyramid3"/>
    <dgm:cxn modelId="{87544328-5334-4849-8AC4-FFDDE193C81D}" srcId="{D11F4660-1D19-4D05-8C62-D2DD7E19C762}" destId="{EDBCC860-34B5-4DE0-B885-DDF1A5B9A0B5}" srcOrd="0" destOrd="0" parTransId="{BEFE4550-CFEB-483A-81F2-5C006647FE31}" sibTransId="{9777CEDC-9AF3-46C2-8D57-1F6F794029D6}"/>
    <dgm:cxn modelId="{F3585CE3-2BC2-49B1-9B2F-132F56E26294}" type="presParOf" srcId="{AF0B481C-0694-415E-BDC9-1FB9AFDBF56D}" destId="{193D704D-97E2-42CF-8266-3DC7BC525E34}" srcOrd="0" destOrd="0" presId="urn:microsoft.com/office/officeart/2005/8/layout/pyramid3"/>
    <dgm:cxn modelId="{AB590B34-F745-4ADB-94C5-46CE5F86E5CA}" type="presParOf" srcId="{193D704D-97E2-42CF-8266-3DC7BC525E34}" destId="{418FA844-5D46-4B95-88B7-C865363F96D0}" srcOrd="0" destOrd="0" presId="urn:microsoft.com/office/officeart/2005/8/layout/pyramid3"/>
    <dgm:cxn modelId="{FBF670D3-7805-40EE-8A37-C7E854D7B925}" type="presParOf" srcId="{193D704D-97E2-42CF-8266-3DC7BC525E34}" destId="{2B97485E-F3C5-4C98-91B4-8A6F5641C6C5}" srcOrd="1" destOrd="0" presId="urn:microsoft.com/office/officeart/2005/8/layout/pyramid3"/>
    <dgm:cxn modelId="{32B3FE95-5F1D-491C-B141-32213141CA14}" type="presParOf" srcId="{AF0B481C-0694-415E-BDC9-1FB9AFDBF56D}" destId="{F8170076-CCA3-4768-8FA5-FD174F9DB81D}" srcOrd="1" destOrd="0" presId="urn:microsoft.com/office/officeart/2005/8/layout/pyramid3"/>
    <dgm:cxn modelId="{136A6711-7FE9-4692-8FC8-2C0C1CFD6611}" type="presParOf" srcId="{F8170076-CCA3-4768-8FA5-FD174F9DB81D}" destId="{284934DB-4C0B-4F28-9FEC-4D2B1C0855BC}" srcOrd="0" destOrd="0" presId="urn:microsoft.com/office/officeart/2005/8/layout/pyramid3"/>
    <dgm:cxn modelId="{F71BA51A-74DD-4E7A-87E2-105D77C686F9}" type="presParOf" srcId="{F8170076-CCA3-4768-8FA5-FD174F9DB81D}" destId="{E1CFEB2C-1A03-4D7B-B70B-76CD10F74594}" srcOrd="1" destOrd="0" presId="urn:microsoft.com/office/officeart/2005/8/layout/pyramid3"/>
    <dgm:cxn modelId="{CFB37E8E-440D-4464-8DC6-31F069343B7D}" type="presParOf" srcId="{AF0B481C-0694-415E-BDC9-1FB9AFDBF56D}" destId="{2520FA12-C691-4F69-A9FF-A205E7B0198A}" srcOrd="2" destOrd="0" presId="urn:microsoft.com/office/officeart/2005/8/layout/pyramid3"/>
    <dgm:cxn modelId="{D529C6A7-9E31-416A-8D14-E3FBD19268FE}" type="presParOf" srcId="{2520FA12-C691-4F69-A9FF-A205E7B0198A}" destId="{E4D66DED-39D1-46B0-99B8-CBE39F9BC2F8}" srcOrd="0" destOrd="0" presId="urn:microsoft.com/office/officeart/2005/8/layout/pyramid3"/>
    <dgm:cxn modelId="{A2F7381C-E79F-49E6-B42F-4B9775CCD081}" type="presParOf" srcId="{2520FA12-C691-4F69-A9FF-A205E7B0198A}" destId="{FFE2DE7D-E1F0-4C05-88C3-1AAA90E3CA96}" srcOrd="1" destOrd="0" presId="urn:microsoft.com/office/officeart/2005/8/layout/pyramid3"/>
    <dgm:cxn modelId="{60DE4FC9-64EC-43F6-8AB8-C293720908BD}" type="presParOf" srcId="{AF0B481C-0694-415E-BDC9-1FB9AFDBF56D}" destId="{74C825BD-BE92-4580-85B3-49E41E3088C2}" srcOrd="3" destOrd="0" presId="urn:microsoft.com/office/officeart/2005/8/layout/pyramid3"/>
    <dgm:cxn modelId="{494FD9B2-FC5A-4339-BF5F-08DC9FBC4629}" type="presParOf" srcId="{74C825BD-BE92-4580-85B3-49E41E3088C2}" destId="{8F51910E-BB91-46A7-8E19-2D54C5A95DEC}" srcOrd="0" destOrd="0" presId="urn:microsoft.com/office/officeart/2005/8/layout/pyramid3"/>
    <dgm:cxn modelId="{43F4CB55-16B8-4AA6-B7A2-7AECF774E1A2}" type="presParOf" srcId="{74C825BD-BE92-4580-85B3-49E41E3088C2}" destId="{80EF1041-0F6C-457B-8397-F48E3B05FC98}" srcOrd="1" destOrd="0" presId="urn:microsoft.com/office/officeart/2005/8/layout/pyramid3"/>
    <dgm:cxn modelId="{BB0B92C3-2E44-4471-9DDC-2A647AA73744}" type="presParOf" srcId="{AF0B481C-0694-415E-BDC9-1FB9AFDBF56D}" destId="{F4A98061-9D6D-4CD5-ADB1-D0028E734BA2}" srcOrd="4" destOrd="0" presId="urn:microsoft.com/office/officeart/2005/8/layout/pyramid3"/>
    <dgm:cxn modelId="{102DA028-D1B8-40A0-9D8E-0652A36C1DB3}" type="presParOf" srcId="{F4A98061-9D6D-4CD5-ADB1-D0028E734BA2}" destId="{1A75B7D6-F4CC-4F94-9B9C-B3614ABE5295}" srcOrd="0" destOrd="0" presId="urn:microsoft.com/office/officeart/2005/8/layout/pyramid3"/>
    <dgm:cxn modelId="{78076995-2079-45CC-8EAA-611A144C51BF}" type="presParOf" srcId="{F4A98061-9D6D-4CD5-ADB1-D0028E734BA2}" destId="{FD97D019-1592-46A5-8390-5E8058FFFF90}" srcOrd="1" destOrd="0" presId="urn:microsoft.com/office/officeart/2005/8/layout/pyramid3"/>
    <dgm:cxn modelId="{297B421F-CC7D-4FDD-BEC7-16E8E0E140B0}" type="presParOf" srcId="{AF0B481C-0694-415E-BDC9-1FB9AFDBF56D}" destId="{193F35D6-28C4-47E1-BE9B-1F95BA740D38}" srcOrd="5" destOrd="0" presId="urn:microsoft.com/office/officeart/2005/8/layout/pyramid3"/>
    <dgm:cxn modelId="{ECE88E86-5AA6-46FA-B5DD-E3B8C895CAF3}" type="presParOf" srcId="{193F35D6-28C4-47E1-BE9B-1F95BA740D38}" destId="{9F343AD3-4DA8-4038-A7A9-18A9A52739FA}" srcOrd="0" destOrd="0" presId="urn:microsoft.com/office/officeart/2005/8/layout/pyramid3"/>
    <dgm:cxn modelId="{5D5B59DE-EEBB-44BF-A0F7-DBC7949D41DC}" type="presParOf" srcId="{193F35D6-28C4-47E1-BE9B-1F95BA740D38}" destId="{C79ABFE6-6889-400D-8AAB-D27197CBDC45}" srcOrd="1" destOrd="0" presId="urn:microsoft.com/office/officeart/2005/8/layout/pyramid3"/>
    <dgm:cxn modelId="{D7C72B2D-602B-425D-B68F-3DC5BFE220C7}" type="presParOf" srcId="{AF0B481C-0694-415E-BDC9-1FB9AFDBF56D}" destId="{6A9B983D-4D54-47E4-ACC8-DC2153979896}" srcOrd="6" destOrd="0" presId="urn:microsoft.com/office/officeart/2005/8/layout/pyramid3"/>
    <dgm:cxn modelId="{0D9B1235-68F3-4E31-A531-14A49695D63C}" type="presParOf" srcId="{6A9B983D-4D54-47E4-ACC8-DC2153979896}" destId="{A51C5464-6270-44EC-A63D-139BB525D718}" srcOrd="0" destOrd="0" presId="urn:microsoft.com/office/officeart/2005/8/layout/pyramid3"/>
    <dgm:cxn modelId="{FE123F3A-B807-4B17-8405-70A56DFAE00E}" type="presParOf" srcId="{6A9B983D-4D54-47E4-ACC8-DC2153979896}" destId="{CF45F866-F263-4F63-A283-EE9DF5C721C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8FA844-5D46-4B95-88B7-C865363F96D0}">
      <dsp:nvSpPr>
        <dsp:cNvPr id="0" name=""/>
        <dsp:cNvSpPr/>
      </dsp:nvSpPr>
      <dsp:spPr>
        <a:xfrm rot="10800000">
          <a:off x="0" y="0"/>
          <a:ext cx="9144000" cy="751114"/>
        </a:xfrm>
        <a:prstGeom prst="trapezoid">
          <a:avLst>
            <a:gd name="adj" fmla="val 869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Многочисленные перекрывающиеся сети (поведение целостного организма)</a:t>
          </a:r>
          <a:endParaRPr lang="ru-RU" sz="2400" kern="1200" dirty="0"/>
        </a:p>
      </dsp:txBody>
      <dsp:txXfrm>
        <a:off x="1600199" y="0"/>
        <a:ext cx="5943600" cy="751114"/>
      </dsp:txXfrm>
    </dsp:sp>
    <dsp:sp modelId="{284934DB-4C0B-4F28-9FEC-4D2B1C0855BC}">
      <dsp:nvSpPr>
        <dsp:cNvPr id="0" name=""/>
        <dsp:cNvSpPr/>
      </dsp:nvSpPr>
      <dsp:spPr>
        <a:xfrm rot="10800000">
          <a:off x="653142" y="751114"/>
          <a:ext cx="7837714" cy="751114"/>
        </a:xfrm>
        <a:prstGeom prst="trapezoid">
          <a:avLst>
            <a:gd name="adj" fmla="val 869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Проекционные сети (системы)</a:t>
          </a:r>
          <a:endParaRPr lang="ru-RU" sz="2400" kern="1200" dirty="0"/>
        </a:p>
      </dsp:txBody>
      <dsp:txXfrm>
        <a:off x="2024742" y="751114"/>
        <a:ext cx="5094514" cy="751114"/>
      </dsp:txXfrm>
    </dsp:sp>
    <dsp:sp modelId="{E4D66DED-39D1-46B0-99B8-CBE39F9BC2F8}">
      <dsp:nvSpPr>
        <dsp:cNvPr id="0" name=""/>
        <dsp:cNvSpPr/>
      </dsp:nvSpPr>
      <dsp:spPr>
        <a:xfrm rot="10800000">
          <a:off x="1306285" y="1502228"/>
          <a:ext cx="6531428" cy="751114"/>
        </a:xfrm>
        <a:prstGeom prst="trapezoid">
          <a:avLst>
            <a:gd name="adj" fmla="val 869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Локальные сети (зоны)</a:t>
          </a:r>
          <a:endParaRPr lang="ru-RU" sz="2400" kern="1200" dirty="0"/>
        </a:p>
      </dsp:txBody>
      <dsp:txXfrm>
        <a:off x="2449285" y="1502228"/>
        <a:ext cx="4245428" cy="751114"/>
      </dsp:txXfrm>
    </dsp:sp>
    <dsp:sp modelId="{8F51910E-BB91-46A7-8E19-2D54C5A95DEC}">
      <dsp:nvSpPr>
        <dsp:cNvPr id="0" name=""/>
        <dsp:cNvSpPr/>
      </dsp:nvSpPr>
      <dsp:spPr>
        <a:xfrm rot="10800000">
          <a:off x="1959428" y="2253342"/>
          <a:ext cx="5225142" cy="751114"/>
        </a:xfrm>
        <a:prstGeom prst="trapezoid">
          <a:avLst>
            <a:gd name="adj" fmla="val 8695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Клетка (нейрон)</a:t>
          </a:r>
          <a:endParaRPr lang="ru-RU" sz="2400" kern="1200" dirty="0"/>
        </a:p>
      </dsp:txBody>
      <dsp:txXfrm>
        <a:off x="2873828" y="2253342"/>
        <a:ext cx="3396342" cy="751114"/>
      </dsp:txXfrm>
    </dsp:sp>
    <dsp:sp modelId="{1A75B7D6-F4CC-4F94-9B9C-B3614ABE5295}">
      <dsp:nvSpPr>
        <dsp:cNvPr id="0" name=""/>
        <dsp:cNvSpPr/>
      </dsp:nvSpPr>
      <dsp:spPr>
        <a:xfrm rot="10800000">
          <a:off x="2612571" y="3004457"/>
          <a:ext cx="3918857" cy="751114"/>
        </a:xfrm>
        <a:prstGeom prst="trapezoid">
          <a:avLst>
            <a:gd name="adj" fmla="val 8695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Органеллы клетки</a:t>
          </a:r>
          <a:endParaRPr lang="ru-RU" sz="2400" kern="1200" dirty="0"/>
        </a:p>
      </dsp:txBody>
      <dsp:txXfrm>
        <a:off x="3298371" y="3004457"/>
        <a:ext cx="2547257" cy="751114"/>
      </dsp:txXfrm>
    </dsp:sp>
    <dsp:sp modelId="{9F343AD3-4DA8-4038-A7A9-18A9A52739FA}">
      <dsp:nvSpPr>
        <dsp:cNvPr id="0" name=""/>
        <dsp:cNvSpPr/>
      </dsp:nvSpPr>
      <dsp:spPr>
        <a:xfrm rot="10800000">
          <a:off x="3265714" y="3755571"/>
          <a:ext cx="2612571" cy="751114"/>
        </a:xfrm>
        <a:prstGeom prst="trapezoid">
          <a:avLst>
            <a:gd name="adj" fmla="val 869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Молекулы</a:t>
          </a:r>
          <a:endParaRPr lang="ru-RU" sz="2400" kern="1200" dirty="0"/>
        </a:p>
      </dsp:txBody>
      <dsp:txXfrm>
        <a:off x="3722914" y="3755571"/>
        <a:ext cx="1698171" cy="751114"/>
      </dsp:txXfrm>
    </dsp:sp>
    <dsp:sp modelId="{A51C5464-6270-44EC-A63D-139BB525D718}">
      <dsp:nvSpPr>
        <dsp:cNvPr id="0" name=""/>
        <dsp:cNvSpPr/>
      </dsp:nvSpPr>
      <dsp:spPr>
        <a:xfrm rot="10800000">
          <a:off x="3918857" y="4506685"/>
          <a:ext cx="1306285" cy="751114"/>
        </a:xfrm>
        <a:prstGeom prst="trapezoid">
          <a:avLst>
            <a:gd name="adj" fmla="val 869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Ионы</a:t>
          </a:r>
          <a:endParaRPr lang="ru-RU" sz="2400" kern="1200" dirty="0"/>
        </a:p>
      </dsp:txBody>
      <dsp:txXfrm>
        <a:off x="3918857" y="4506685"/>
        <a:ext cx="1306285" cy="75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5F62-A9F4-49C0-8557-F87AFC140A2F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E195-8B4D-4680-AFE4-5BE643153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ugosvet.ru/enc/nauka_i_tehnika/biologiya/GOLDZHI_KAMILLO.html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2882" y="759968"/>
            <a:ext cx="8401050" cy="2989263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000" b="1" dirty="0" smtClean="0">
                <a:ln w="50800"/>
              </a:rPr>
              <a:t>НЕЙРОН, физиологические </a:t>
            </a:r>
            <a:r>
              <a:rPr lang="ru-RU" sz="6000" b="1" dirty="0" err="1" smtClean="0">
                <a:ln w="50800"/>
              </a:rPr>
              <a:t>свойтсва</a:t>
            </a:r>
            <a:r>
              <a:rPr lang="ru-RU" sz="6000" b="1" smtClean="0">
                <a:ln w="50800"/>
              </a:rPr>
              <a:t>, функции</a:t>
            </a:r>
            <a:endParaRPr lang="ru-RU" sz="6000" b="1" dirty="0">
              <a:ln w="5080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41" t="2575" r="16260" b="2019"/>
          <a:stretch>
            <a:fillRect/>
          </a:stretch>
        </p:blipFill>
        <p:spPr bwMode="auto">
          <a:xfrm>
            <a:off x="1081668" y="546409"/>
            <a:ext cx="6634975" cy="49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1 5"/>
          <p:cNvSpPr/>
          <p:nvPr/>
        </p:nvSpPr>
        <p:spPr>
          <a:xfrm>
            <a:off x="8095785" y="1360448"/>
            <a:ext cx="1048215" cy="568712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нейрон</a:t>
            </a:r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7839307" y="2594516"/>
            <a:ext cx="1304693" cy="538976"/>
          </a:xfrm>
          <a:prstGeom prst="borderCallout1">
            <a:avLst>
              <a:gd name="adj1" fmla="val 18750"/>
              <a:gd name="adj2" fmla="val -8333"/>
              <a:gd name="adj3" fmla="val 18381"/>
              <a:gd name="adj4" fmla="val -2813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Олиго-дендроцит</a:t>
            </a:r>
            <a:endParaRPr lang="ru-RU" dirty="0"/>
          </a:p>
        </p:txBody>
      </p:sp>
      <p:sp>
        <p:nvSpPr>
          <p:cNvPr id="9" name="Выноска 1 8"/>
          <p:cNvSpPr/>
          <p:nvPr/>
        </p:nvSpPr>
        <p:spPr>
          <a:xfrm>
            <a:off x="8095785" y="3178098"/>
            <a:ext cx="1048215" cy="446048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аксон</a:t>
            </a:r>
            <a:endParaRPr lang="ru-RU" dirty="0"/>
          </a:p>
        </p:txBody>
      </p:sp>
      <p:sp>
        <p:nvSpPr>
          <p:cNvPr id="10" name="Выноска 1 9"/>
          <p:cNvSpPr/>
          <p:nvPr/>
        </p:nvSpPr>
        <p:spPr>
          <a:xfrm>
            <a:off x="7973123" y="3735659"/>
            <a:ext cx="1170878" cy="512956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Миелиновая оболочка</a:t>
            </a:r>
            <a:endParaRPr lang="ru-RU" sz="1400" dirty="0"/>
          </a:p>
        </p:txBody>
      </p:sp>
      <p:sp>
        <p:nvSpPr>
          <p:cNvPr id="11" name="Выноска 1 10"/>
          <p:cNvSpPr/>
          <p:nvPr/>
        </p:nvSpPr>
        <p:spPr>
          <a:xfrm>
            <a:off x="8095785" y="4672361"/>
            <a:ext cx="1048215" cy="568712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Микро-глия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0" y="1011042"/>
            <a:ext cx="914399" cy="349407"/>
          </a:xfrm>
          <a:prstGeom prst="borderCallout1">
            <a:avLst>
              <a:gd name="adj1" fmla="val 30515"/>
              <a:gd name="adj2" fmla="val 105497"/>
              <a:gd name="adj3" fmla="val 27373"/>
              <a:gd name="adj4" fmla="val 1585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капилляр</a:t>
            </a:r>
            <a:endParaRPr lang="ru-RU" sz="1400" dirty="0"/>
          </a:p>
        </p:txBody>
      </p:sp>
      <p:sp>
        <p:nvSpPr>
          <p:cNvPr id="12" name="Выноска 1 11"/>
          <p:cNvSpPr/>
          <p:nvPr/>
        </p:nvSpPr>
        <p:spPr>
          <a:xfrm>
            <a:off x="22302" y="2364058"/>
            <a:ext cx="1103971" cy="353123"/>
          </a:xfrm>
          <a:prstGeom prst="borderCallout1">
            <a:avLst>
              <a:gd name="adj1" fmla="val 30515"/>
              <a:gd name="adj2" fmla="val 105497"/>
              <a:gd name="adj3" fmla="val 30598"/>
              <a:gd name="adj4" fmla="val 1990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астроцит</a:t>
            </a:r>
            <a:endParaRPr lang="ru-RU" dirty="0"/>
          </a:p>
        </p:txBody>
      </p:sp>
      <p:sp>
        <p:nvSpPr>
          <p:cNvPr id="13" name="Выноска 1 12"/>
          <p:cNvSpPr/>
          <p:nvPr/>
        </p:nvSpPr>
        <p:spPr>
          <a:xfrm>
            <a:off x="0" y="3148360"/>
            <a:ext cx="1037063" cy="464636"/>
          </a:xfrm>
          <a:prstGeom prst="borderCallout1">
            <a:avLst>
              <a:gd name="adj1" fmla="val 30515"/>
              <a:gd name="adj2" fmla="val 105497"/>
              <a:gd name="adj3" fmla="val 29773"/>
              <a:gd name="adj4" fmla="val 2048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Ножки отростков</a:t>
            </a:r>
            <a:endParaRPr lang="ru-RU" sz="1400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6049" y="245327"/>
            <a:ext cx="8229600" cy="6378497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Астроциты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Опорная</a:t>
            </a:r>
          </a:p>
          <a:p>
            <a:pPr lvl="1"/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Репаративная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Изолирующая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Метаболическая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Транспортная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41" t="2575" r="16260" b="2019"/>
          <a:stretch>
            <a:fillRect/>
          </a:stretch>
        </p:blipFill>
        <p:spPr bwMode="auto">
          <a:xfrm>
            <a:off x="1081668" y="546409"/>
            <a:ext cx="6634975" cy="49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1 5"/>
          <p:cNvSpPr/>
          <p:nvPr/>
        </p:nvSpPr>
        <p:spPr>
          <a:xfrm>
            <a:off x="8095785" y="1360448"/>
            <a:ext cx="1048215" cy="568712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нейрон</a:t>
            </a:r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7839307" y="2594516"/>
            <a:ext cx="1304693" cy="538976"/>
          </a:xfrm>
          <a:prstGeom prst="borderCallout1">
            <a:avLst>
              <a:gd name="adj1" fmla="val 18750"/>
              <a:gd name="adj2" fmla="val -8333"/>
              <a:gd name="adj3" fmla="val 18381"/>
              <a:gd name="adj4" fmla="val -25775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Олиго-дендроцит</a:t>
            </a:r>
            <a:endParaRPr lang="ru-RU" dirty="0"/>
          </a:p>
        </p:txBody>
      </p:sp>
      <p:sp>
        <p:nvSpPr>
          <p:cNvPr id="9" name="Выноска 1 8"/>
          <p:cNvSpPr/>
          <p:nvPr/>
        </p:nvSpPr>
        <p:spPr>
          <a:xfrm>
            <a:off x="8095785" y="3178098"/>
            <a:ext cx="1048215" cy="446048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аксон</a:t>
            </a:r>
            <a:endParaRPr lang="ru-RU" dirty="0"/>
          </a:p>
        </p:txBody>
      </p:sp>
      <p:sp>
        <p:nvSpPr>
          <p:cNvPr id="10" name="Выноска 1 9"/>
          <p:cNvSpPr/>
          <p:nvPr/>
        </p:nvSpPr>
        <p:spPr>
          <a:xfrm>
            <a:off x="7973123" y="3735659"/>
            <a:ext cx="1170878" cy="512956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Миелиновая оболочка</a:t>
            </a:r>
            <a:endParaRPr lang="ru-RU" sz="1400" dirty="0"/>
          </a:p>
        </p:txBody>
      </p:sp>
      <p:sp>
        <p:nvSpPr>
          <p:cNvPr id="11" name="Выноска 1 10"/>
          <p:cNvSpPr/>
          <p:nvPr/>
        </p:nvSpPr>
        <p:spPr>
          <a:xfrm>
            <a:off x="8095785" y="4672361"/>
            <a:ext cx="1048215" cy="568712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Микро-глия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0" y="1011042"/>
            <a:ext cx="914399" cy="349407"/>
          </a:xfrm>
          <a:prstGeom prst="borderCallout1">
            <a:avLst>
              <a:gd name="adj1" fmla="val 30515"/>
              <a:gd name="adj2" fmla="val 105497"/>
              <a:gd name="adj3" fmla="val 27373"/>
              <a:gd name="adj4" fmla="val 1585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капилляр</a:t>
            </a:r>
            <a:endParaRPr lang="ru-RU" sz="1400" dirty="0"/>
          </a:p>
        </p:txBody>
      </p:sp>
      <p:sp>
        <p:nvSpPr>
          <p:cNvPr id="12" name="Выноска 1 11"/>
          <p:cNvSpPr/>
          <p:nvPr/>
        </p:nvSpPr>
        <p:spPr>
          <a:xfrm>
            <a:off x="22302" y="2364058"/>
            <a:ext cx="1103971" cy="353123"/>
          </a:xfrm>
          <a:prstGeom prst="borderCallout1">
            <a:avLst>
              <a:gd name="adj1" fmla="val 30515"/>
              <a:gd name="adj2" fmla="val 105497"/>
              <a:gd name="adj3" fmla="val 30598"/>
              <a:gd name="adj4" fmla="val 1990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астроцит</a:t>
            </a:r>
            <a:endParaRPr lang="ru-RU" dirty="0"/>
          </a:p>
        </p:txBody>
      </p:sp>
      <p:sp>
        <p:nvSpPr>
          <p:cNvPr id="13" name="Выноска 1 12"/>
          <p:cNvSpPr/>
          <p:nvPr/>
        </p:nvSpPr>
        <p:spPr>
          <a:xfrm>
            <a:off x="0" y="3148360"/>
            <a:ext cx="1037063" cy="464636"/>
          </a:xfrm>
          <a:prstGeom prst="borderCallout1">
            <a:avLst>
              <a:gd name="adj1" fmla="val 30515"/>
              <a:gd name="adj2" fmla="val 105497"/>
              <a:gd name="adj3" fmla="val 29773"/>
              <a:gd name="adj4" fmla="val 2048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Ножки отростков</a:t>
            </a:r>
            <a:endParaRPr lang="ru-RU" sz="1400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6049" y="245327"/>
            <a:ext cx="8229600" cy="6378497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Астроциты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Опорная</a:t>
            </a:r>
          </a:p>
          <a:p>
            <a:pPr lvl="1"/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Репаративная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Изолирующая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Метаболическая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Транспортная</a:t>
            </a:r>
          </a:p>
          <a:p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Олигодендроциты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Изолирующая (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миелинизация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)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Метаболическая </a:t>
            </a:r>
          </a:p>
          <a:p>
            <a:pPr lvl="1"/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трофичесая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41" t="2575" r="16260" b="2019"/>
          <a:stretch>
            <a:fillRect/>
          </a:stretch>
        </p:blipFill>
        <p:spPr bwMode="auto">
          <a:xfrm>
            <a:off x="1081668" y="546409"/>
            <a:ext cx="6634975" cy="49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1 5"/>
          <p:cNvSpPr/>
          <p:nvPr/>
        </p:nvSpPr>
        <p:spPr>
          <a:xfrm>
            <a:off x="8095785" y="1360448"/>
            <a:ext cx="1048215" cy="568712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нейрон</a:t>
            </a:r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7839307" y="2594516"/>
            <a:ext cx="1304693" cy="538976"/>
          </a:xfrm>
          <a:prstGeom prst="borderCallout1">
            <a:avLst>
              <a:gd name="adj1" fmla="val 18750"/>
              <a:gd name="adj2" fmla="val -8333"/>
              <a:gd name="adj3" fmla="val 18381"/>
              <a:gd name="adj4" fmla="val -2813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Олиго-дендроцит</a:t>
            </a:r>
            <a:endParaRPr lang="ru-RU" dirty="0"/>
          </a:p>
        </p:txBody>
      </p:sp>
      <p:sp>
        <p:nvSpPr>
          <p:cNvPr id="9" name="Выноска 1 8"/>
          <p:cNvSpPr/>
          <p:nvPr/>
        </p:nvSpPr>
        <p:spPr>
          <a:xfrm>
            <a:off x="8095785" y="3178098"/>
            <a:ext cx="1048215" cy="446048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аксон</a:t>
            </a:r>
            <a:endParaRPr lang="ru-RU" dirty="0"/>
          </a:p>
        </p:txBody>
      </p:sp>
      <p:sp>
        <p:nvSpPr>
          <p:cNvPr id="10" name="Выноска 1 9"/>
          <p:cNvSpPr/>
          <p:nvPr/>
        </p:nvSpPr>
        <p:spPr>
          <a:xfrm>
            <a:off x="7973123" y="3735659"/>
            <a:ext cx="1170878" cy="512956"/>
          </a:xfrm>
          <a:prstGeom prst="borderCallout1">
            <a:avLst>
              <a:gd name="adj1" fmla="val 18750"/>
              <a:gd name="adj2" fmla="val -8333"/>
              <a:gd name="adj3" fmla="val 20342"/>
              <a:gd name="adj4" fmla="val -360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Миелиновая оболочка</a:t>
            </a:r>
            <a:endParaRPr lang="ru-RU" sz="1400" dirty="0"/>
          </a:p>
        </p:txBody>
      </p:sp>
      <p:sp>
        <p:nvSpPr>
          <p:cNvPr id="11" name="Выноска 1 10"/>
          <p:cNvSpPr/>
          <p:nvPr/>
        </p:nvSpPr>
        <p:spPr>
          <a:xfrm>
            <a:off x="7736305" y="4672361"/>
            <a:ext cx="1407695" cy="568712"/>
          </a:xfrm>
          <a:prstGeom prst="borderCallout1">
            <a:avLst>
              <a:gd name="adj1" fmla="val 18750"/>
              <a:gd name="adj2" fmla="val -8333"/>
              <a:gd name="adj3" fmla="val 18226"/>
              <a:gd name="adj4" fmla="val -8049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Микроглия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0" y="1011042"/>
            <a:ext cx="914399" cy="349407"/>
          </a:xfrm>
          <a:prstGeom prst="borderCallout1">
            <a:avLst>
              <a:gd name="adj1" fmla="val 30515"/>
              <a:gd name="adj2" fmla="val 105497"/>
              <a:gd name="adj3" fmla="val 27373"/>
              <a:gd name="adj4" fmla="val 1585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капилляр</a:t>
            </a:r>
            <a:endParaRPr lang="ru-RU" sz="1400" dirty="0"/>
          </a:p>
        </p:txBody>
      </p:sp>
      <p:sp>
        <p:nvSpPr>
          <p:cNvPr id="12" name="Выноска 1 11"/>
          <p:cNvSpPr/>
          <p:nvPr/>
        </p:nvSpPr>
        <p:spPr>
          <a:xfrm>
            <a:off x="22302" y="2364058"/>
            <a:ext cx="1103971" cy="353123"/>
          </a:xfrm>
          <a:prstGeom prst="borderCallout1">
            <a:avLst>
              <a:gd name="adj1" fmla="val 30515"/>
              <a:gd name="adj2" fmla="val 105497"/>
              <a:gd name="adj3" fmla="val 30598"/>
              <a:gd name="adj4" fmla="val 1990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астроцит</a:t>
            </a:r>
            <a:endParaRPr lang="ru-RU" dirty="0"/>
          </a:p>
        </p:txBody>
      </p:sp>
      <p:sp>
        <p:nvSpPr>
          <p:cNvPr id="13" name="Выноска 1 12"/>
          <p:cNvSpPr/>
          <p:nvPr/>
        </p:nvSpPr>
        <p:spPr>
          <a:xfrm>
            <a:off x="0" y="3148360"/>
            <a:ext cx="1037063" cy="464636"/>
          </a:xfrm>
          <a:prstGeom prst="borderCallout1">
            <a:avLst>
              <a:gd name="adj1" fmla="val 30515"/>
              <a:gd name="adj2" fmla="val 105497"/>
              <a:gd name="adj3" fmla="val 29773"/>
              <a:gd name="adj4" fmla="val 2048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Ножки отростков</a:t>
            </a:r>
            <a:endParaRPr lang="ru-RU" sz="1400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6049" y="245327"/>
            <a:ext cx="8229600" cy="6378497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Астроциты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Опорная</a:t>
            </a:r>
          </a:p>
          <a:p>
            <a:pPr lvl="1"/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Репаративная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Изолирующая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Метаболическая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Транспортная</a:t>
            </a:r>
          </a:p>
          <a:p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Олигодендроциты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Изолирующая (</a:t>
            </a:r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миелинизация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)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Метаболическая </a:t>
            </a: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трофическая</a:t>
            </a:r>
          </a:p>
          <a:p>
            <a:r>
              <a:rPr lang="ru-RU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Микроглия</a:t>
            </a:r>
            <a:endParaRPr lang="ru-RU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/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фагоцитоз</a:t>
            </a:r>
          </a:p>
          <a:p>
            <a:pPr lvl="1">
              <a:buNone/>
            </a:pPr>
            <a:endParaRPr lang="ru-RU" sz="3200" dirty="0" smtClean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lvl="1">
              <a:buNone/>
            </a:pPr>
            <a:endParaRPr lang="ru-RU" sz="3200" dirty="0" err="1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823"/>
            <a:ext cx="8229600" cy="1152717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Классификации нейронов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морфологическая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321" b="19802"/>
          <a:stretch>
            <a:fillRect/>
          </a:stretch>
        </p:blipFill>
        <p:spPr bwMode="auto">
          <a:xfrm>
            <a:off x="257272" y="1293541"/>
            <a:ext cx="3030352" cy="26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9937" r="14927" b="17585"/>
          <a:stretch>
            <a:fillRect/>
          </a:stretch>
        </p:blipFill>
        <p:spPr bwMode="auto">
          <a:xfrm>
            <a:off x="6389649" y="908824"/>
            <a:ext cx="2754351" cy="373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85" t="2333" r="1822" b="38042"/>
          <a:stretch>
            <a:fillRect/>
          </a:stretch>
        </p:blipFill>
        <p:spPr bwMode="auto">
          <a:xfrm>
            <a:off x="1838245" y="3256156"/>
            <a:ext cx="6045667" cy="33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85" y="140823"/>
            <a:ext cx="8229600" cy="1152717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Классификации нейронов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морфологическая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778" y="2212049"/>
            <a:ext cx="716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Псевдоуниполярные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нейроны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1576136" y="1405689"/>
            <a:ext cx="5606716" cy="904374"/>
            <a:chOff x="1672389" y="1381626"/>
            <a:chExt cx="5606716" cy="904374"/>
          </a:xfrm>
        </p:grpSpPr>
        <p:sp>
          <p:nvSpPr>
            <p:cNvPr id="5" name="Полилиния 4"/>
            <p:cNvSpPr/>
            <p:nvPr/>
          </p:nvSpPr>
          <p:spPr>
            <a:xfrm>
              <a:off x="1672389" y="1381626"/>
              <a:ext cx="5534527" cy="709864"/>
            </a:xfrm>
            <a:custGeom>
              <a:avLst/>
              <a:gdLst>
                <a:gd name="connsiteX0" fmla="*/ 0 w 5534527"/>
                <a:gd name="connsiteY0" fmla="*/ 158416 h 709864"/>
                <a:gd name="connsiteX1" fmla="*/ 300790 w 5534527"/>
                <a:gd name="connsiteY1" fmla="*/ 230606 h 709864"/>
                <a:gd name="connsiteX2" fmla="*/ 529390 w 5534527"/>
                <a:gd name="connsiteY2" fmla="*/ 447174 h 709864"/>
                <a:gd name="connsiteX3" fmla="*/ 733927 w 5534527"/>
                <a:gd name="connsiteY3" fmla="*/ 627648 h 709864"/>
                <a:gd name="connsiteX4" fmla="*/ 2057400 w 5534527"/>
                <a:gd name="connsiteY4" fmla="*/ 651711 h 709864"/>
                <a:gd name="connsiteX5" fmla="*/ 2767264 w 5534527"/>
                <a:gd name="connsiteY5" fmla="*/ 687806 h 709864"/>
                <a:gd name="connsiteX6" fmla="*/ 2839453 w 5534527"/>
                <a:gd name="connsiteY6" fmla="*/ 519363 h 709864"/>
                <a:gd name="connsiteX7" fmla="*/ 2671011 w 5534527"/>
                <a:gd name="connsiteY7" fmla="*/ 350921 h 709864"/>
                <a:gd name="connsiteX8" fmla="*/ 2610853 w 5534527"/>
                <a:gd name="connsiteY8" fmla="*/ 170448 h 709864"/>
                <a:gd name="connsiteX9" fmla="*/ 2827422 w 5534527"/>
                <a:gd name="connsiteY9" fmla="*/ 14037 h 709864"/>
                <a:gd name="connsiteX10" fmla="*/ 3056022 w 5534527"/>
                <a:gd name="connsiteY10" fmla="*/ 86227 h 709864"/>
                <a:gd name="connsiteX11" fmla="*/ 3080085 w 5534527"/>
                <a:gd name="connsiteY11" fmla="*/ 374985 h 709864"/>
                <a:gd name="connsiteX12" fmla="*/ 2899611 w 5534527"/>
                <a:gd name="connsiteY12" fmla="*/ 519363 h 709864"/>
                <a:gd name="connsiteX13" fmla="*/ 2923674 w 5534527"/>
                <a:gd name="connsiteY13" fmla="*/ 615616 h 709864"/>
                <a:gd name="connsiteX14" fmla="*/ 3140243 w 5534527"/>
                <a:gd name="connsiteY14" fmla="*/ 675774 h 709864"/>
                <a:gd name="connsiteX15" fmla="*/ 3753853 w 5534527"/>
                <a:gd name="connsiteY15" fmla="*/ 639679 h 709864"/>
                <a:gd name="connsiteX16" fmla="*/ 4668253 w 5534527"/>
                <a:gd name="connsiteY16" fmla="*/ 663742 h 709864"/>
                <a:gd name="connsiteX17" fmla="*/ 5113422 w 5534527"/>
                <a:gd name="connsiteY17" fmla="*/ 603585 h 709864"/>
                <a:gd name="connsiteX18" fmla="*/ 5317958 w 5534527"/>
                <a:gd name="connsiteY18" fmla="*/ 326858 h 709864"/>
                <a:gd name="connsiteX19" fmla="*/ 5534527 w 5534527"/>
                <a:gd name="connsiteY19" fmla="*/ 254669 h 7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34527" h="709864">
                  <a:moveTo>
                    <a:pt x="0" y="158416"/>
                  </a:moveTo>
                  <a:cubicBezTo>
                    <a:pt x="106279" y="170448"/>
                    <a:pt x="212558" y="182480"/>
                    <a:pt x="300790" y="230606"/>
                  </a:cubicBezTo>
                  <a:cubicBezTo>
                    <a:pt x="389022" y="278732"/>
                    <a:pt x="457201" y="381000"/>
                    <a:pt x="529390" y="447174"/>
                  </a:cubicBezTo>
                  <a:cubicBezTo>
                    <a:pt x="601579" y="513348"/>
                    <a:pt x="479259" y="593559"/>
                    <a:pt x="733927" y="627648"/>
                  </a:cubicBezTo>
                  <a:cubicBezTo>
                    <a:pt x="988595" y="661737"/>
                    <a:pt x="1718511" y="641685"/>
                    <a:pt x="2057400" y="651711"/>
                  </a:cubicBezTo>
                  <a:cubicBezTo>
                    <a:pt x="2396289" y="661737"/>
                    <a:pt x="2636922" y="709864"/>
                    <a:pt x="2767264" y="687806"/>
                  </a:cubicBezTo>
                  <a:cubicBezTo>
                    <a:pt x="2897606" y="665748"/>
                    <a:pt x="2855495" y="575511"/>
                    <a:pt x="2839453" y="519363"/>
                  </a:cubicBezTo>
                  <a:cubicBezTo>
                    <a:pt x="2823411" y="463216"/>
                    <a:pt x="2709111" y="409074"/>
                    <a:pt x="2671011" y="350921"/>
                  </a:cubicBezTo>
                  <a:cubicBezTo>
                    <a:pt x="2632911" y="292768"/>
                    <a:pt x="2584785" y="226595"/>
                    <a:pt x="2610853" y="170448"/>
                  </a:cubicBezTo>
                  <a:cubicBezTo>
                    <a:pt x="2636922" y="114301"/>
                    <a:pt x="2753227" y="28074"/>
                    <a:pt x="2827422" y="14037"/>
                  </a:cubicBezTo>
                  <a:cubicBezTo>
                    <a:pt x="2901617" y="0"/>
                    <a:pt x="3013912" y="26069"/>
                    <a:pt x="3056022" y="86227"/>
                  </a:cubicBezTo>
                  <a:cubicBezTo>
                    <a:pt x="3098133" y="146385"/>
                    <a:pt x="3106153" y="302796"/>
                    <a:pt x="3080085" y="374985"/>
                  </a:cubicBezTo>
                  <a:cubicBezTo>
                    <a:pt x="3054017" y="447174"/>
                    <a:pt x="2925680" y="479258"/>
                    <a:pt x="2899611" y="519363"/>
                  </a:cubicBezTo>
                  <a:cubicBezTo>
                    <a:pt x="2873542" y="559468"/>
                    <a:pt x="2883569" y="589548"/>
                    <a:pt x="2923674" y="615616"/>
                  </a:cubicBezTo>
                  <a:cubicBezTo>
                    <a:pt x="2963779" y="641684"/>
                    <a:pt x="3001880" y="671764"/>
                    <a:pt x="3140243" y="675774"/>
                  </a:cubicBezTo>
                  <a:cubicBezTo>
                    <a:pt x="3278606" y="679784"/>
                    <a:pt x="3499185" y="641684"/>
                    <a:pt x="3753853" y="639679"/>
                  </a:cubicBezTo>
                  <a:cubicBezTo>
                    <a:pt x="4008521" y="637674"/>
                    <a:pt x="4441658" y="669758"/>
                    <a:pt x="4668253" y="663742"/>
                  </a:cubicBezTo>
                  <a:cubicBezTo>
                    <a:pt x="4894848" y="657726"/>
                    <a:pt x="5005138" y="659732"/>
                    <a:pt x="5113422" y="603585"/>
                  </a:cubicBezTo>
                  <a:cubicBezTo>
                    <a:pt x="5221706" y="547438"/>
                    <a:pt x="5247774" y="385011"/>
                    <a:pt x="5317958" y="326858"/>
                  </a:cubicBezTo>
                  <a:cubicBezTo>
                    <a:pt x="5388142" y="268705"/>
                    <a:pt x="5461334" y="261687"/>
                    <a:pt x="5534527" y="254669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708484" y="1937084"/>
              <a:ext cx="541421" cy="156411"/>
            </a:xfrm>
            <a:custGeom>
              <a:avLst/>
              <a:gdLst>
                <a:gd name="connsiteX0" fmla="*/ 0 w 541421"/>
                <a:gd name="connsiteY0" fmla="*/ 156411 h 156411"/>
                <a:gd name="connsiteX1" fmla="*/ 312821 w 541421"/>
                <a:gd name="connsiteY1" fmla="*/ 72190 h 156411"/>
                <a:gd name="connsiteX2" fmla="*/ 541421 w 541421"/>
                <a:gd name="connsiteY2" fmla="*/ 0 h 15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421" h="156411">
                  <a:moveTo>
                    <a:pt x="0" y="156411"/>
                  </a:moveTo>
                  <a:lnTo>
                    <a:pt x="312821" y="72190"/>
                  </a:lnTo>
                  <a:cubicBezTo>
                    <a:pt x="403058" y="46121"/>
                    <a:pt x="472239" y="23060"/>
                    <a:pt x="541421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708484" y="1997242"/>
              <a:ext cx="601579" cy="252663"/>
            </a:xfrm>
            <a:custGeom>
              <a:avLst/>
              <a:gdLst>
                <a:gd name="connsiteX0" fmla="*/ 601579 w 601579"/>
                <a:gd name="connsiteY0" fmla="*/ 0 h 252663"/>
                <a:gd name="connsiteX1" fmla="*/ 397042 w 601579"/>
                <a:gd name="connsiteY1" fmla="*/ 168442 h 252663"/>
                <a:gd name="connsiteX2" fmla="*/ 180474 w 601579"/>
                <a:gd name="connsiteY2" fmla="*/ 192505 h 252663"/>
                <a:gd name="connsiteX3" fmla="*/ 0 w 601579"/>
                <a:gd name="connsiteY3" fmla="*/ 252663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579" h="252663">
                  <a:moveTo>
                    <a:pt x="601579" y="0"/>
                  </a:moveTo>
                  <a:cubicBezTo>
                    <a:pt x="534402" y="68179"/>
                    <a:pt x="467226" y="136358"/>
                    <a:pt x="397042" y="168442"/>
                  </a:cubicBezTo>
                  <a:cubicBezTo>
                    <a:pt x="326858" y="200526"/>
                    <a:pt x="246648" y="178468"/>
                    <a:pt x="180474" y="192505"/>
                  </a:cubicBezTo>
                  <a:cubicBezTo>
                    <a:pt x="114300" y="206542"/>
                    <a:pt x="57150" y="229602"/>
                    <a:pt x="0" y="252663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906126" y="1840832"/>
              <a:ext cx="324853" cy="36094"/>
            </a:xfrm>
            <a:custGeom>
              <a:avLst/>
              <a:gdLst>
                <a:gd name="connsiteX0" fmla="*/ 0 w 324853"/>
                <a:gd name="connsiteY0" fmla="*/ 0 h 36094"/>
                <a:gd name="connsiteX1" fmla="*/ 324853 w 324853"/>
                <a:gd name="connsiteY1" fmla="*/ 36094 h 3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853" h="36094">
                  <a:moveTo>
                    <a:pt x="0" y="0"/>
                  </a:moveTo>
                  <a:lnTo>
                    <a:pt x="324853" y="36094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641432" y="2045368"/>
              <a:ext cx="637673" cy="240632"/>
            </a:xfrm>
            <a:custGeom>
              <a:avLst/>
              <a:gdLst>
                <a:gd name="connsiteX0" fmla="*/ 0 w 637673"/>
                <a:gd name="connsiteY0" fmla="*/ 0 h 240632"/>
                <a:gd name="connsiteX1" fmla="*/ 228600 w 637673"/>
                <a:gd name="connsiteY1" fmla="*/ 48127 h 240632"/>
                <a:gd name="connsiteX2" fmla="*/ 288757 w 637673"/>
                <a:gd name="connsiteY2" fmla="*/ 204537 h 240632"/>
                <a:gd name="connsiteX3" fmla="*/ 637673 w 637673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3" h="240632">
                  <a:moveTo>
                    <a:pt x="0" y="0"/>
                  </a:moveTo>
                  <a:cubicBezTo>
                    <a:pt x="90237" y="7019"/>
                    <a:pt x="180474" y="14038"/>
                    <a:pt x="228600" y="48127"/>
                  </a:cubicBezTo>
                  <a:cubicBezTo>
                    <a:pt x="276726" y="82217"/>
                    <a:pt x="220578" y="172453"/>
                    <a:pt x="288757" y="204537"/>
                  </a:cubicBezTo>
                  <a:cubicBezTo>
                    <a:pt x="356936" y="236621"/>
                    <a:pt x="497304" y="238626"/>
                    <a:pt x="637673" y="240632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894095" y="2021305"/>
              <a:ext cx="348916" cy="96253"/>
            </a:xfrm>
            <a:custGeom>
              <a:avLst/>
              <a:gdLst>
                <a:gd name="connsiteX0" fmla="*/ 0 w 348916"/>
                <a:gd name="connsiteY0" fmla="*/ 96253 h 96253"/>
                <a:gd name="connsiteX1" fmla="*/ 132347 w 348916"/>
                <a:gd name="connsiteY1" fmla="*/ 12032 h 96253"/>
                <a:gd name="connsiteX2" fmla="*/ 348916 w 348916"/>
                <a:gd name="connsiteY2" fmla="*/ 24063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916" h="96253">
                  <a:moveTo>
                    <a:pt x="0" y="96253"/>
                  </a:moveTo>
                  <a:cubicBezTo>
                    <a:pt x="37097" y="60158"/>
                    <a:pt x="74194" y="24064"/>
                    <a:pt x="132347" y="12032"/>
                  </a:cubicBezTo>
                  <a:cubicBezTo>
                    <a:pt x="190500" y="0"/>
                    <a:pt x="269708" y="12031"/>
                    <a:pt x="348916" y="24063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415589" y="1491916"/>
              <a:ext cx="288758" cy="252663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7"/>
          <p:cNvGrpSpPr/>
          <p:nvPr/>
        </p:nvGrpSpPr>
        <p:grpSpPr>
          <a:xfrm>
            <a:off x="1227221" y="2935705"/>
            <a:ext cx="6055894" cy="788069"/>
            <a:chOff x="1407695" y="2201779"/>
            <a:chExt cx="6055894" cy="788069"/>
          </a:xfrm>
        </p:grpSpPr>
        <p:sp>
          <p:nvSpPr>
            <p:cNvPr id="13" name="Полилиния 12"/>
            <p:cNvSpPr/>
            <p:nvPr/>
          </p:nvSpPr>
          <p:spPr>
            <a:xfrm>
              <a:off x="1407695" y="2201779"/>
              <a:ext cx="5955631" cy="431131"/>
            </a:xfrm>
            <a:custGeom>
              <a:avLst/>
              <a:gdLst>
                <a:gd name="connsiteX0" fmla="*/ 0 w 5955631"/>
                <a:gd name="connsiteY0" fmla="*/ 0 h 431131"/>
                <a:gd name="connsiteX1" fmla="*/ 385010 w 5955631"/>
                <a:gd name="connsiteY1" fmla="*/ 120316 h 431131"/>
                <a:gd name="connsiteX2" fmla="*/ 469231 w 5955631"/>
                <a:gd name="connsiteY2" fmla="*/ 336884 h 431131"/>
                <a:gd name="connsiteX3" fmla="*/ 673768 w 5955631"/>
                <a:gd name="connsiteY3" fmla="*/ 385010 h 431131"/>
                <a:gd name="connsiteX4" fmla="*/ 1949116 w 5955631"/>
                <a:gd name="connsiteY4" fmla="*/ 397042 h 431131"/>
                <a:gd name="connsiteX5" fmla="*/ 2346158 w 5955631"/>
                <a:gd name="connsiteY5" fmla="*/ 397042 h 431131"/>
                <a:gd name="connsiteX6" fmla="*/ 2719137 w 5955631"/>
                <a:gd name="connsiteY6" fmla="*/ 192505 h 431131"/>
                <a:gd name="connsiteX7" fmla="*/ 3140242 w 5955631"/>
                <a:gd name="connsiteY7" fmla="*/ 156410 h 431131"/>
                <a:gd name="connsiteX8" fmla="*/ 3537284 w 5955631"/>
                <a:gd name="connsiteY8" fmla="*/ 264695 h 431131"/>
                <a:gd name="connsiteX9" fmla="*/ 3874168 w 5955631"/>
                <a:gd name="connsiteY9" fmla="*/ 324853 h 431131"/>
                <a:gd name="connsiteX10" fmla="*/ 4559968 w 5955631"/>
                <a:gd name="connsiteY10" fmla="*/ 348916 h 431131"/>
                <a:gd name="connsiteX11" fmla="*/ 5185610 w 5955631"/>
                <a:gd name="connsiteY11" fmla="*/ 324853 h 431131"/>
                <a:gd name="connsiteX12" fmla="*/ 5462337 w 5955631"/>
                <a:gd name="connsiteY12" fmla="*/ 264695 h 431131"/>
                <a:gd name="connsiteX13" fmla="*/ 5666873 w 5955631"/>
                <a:gd name="connsiteY13" fmla="*/ 120316 h 431131"/>
                <a:gd name="connsiteX14" fmla="*/ 5955631 w 5955631"/>
                <a:gd name="connsiteY14" fmla="*/ 120316 h 4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31" h="431131">
                  <a:moveTo>
                    <a:pt x="0" y="0"/>
                  </a:moveTo>
                  <a:cubicBezTo>
                    <a:pt x="153402" y="32084"/>
                    <a:pt x="306805" y="64169"/>
                    <a:pt x="385010" y="120316"/>
                  </a:cubicBezTo>
                  <a:cubicBezTo>
                    <a:pt x="463215" y="176463"/>
                    <a:pt x="421105" y="292768"/>
                    <a:pt x="469231" y="336884"/>
                  </a:cubicBezTo>
                  <a:cubicBezTo>
                    <a:pt x="517357" y="381000"/>
                    <a:pt x="427121" y="374984"/>
                    <a:pt x="673768" y="385010"/>
                  </a:cubicBezTo>
                  <a:cubicBezTo>
                    <a:pt x="920415" y="395036"/>
                    <a:pt x="1949116" y="397042"/>
                    <a:pt x="1949116" y="397042"/>
                  </a:cubicBezTo>
                  <a:cubicBezTo>
                    <a:pt x="2227848" y="399047"/>
                    <a:pt x="2217821" y="431131"/>
                    <a:pt x="2346158" y="397042"/>
                  </a:cubicBezTo>
                  <a:cubicBezTo>
                    <a:pt x="2474495" y="362953"/>
                    <a:pt x="2586790" y="232610"/>
                    <a:pt x="2719137" y="192505"/>
                  </a:cubicBezTo>
                  <a:cubicBezTo>
                    <a:pt x="2851484" y="152400"/>
                    <a:pt x="3003884" y="144378"/>
                    <a:pt x="3140242" y="156410"/>
                  </a:cubicBezTo>
                  <a:cubicBezTo>
                    <a:pt x="3276600" y="168442"/>
                    <a:pt x="3414963" y="236621"/>
                    <a:pt x="3537284" y="264695"/>
                  </a:cubicBezTo>
                  <a:cubicBezTo>
                    <a:pt x="3659605" y="292769"/>
                    <a:pt x="3703721" y="310816"/>
                    <a:pt x="3874168" y="324853"/>
                  </a:cubicBezTo>
                  <a:cubicBezTo>
                    <a:pt x="4044615" y="338890"/>
                    <a:pt x="4341394" y="348916"/>
                    <a:pt x="4559968" y="348916"/>
                  </a:cubicBezTo>
                  <a:cubicBezTo>
                    <a:pt x="4778542" y="348916"/>
                    <a:pt x="5035215" y="338890"/>
                    <a:pt x="5185610" y="324853"/>
                  </a:cubicBezTo>
                  <a:cubicBezTo>
                    <a:pt x="5336005" y="310816"/>
                    <a:pt x="5382127" y="298785"/>
                    <a:pt x="5462337" y="264695"/>
                  </a:cubicBezTo>
                  <a:cubicBezTo>
                    <a:pt x="5542548" y="230606"/>
                    <a:pt x="5584657" y="144379"/>
                    <a:pt x="5666873" y="120316"/>
                  </a:cubicBezTo>
                  <a:cubicBezTo>
                    <a:pt x="5749089" y="96253"/>
                    <a:pt x="5852360" y="108284"/>
                    <a:pt x="5955631" y="120316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528011" y="2570747"/>
              <a:ext cx="5847347" cy="419101"/>
            </a:xfrm>
            <a:custGeom>
              <a:avLst/>
              <a:gdLst>
                <a:gd name="connsiteX0" fmla="*/ 0 w 5847347"/>
                <a:gd name="connsiteY0" fmla="*/ 268706 h 419101"/>
                <a:gd name="connsiteX1" fmla="*/ 276726 w 5847347"/>
                <a:gd name="connsiteY1" fmla="*/ 244642 h 419101"/>
                <a:gd name="connsiteX2" fmla="*/ 385010 w 5847347"/>
                <a:gd name="connsiteY2" fmla="*/ 52137 h 419101"/>
                <a:gd name="connsiteX3" fmla="*/ 577515 w 5847347"/>
                <a:gd name="connsiteY3" fmla="*/ 40106 h 419101"/>
                <a:gd name="connsiteX4" fmla="*/ 2057400 w 5847347"/>
                <a:gd name="connsiteY4" fmla="*/ 88232 h 419101"/>
                <a:gd name="connsiteX5" fmla="*/ 2430378 w 5847347"/>
                <a:gd name="connsiteY5" fmla="*/ 172453 h 419101"/>
                <a:gd name="connsiteX6" fmla="*/ 2935705 w 5847347"/>
                <a:gd name="connsiteY6" fmla="*/ 256674 h 419101"/>
                <a:gd name="connsiteX7" fmla="*/ 3416968 w 5847347"/>
                <a:gd name="connsiteY7" fmla="*/ 160421 h 419101"/>
                <a:gd name="connsiteX8" fmla="*/ 3717757 w 5847347"/>
                <a:gd name="connsiteY8" fmla="*/ 28074 h 419101"/>
                <a:gd name="connsiteX9" fmla="*/ 4391526 w 5847347"/>
                <a:gd name="connsiteY9" fmla="*/ 40106 h 419101"/>
                <a:gd name="connsiteX10" fmla="*/ 5053263 w 5847347"/>
                <a:gd name="connsiteY10" fmla="*/ 16042 h 419101"/>
                <a:gd name="connsiteX11" fmla="*/ 5390147 w 5847347"/>
                <a:gd name="connsiteY11" fmla="*/ 136358 h 419101"/>
                <a:gd name="connsiteX12" fmla="*/ 5654842 w 5847347"/>
                <a:gd name="connsiteY12" fmla="*/ 376990 h 419101"/>
                <a:gd name="connsiteX13" fmla="*/ 5847347 w 5847347"/>
                <a:gd name="connsiteY13" fmla="*/ 389021 h 41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47347" h="419101">
                  <a:moveTo>
                    <a:pt x="0" y="268706"/>
                  </a:moveTo>
                  <a:cubicBezTo>
                    <a:pt x="106279" y="274721"/>
                    <a:pt x="212558" y="280737"/>
                    <a:pt x="276726" y="244642"/>
                  </a:cubicBezTo>
                  <a:cubicBezTo>
                    <a:pt x="340894" y="208547"/>
                    <a:pt x="334879" y="86226"/>
                    <a:pt x="385010" y="52137"/>
                  </a:cubicBezTo>
                  <a:cubicBezTo>
                    <a:pt x="435141" y="18048"/>
                    <a:pt x="298783" y="34090"/>
                    <a:pt x="577515" y="40106"/>
                  </a:cubicBezTo>
                  <a:cubicBezTo>
                    <a:pt x="856247" y="46122"/>
                    <a:pt x="1748590" y="66174"/>
                    <a:pt x="2057400" y="88232"/>
                  </a:cubicBezTo>
                  <a:cubicBezTo>
                    <a:pt x="2366211" y="110290"/>
                    <a:pt x="2283994" y="144379"/>
                    <a:pt x="2430378" y="172453"/>
                  </a:cubicBezTo>
                  <a:cubicBezTo>
                    <a:pt x="2576762" y="200527"/>
                    <a:pt x="2771273" y="258679"/>
                    <a:pt x="2935705" y="256674"/>
                  </a:cubicBezTo>
                  <a:cubicBezTo>
                    <a:pt x="3100137" y="254669"/>
                    <a:pt x="3286626" y="198521"/>
                    <a:pt x="3416968" y="160421"/>
                  </a:cubicBezTo>
                  <a:cubicBezTo>
                    <a:pt x="3547310" y="122321"/>
                    <a:pt x="3555331" y="48126"/>
                    <a:pt x="3717757" y="28074"/>
                  </a:cubicBezTo>
                  <a:cubicBezTo>
                    <a:pt x="3880183" y="8022"/>
                    <a:pt x="4168942" y="42111"/>
                    <a:pt x="4391526" y="40106"/>
                  </a:cubicBezTo>
                  <a:cubicBezTo>
                    <a:pt x="4614110" y="38101"/>
                    <a:pt x="4886826" y="0"/>
                    <a:pt x="5053263" y="16042"/>
                  </a:cubicBezTo>
                  <a:cubicBezTo>
                    <a:pt x="5219700" y="32084"/>
                    <a:pt x="5289884" y="76200"/>
                    <a:pt x="5390147" y="136358"/>
                  </a:cubicBezTo>
                  <a:cubicBezTo>
                    <a:pt x="5490410" y="196516"/>
                    <a:pt x="5578642" y="334880"/>
                    <a:pt x="5654842" y="376990"/>
                  </a:cubicBezTo>
                  <a:cubicBezTo>
                    <a:pt x="5731042" y="419101"/>
                    <a:pt x="5789194" y="404061"/>
                    <a:pt x="5847347" y="389021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912142" y="2322095"/>
              <a:ext cx="551447" cy="649705"/>
            </a:xfrm>
            <a:custGeom>
              <a:avLst/>
              <a:gdLst>
                <a:gd name="connsiteX0" fmla="*/ 427121 w 551447"/>
                <a:gd name="connsiteY0" fmla="*/ 0 h 649705"/>
                <a:gd name="connsiteX1" fmla="*/ 150395 w 551447"/>
                <a:gd name="connsiteY1" fmla="*/ 72189 h 649705"/>
                <a:gd name="connsiteX2" fmla="*/ 18047 w 551447"/>
                <a:gd name="connsiteY2" fmla="*/ 240631 h 649705"/>
                <a:gd name="connsiteX3" fmla="*/ 258679 w 551447"/>
                <a:gd name="connsiteY3" fmla="*/ 204537 h 649705"/>
                <a:gd name="connsiteX4" fmla="*/ 547437 w 551447"/>
                <a:gd name="connsiteY4" fmla="*/ 156410 h 649705"/>
                <a:gd name="connsiteX5" fmla="*/ 282742 w 551447"/>
                <a:gd name="connsiteY5" fmla="*/ 240631 h 649705"/>
                <a:gd name="connsiteX6" fmla="*/ 90237 w 551447"/>
                <a:gd name="connsiteY6" fmla="*/ 324852 h 649705"/>
                <a:gd name="connsiteX7" fmla="*/ 258679 w 551447"/>
                <a:gd name="connsiteY7" fmla="*/ 360947 h 649705"/>
                <a:gd name="connsiteX8" fmla="*/ 523374 w 551447"/>
                <a:gd name="connsiteY8" fmla="*/ 421105 h 649705"/>
                <a:gd name="connsiteX9" fmla="*/ 174458 w 551447"/>
                <a:gd name="connsiteY9" fmla="*/ 409073 h 649705"/>
                <a:gd name="connsiteX10" fmla="*/ 246647 w 551447"/>
                <a:gd name="connsiteY10" fmla="*/ 505326 h 649705"/>
                <a:gd name="connsiteX11" fmla="*/ 294774 w 551447"/>
                <a:gd name="connsiteY11" fmla="*/ 601579 h 649705"/>
                <a:gd name="connsiteX12" fmla="*/ 463216 w 551447"/>
                <a:gd name="connsiteY12" fmla="*/ 649705 h 6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447" h="649705">
                  <a:moveTo>
                    <a:pt x="427121" y="0"/>
                  </a:moveTo>
                  <a:cubicBezTo>
                    <a:pt x="322847" y="16042"/>
                    <a:pt x="218574" y="32084"/>
                    <a:pt x="150395" y="72189"/>
                  </a:cubicBezTo>
                  <a:cubicBezTo>
                    <a:pt x="82216" y="112294"/>
                    <a:pt x="0" y="218573"/>
                    <a:pt x="18047" y="240631"/>
                  </a:cubicBezTo>
                  <a:cubicBezTo>
                    <a:pt x="36094" y="262689"/>
                    <a:pt x="258679" y="204537"/>
                    <a:pt x="258679" y="204537"/>
                  </a:cubicBezTo>
                  <a:cubicBezTo>
                    <a:pt x="346911" y="190500"/>
                    <a:pt x="543427" y="150395"/>
                    <a:pt x="547437" y="156410"/>
                  </a:cubicBezTo>
                  <a:cubicBezTo>
                    <a:pt x="551447" y="162425"/>
                    <a:pt x="358942" y="212557"/>
                    <a:pt x="282742" y="240631"/>
                  </a:cubicBezTo>
                  <a:cubicBezTo>
                    <a:pt x="206542" y="268705"/>
                    <a:pt x="94247" y="304799"/>
                    <a:pt x="90237" y="324852"/>
                  </a:cubicBezTo>
                  <a:cubicBezTo>
                    <a:pt x="86227" y="344905"/>
                    <a:pt x="258679" y="360947"/>
                    <a:pt x="258679" y="360947"/>
                  </a:cubicBezTo>
                  <a:cubicBezTo>
                    <a:pt x="330868" y="376989"/>
                    <a:pt x="537411" y="413084"/>
                    <a:pt x="523374" y="421105"/>
                  </a:cubicBezTo>
                  <a:cubicBezTo>
                    <a:pt x="509337" y="429126"/>
                    <a:pt x="220579" y="395036"/>
                    <a:pt x="174458" y="409073"/>
                  </a:cubicBezTo>
                  <a:cubicBezTo>
                    <a:pt x="128337" y="423110"/>
                    <a:pt x="226594" y="473242"/>
                    <a:pt x="246647" y="505326"/>
                  </a:cubicBezTo>
                  <a:cubicBezTo>
                    <a:pt x="266700" y="537410"/>
                    <a:pt x="258679" y="577516"/>
                    <a:pt x="294774" y="601579"/>
                  </a:cubicBezTo>
                  <a:cubicBezTo>
                    <a:pt x="330869" y="625642"/>
                    <a:pt x="397042" y="637673"/>
                    <a:pt x="463216" y="649705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431758" y="2213811"/>
              <a:ext cx="415090" cy="649705"/>
            </a:xfrm>
            <a:custGeom>
              <a:avLst/>
              <a:gdLst>
                <a:gd name="connsiteX0" fmla="*/ 0 w 415090"/>
                <a:gd name="connsiteY0" fmla="*/ 0 h 649705"/>
                <a:gd name="connsiteX1" fmla="*/ 336884 w 415090"/>
                <a:gd name="connsiteY1" fmla="*/ 168442 h 649705"/>
                <a:gd name="connsiteX2" fmla="*/ 120316 w 415090"/>
                <a:gd name="connsiteY2" fmla="*/ 204536 h 649705"/>
                <a:gd name="connsiteX3" fmla="*/ 264695 w 415090"/>
                <a:gd name="connsiteY3" fmla="*/ 240631 h 649705"/>
                <a:gd name="connsiteX4" fmla="*/ 372979 w 415090"/>
                <a:gd name="connsiteY4" fmla="*/ 336884 h 649705"/>
                <a:gd name="connsiteX5" fmla="*/ 144379 w 415090"/>
                <a:gd name="connsiteY5" fmla="*/ 312821 h 649705"/>
                <a:gd name="connsiteX6" fmla="*/ 48126 w 415090"/>
                <a:gd name="connsiteY6" fmla="*/ 312821 h 649705"/>
                <a:gd name="connsiteX7" fmla="*/ 336884 w 415090"/>
                <a:gd name="connsiteY7" fmla="*/ 385010 h 649705"/>
                <a:gd name="connsiteX8" fmla="*/ 372979 w 415090"/>
                <a:gd name="connsiteY8" fmla="*/ 421105 h 649705"/>
                <a:gd name="connsiteX9" fmla="*/ 84221 w 415090"/>
                <a:gd name="connsiteY9" fmla="*/ 469231 h 649705"/>
                <a:gd name="connsiteX10" fmla="*/ 360947 w 415090"/>
                <a:gd name="connsiteY10" fmla="*/ 493294 h 649705"/>
                <a:gd name="connsiteX11" fmla="*/ 312821 w 415090"/>
                <a:gd name="connsiteY11" fmla="*/ 589547 h 649705"/>
                <a:gd name="connsiteX12" fmla="*/ 72189 w 415090"/>
                <a:gd name="connsiteY12" fmla="*/ 649705 h 6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5090" h="649705">
                  <a:moveTo>
                    <a:pt x="0" y="0"/>
                  </a:moveTo>
                  <a:cubicBezTo>
                    <a:pt x="158415" y="67176"/>
                    <a:pt x="316831" y="134353"/>
                    <a:pt x="336884" y="168442"/>
                  </a:cubicBezTo>
                  <a:cubicBezTo>
                    <a:pt x="356937" y="202531"/>
                    <a:pt x="132347" y="192505"/>
                    <a:pt x="120316" y="204536"/>
                  </a:cubicBezTo>
                  <a:cubicBezTo>
                    <a:pt x="108285" y="216567"/>
                    <a:pt x="222585" y="218573"/>
                    <a:pt x="264695" y="240631"/>
                  </a:cubicBezTo>
                  <a:cubicBezTo>
                    <a:pt x="306805" y="262689"/>
                    <a:pt x="393032" y="324852"/>
                    <a:pt x="372979" y="336884"/>
                  </a:cubicBezTo>
                  <a:cubicBezTo>
                    <a:pt x="352926" y="348916"/>
                    <a:pt x="198521" y="316831"/>
                    <a:pt x="144379" y="312821"/>
                  </a:cubicBezTo>
                  <a:cubicBezTo>
                    <a:pt x="90237" y="308811"/>
                    <a:pt x="16042" y="300790"/>
                    <a:pt x="48126" y="312821"/>
                  </a:cubicBezTo>
                  <a:cubicBezTo>
                    <a:pt x="80210" y="324852"/>
                    <a:pt x="282742" y="366963"/>
                    <a:pt x="336884" y="385010"/>
                  </a:cubicBezTo>
                  <a:cubicBezTo>
                    <a:pt x="391026" y="403057"/>
                    <a:pt x="415090" y="407068"/>
                    <a:pt x="372979" y="421105"/>
                  </a:cubicBezTo>
                  <a:cubicBezTo>
                    <a:pt x="330869" y="435142"/>
                    <a:pt x="86226" y="457199"/>
                    <a:pt x="84221" y="469231"/>
                  </a:cubicBezTo>
                  <a:cubicBezTo>
                    <a:pt x="82216" y="481263"/>
                    <a:pt x="322847" y="473241"/>
                    <a:pt x="360947" y="493294"/>
                  </a:cubicBezTo>
                  <a:cubicBezTo>
                    <a:pt x="399047" y="513347"/>
                    <a:pt x="360947" y="563479"/>
                    <a:pt x="312821" y="589547"/>
                  </a:cubicBezTo>
                  <a:cubicBezTo>
                    <a:pt x="264695" y="615615"/>
                    <a:pt x="168442" y="632660"/>
                    <a:pt x="72189" y="649705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114800" y="2514600"/>
              <a:ext cx="637674" cy="132347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20"/>
          <p:cNvGrpSpPr/>
          <p:nvPr/>
        </p:nvGrpSpPr>
        <p:grpSpPr>
          <a:xfrm>
            <a:off x="1566111" y="4525880"/>
            <a:ext cx="5887453" cy="1471863"/>
            <a:chOff x="1566110" y="2877553"/>
            <a:chExt cx="5887453" cy="1471863"/>
          </a:xfrm>
          <a:noFill/>
        </p:grpSpPr>
        <p:sp>
          <p:nvSpPr>
            <p:cNvPr id="19" name="Полилиния 18"/>
            <p:cNvSpPr/>
            <p:nvPr/>
          </p:nvSpPr>
          <p:spPr>
            <a:xfrm>
              <a:off x="1566110" y="2877553"/>
              <a:ext cx="5887453" cy="1471863"/>
            </a:xfrm>
            <a:custGeom>
              <a:avLst/>
              <a:gdLst>
                <a:gd name="connsiteX0" fmla="*/ 4979069 w 5887453"/>
                <a:gd name="connsiteY0" fmla="*/ 804110 h 1471863"/>
                <a:gd name="connsiteX1" fmla="*/ 4666248 w 5887453"/>
                <a:gd name="connsiteY1" fmla="*/ 840205 h 1471863"/>
                <a:gd name="connsiteX2" fmla="*/ 4413585 w 5887453"/>
                <a:gd name="connsiteY2" fmla="*/ 888331 h 1471863"/>
                <a:gd name="connsiteX3" fmla="*/ 4016543 w 5887453"/>
                <a:gd name="connsiteY3" fmla="*/ 864268 h 1471863"/>
                <a:gd name="connsiteX4" fmla="*/ 3222458 w 5887453"/>
                <a:gd name="connsiteY4" fmla="*/ 755984 h 1471863"/>
                <a:gd name="connsiteX5" fmla="*/ 2753227 w 5887453"/>
                <a:gd name="connsiteY5" fmla="*/ 719889 h 1471863"/>
                <a:gd name="connsiteX6" fmla="*/ 1790701 w 5887453"/>
                <a:gd name="connsiteY6" fmla="*/ 707858 h 1471863"/>
                <a:gd name="connsiteX7" fmla="*/ 1477879 w 5887453"/>
                <a:gd name="connsiteY7" fmla="*/ 707858 h 1471863"/>
                <a:gd name="connsiteX8" fmla="*/ 1333501 w 5887453"/>
                <a:gd name="connsiteY8" fmla="*/ 599573 h 1471863"/>
                <a:gd name="connsiteX9" fmla="*/ 1429753 w 5887453"/>
                <a:gd name="connsiteY9" fmla="*/ 479258 h 1471863"/>
                <a:gd name="connsiteX10" fmla="*/ 1718511 w 5887453"/>
                <a:gd name="connsiteY10" fmla="*/ 407068 h 1471863"/>
                <a:gd name="connsiteX11" fmla="*/ 1814764 w 5887453"/>
                <a:gd name="connsiteY11" fmla="*/ 274721 h 1471863"/>
                <a:gd name="connsiteX12" fmla="*/ 1706479 w 5887453"/>
                <a:gd name="connsiteY12" fmla="*/ 358942 h 1471863"/>
                <a:gd name="connsiteX13" fmla="*/ 1526006 w 5887453"/>
                <a:gd name="connsiteY13" fmla="*/ 358942 h 1471863"/>
                <a:gd name="connsiteX14" fmla="*/ 1562101 w 5887453"/>
                <a:gd name="connsiteY14" fmla="*/ 202531 h 1471863"/>
                <a:gd name="connsiteX15" fmla="*/ 1501943 w 5887453"/>
                <a:gd name="connsiteY15" fmla="*/ 118310 h 1471863"/>
                <a:gd name="connsiteX16" fmla="*/ 1501943 w 5887453"/>
                <a:gd name="connsiteY16" fmla="*/ 214563 h 1471863"/>
                <a:gd name="connsiteX17" fmla="*/ 1465848 w 5887453"/>
                <a:gd name="connsiteY17" fmla="*/ 358942 h 1471863"/>
                <a:gd name="connsiteX18" fmla="*/ 1297406 w 5887453"/>
                <a:gd name="connsiteY18" fmla="*/ 551447 h 1471863"/>
                <a:gd name="connsiteX19" fmla="*/ 1153027 w 5887453"/>
                <a:gd name="connsiteY19" fmla="*/ 491289 h 1471863"/>
                <a:gd name="connsiteX20" fmla="*/ 1225216 w 5887453"/>
                <a:gd name="connsiteY20" fmla="*/ 298784 h 1471863"/>
                <a:gd name="connsiteX21" fmla="*/ 1381627 w 5887453"/>
                <a:gd name="connsiteY21" fmla="*/ 238626 h 1471863"/>
                <a:gd name="connsiteX22" fmla="*/ 1177090 w 5887453"/>
                <a:gd name="connsiteY22" fmla="*/ 250658 h 1471863"/>
                <a:gd name="connsiteX23" fmla="*/ 1140995 w 5887453"/>
                <a:gd name="connsiteY23" fmla="*/ 130342 h 1471863"/>
                <a:gd name="connsiteX24" fmla="*/ 1020679 w 5887453"/>
                <a:gd name="connsiteY24" fmla="*/ 22058 h 1471863"/>
                <a:gd name="connsiteX25" fmla="*/ 1104901 w 5887453"/>
                <a:gd name="connsiteY25" fmla="*/ 142373 h 1471863"/>
                <a:gd name="connsiteX26" fmla="*/ 1104901 w 5887453"/>
                <a:gd name="connsiteY26" fmla="*/ 238626 h 1471863"/>
                <a:gd name="connsiteX27" fmla="*/ 984585 w 5887453"/>
                <a:gd name="connsiteY27" fmla="*/ 202531 h 1471863"/>
                <a:gd name="connsiteX28" fmla="*/ 972553 w 5887453"/>
                <a:gd name="connsiteY28" fmla="*/ 82215 h 1471863"/>
                <a:gd name="connsiteX29" fmla="*/ 936458 w 5887453"/>
                <a:gd name="connsiteY29" fmla="*/ 202531 h 1471863"/>
                <a:gd name="connsiteX30" fmla="*/ 1092869 w 5887453"/>
                <a:gd name="connsiteY30" fmla="*/ 310815 h 1471863"/>
                <a:gd name="connsiteX31" fmla="*/ 1140995 w 5887453"/>
                <a:gd name="connsiteY31" fmla="*/ 310815 h 1471863"/>
                <a:gd name="connsiteX32" fmla="*/ 1068806 w 5887453"/>
                <a:gd name="connsiteY32" fmla="*/ 467226 h 1471863"/>
                <a:gd name="connsiteX33" fmla="*/ 876301 w 5887453"/>
                <a:gd name="connsiteY33" fmla="*/ 503321 h 1471863"/>
                <a:gd name="connsiteX34" fmla="*/ 743953 w 5887453"/>
                <a:gd name="connsiteY34" fmla="*/ 551447 h 1471863"/>
                <a:gd name="connsiteX35" fmla="*/ 635669 w 5887453"/>
                <a:gd name="connsiteY35" fmla="*/ 539415 h 1471863"/>
                <a:gd name="connsiteX36" fmla="*/ 563479 w 5887453"/>
                <a:gd name="connsiteY36" fmla="*/ 395036 h 1471863"/>
                <a:gd name="connsiteX37" fmla="*/ 611606 w 5887453"/>
                <a:gd name="connsiteY37" fmla="*/ 202531 h 1471863"/>
                <a:gd name="connsiteX38" fmla="*/ 792079 w 5887453"/>
                <a:gd name="connsiteY38" fmla="*/ 130342 h 1471863"/>
                <a:gd name="connsiteX39" fmla="*/ 611606 w 5887453"/>
                <a:gd name="connsiteY39" fmla="*/ 106279 h 1471863"/>
                <a:gd name="connsiteX40" fmla="*/ 551448 w 5887453"/>
                <a:gd name="connsiteY40" fmla="*/ 202531 h 1471863"/>
                <a:gd name="connsiteX41" fmla="*/ 431132 w 5887453"/>
                <a:gd name="connsiteY41" fmla="*/ 202531 h 1471863"/>
                <a:gd name="connsiteX42" fmla="*/ 346911 w 5887453"/>
                <a:gd name="connsiteY42" fmla="*/ 94247 h 1471863"/>
                <a:gd name="connsiteX43" fmla="*/ 286753 w 5887453"/>
                <a:gd name="connsiteY43" fmla="*/ 10026 h 1471863"/>
                <a:gd name="connsiteX44" fmla="*/ 322848 w 5887453"/>
                <a:gd name="connsiteY44" fmla="*/ 154405 h 1471863"/>
                <a:gd name="connsiteX45" fmla="*/ 358943 w 5887453"/>
                <a:gd name="connsiteY45" fmla="*/ 178468 h 1471863"/>
                <a:gd name="connsiteX46" fmla="*/ 214564 w 5887453"/>
                <a:gd name="connsiteY46" fmla="*/ 214563 h 1471863"/>
                <a:gd name="connsiteX47" fmla="*/ 346911 w 5887453"/>
                <a:gd name="connsiteY47" fmla="*/ 238626 h 1471863"/>
                <a:gd name="connsiteX48" fmla="*/ 190501 w 5887453"/>
                <a:gd name="connsiteY48" fmla="*/ 286752 h 1471863"/>
                <a:gd name="connsiteX49" fmla="*/ 322848 w 5887453"/>
                <a:gd name="connsiteY49" fmla="*/ 298784 h 1471863"/>
                <a:gd name="connsiteX50" fmla="*/ 443164 w 5887453"/>
                <a:gd name="connsiteY50" fmla="*/ 250658 h 1471863"/>
                <a:gd name="connsiteX51" fmla="*/ 515353 w 5887453"/>
                <a:gd name="connsiteY51" fmla="*/ 274721 h 1471863"/>
                <a:gd name="connsiteX52" fmla="*/ 527385 w 5887453"/>
                <a:gd name="connsiteY52" fmla="*/ 407068 h 1471863"/>
                <a:gd name="connsiteX53" fmla="*/ 539416 w 5887453"/>
                <a:gd name="connsiteY53" fmla="*/ 575510 h 1471863"/>
                <a:gd name="connsiteX54" fmla="*/ 370974 w 5887453"/>
                <a:gd name="connsiteY54" fmla="*/ 551447 h 1471863"/>
                <a:gd name="connsiteX55" fmla="*/ 274722 w 5887453"/>
                <a:gd name="connsiteY55" fmla="*/ 443163 h 1471863"/>
                <a:gd name="connsiteX56" fmla="*/ 310816 w 5887453"/>
                <a:gd name="connsiteY56" fmla="*/ 515352 h 1471863"/>
                <a:gd name="connsiteX57" fmla="*/ 491290 w 5887453"/>
                <a:gd name="connsiteY57" fmla="*/ 623636 h 1471863"/>
                <a:gd name="connsiteX58" fmla="*/ 575511 w 5887453"/>
                <a:gd name="connsiteY58" fmla="*/ 683794 h 1471863"/>
                <a:gd name="connsiteX59" fmla="*/ 575511 w 5887453"/>
                <a:gd name="connsiteY59" fmla="*/ 840205 h 1471863"/>
                <a:gd name="connsiteX60" fmla="*/ 407069 w 5887453"/>
                <a:gd name="connsiteY60" fmla="*/ 972552 h 1471863"/>
                <a:gd name="connsiteX61" fmla="*/ 142374 w 5887453"/>
                <a:gd name="connsiteY61" fmla="*/ 984584 h 1471863"/>
                <a:gd name="connsiteX62" fmla="*/ 22058 w 5887453"/>
                <a:gd name="connsiteY62" fmla="*/ 1068805 h 1471863"/>
                <a:gd name="connsiteX63" fmla="*/ 10027 w 5887453"/>
                <a:gd name="connsiteY63" fmla="*/ 1237247 h 1471863"/>
                <a:gd name="connsiteX64" fmla="*/ 46122 w 5887453"/>
                <a:gd name="connsiteY64" fmla="*/ 1092868 h 1471863"/>
                <a:gd name="connsiteX65" fmla="*/ 178469 w 5887453"/>
                <a:gd name="connsiteY65" fmla="*/ 1044742 h 1471863"/>
                <a:gd name="connsiteX66" fmla="*/ 310816 w 5887453"/>
                <a:gd name="connsiteY66" fmla="*/ 1032710 h 1471863"/>
                <a:gd name="connsiteX67" fmla="*/ 467227 w 5887453"/>
                <a:gd name="connsiteY67" fmla="*/ 984584 h 1471863"/>
                <a:gd name="connsiteX68" fmla="*/ 443164 w 5887453"/>
                <a:gd name="connsiteY68" fmla="*/ 1128963 h 1471863"/>
                <a:gd name="connsiteX69" fmla="*/ 262690 w 5887453"/>
                <a:gd name="connsiteY69" fmla="*/ 1213184 h 1471863"/>
                <a:gd name="connsiteX70" fmla="*/ 443164 w 5887453"/>
                <a:gd name="connsiteY70" fmla="*/ 1177089 h 1471863"/>
                <a:gd name="connsiteX71" fmla="*/ 515353 w 5887453"/>
                <a:gd name="connsiteY71" fmla="*/ 1092868 h 1471863"/>
                <a:gd name="connsiteX72" fmla="*/ 527385 w 5887453"/>
                <a:gd name="connsiteY72" fmla="*/ 1189121 h 1471863"/>
                <a:gd name="connsiteX73" fmla="*/ 563479 w 5887453"/>
                <a:gd name="connsiteY73" fmla="*/ 1333500 h 1471863"/>
                <a:gd name="connsiteX74" fmla="*/ 587543 w 5887453"/>
                <a:gd name="connsiteY74" fmla="*/ 1165058 h 1471863"/>
                <a:gd name="connsiteX75" fmla="*/ 563479 w 5887453"/>
                <a:gd name="connsiteY75" fmla="*/ 1008647 h 1471863"/>
                <a:gd name="connsiteX76" fmla="*/ 551448 w 5887453"/>
                <a:gd name="connsiteY76" fmla="*/ 924426 h 1471863"/>
                <a:gd name="connsiteX77" fmla="*/ 647701 w 5887453"/>
                <a:gd name="connsiteY77" fmla="*/ 876300 h 1471863"/>
                <a:gd name="connsiteX78" fmla="*/ 828174 w 5887453"/>
                <a:gd name="connsiteY78" fmla="*/ 972552 h 1471863"/>
                <a:gd name="connsiteX79" fmla="*/ 924427 w 5887453"/>
                <a:gd name="connsiteY79" fmla="*/ 996615 h 1471863"/>
                <a:gd name="connsiteX80" fmla="*/ 936458 w 5887453"/>
                <a:gd name="connsiteY80" fmla="*/ 1104900 h 1471863"/>
                <a:gd name="connsiteX81" fmla="*/ 804111 w 5887453"/>
                <a:gd name="connsiteY81" fmla="*/ 1177089 h 1471863"/>
                <a:gd name="connsiteX82" fmla="*/ 731922 w 5887453"/>
                <a:gd name="connsiteY82" fmla="*/ 1357563 h 1471863"/>
                <a:gd name="connsiteX83" fmla="*/ 828174 w 5887453"/>
                <a:gd name="connsiteY83" fmla="*/ 1189121 h 1471863"/>
                <a:gd name="connsiteX84" fmla="*/ 936458 w 5887453"/>
                <a:gd name="connsiteY84" fmla="*/ 1165058 h 1471863"/>
                <a:gd name="connsiteX85" fmla="*/ 1080837 w 5887453"/>
                <a:gd name="connsiteY85" fmla="*/ 1261310 h 1471863"/>
                <a:gd name="connsiteX86" fmla="*/ 1189122 w 5887453"/>
                <a:gd name="connsiteY86" fmla="*/ 1441784 h 1471863"/>
                <a:gd name="connsiteX87" fmla="*/ 1429753 w 5887453"/>
                <a:gd name="connsiteY87" fmla="*/ 1441784 h 1471863"/>
                <a:gd name="connsiteX88" fmla="*/ 1237248 w 5887453"/>
                <a:gd name="connsiteY88" fmla="*/ 1429752 h 1471863"/>
                <a:gd name="connsiteX89" fmla="*/ 1128964 w 5887453"/>
                <a:gd name="connsiteY89" fmla="*/ 1261310 h 1471863"/>
                <a:gd name="connsiteX90" fmla="*/ 1008648 w 5887453"/>
                <a:gd name="connsiteY90" fmla="*/ 1140994 h 1471863"/>
                <a:gd name="connsiteX91" fmla="*/ 1153027 w 5887453"/>
                <a:gd name="connsiteY91" fmla="*/ 1177089 h 1471863"/>
                <a:gd name="connsiteX92" fmla="*/ 1237248 w 5887453"/>
                <a:gd name="connsiteY92" fmla="*/ 1249279 h 1471863"/>
                <a:gd name="connsiteX93" fmla="*/ 1453816 w 5887453"/>
                <a:gd name="connsiteY93" fmla="*/ 1297405 h 1471863"/>
                <a:gd name="connsiteX94" fmla="*/ 1297406 w 5887453"/>
                <a:gd name="connsiteY94" fmla="*/ 1237247 h 1471863"/>
                <a:gd name="connsiteX95" fmla="*/ 1213185 w 5887453"/>
                <a:gd name="connsiteY95" fmla="*/ 1128963 h 1471863"/>
                <a:gd name="connsiteX96" fmla="*/ 1080837 w 5887453"/>
                <a:gd name="connsiteY96" fmla="*/ 1092868 h 1471863"/>
                <a:gd name="connsiteX97" fmla="*/ 1020679 w 5887453"/>
                <a:gd name="connsiteY97" fmla="*/ 1056773 h 1471863"/>
                <a:gd name="connsiteX98" fmla="*/ 1044743 w 5887453"/>
                <a:gd name="connsiteY98" fmla="*/ 984584 h 1471863"/>
                <a:gd name="connsiteX99" fmla="*/ 1249279 w 5887453"/>
                <a:gd name="connsiteY99" fmla="*/ 900363 h 1471863"/>
                <a:gd name="connsiteX100" fmla="*/ 1345532 w 5887453"/>
                <a:gd name="connsiteY100" fmla="*/ 912394 h 1471863"/>
                <a:gd name="connsiteX101" fmla="*/ 1429753 w 5887453"/>
                <a:gd name="connsiteY101" fmla="*/ 996615 h 1471863"/>
                <a:gd name="connsiteX102" fmla="*/ 1441785 w 5887453"/>
                <a:gd name="connsiteY102" fmla="*/ 1153026 h 1471863"/>
                <a:gd name="connsiteX103" fmla="*/ 1562101 w 5887453"/>
                <a:gd name="connsiteY103" fmla="*/ 1201152 h 1471863"/>
                <a:gd name="connsiteX104" fmla="*/ 1465848 w 5887453"/>
                <a:gd name="connsiteY104" fmla="*/ 1092868 h 1471863"/>
                <a:gd name="connsiteX105" fmla="*/ 1453816 w 5887453"/>
                <a:gd name="connsiteY105" fmla="*/ 972552 h 1471863"/>
                <a:gd name="connsiteX106" fmla="*/ 1513974 w 5887453"/>
                <a:gd name="connsiteY106" fmla="*/ 972552 h 1471863"/>
                <a:gd name="connsiteX107" fmla="*/ 1646322 w 5887453"/>
                <a:gd name="connsiteY107" fmla="*/ 1044742 h 1471863"/>
                <a:gd name="connsiteX108" fmla="*/ 1694448 w 5887453"/>
                <a:gd name="connsiteY108" fmla="*/ 1189121 h 1471863"/>
                <a:gd name="connsiteX109" fmla="*/ 1826795 w 5887453"/>
                <a:gd name="connsiteY109" fmla="*/ 1213184 h 1471863"/>
                <a:gd name="connsiteX110" fmla="*/ 1971174 w 5887453"/>
                <a:gd name="connsiteY110" fmla="*/ 1213184 h 1471863"/>
                <a:gd name="connsiteX111" fmla="*/ 1790701 w 5887453"/>
                <a:gd name="connsiteY111" fmla="*/ 1177089 h 1471863"/>
                <a:gd name="connsiteX112" fmla="*/ 1718511 w 5887453"/>
                <a:gd name="connsiteY112" fmla="*/ 1104900 h 1471863"/>
                <a:gd name="connsiteX113" fmla="*/ 1634290 w 5887453"/>
                <a:gd name="connsiteY113" fmla="*/ 972552 h 1471863"/>
                <a:gd name="connsiteX114" fmla="*/ 1538037 w 5887453"/>
                <a:gd name="connsiteY114" fmla="*/ 936458 h 1471863"/>
                <a:gd name="connsiteX115" fmla="*/ 1766637 w 5887453"/>
                <a:gd name="connsiteY115" fmla="*/ 852236 h 1471863"/>
                <a:gd name="connsiteX116" fmla="*/ 1886953 w 5887453"/>
                <a:gd name="connsiteY116" fmla="*/ 888331 h 1471863"/>
                <a:gd name="connsiteX117" fmla="*/ 1658353 w 5887453"/>
                <a:gd name="connsiteY117" fmla="*/ 840205 h 1471863"/>
                <a:gd name="connsiteX118" fmla="*/ 1489911 w 5887453"/>
                <a:gd name="connsiteY118" fmla="*/ 912394 h 1471863"/>
                <a:gd name="connsiteX119" fmla="*/ 1381627 w 5887453"/>
                <a:gd name="connsiteY119" fmla="*/ 864268 h 1471863"/>
                <a:gd name="connsiteX120" fmla="*/ 1574132 w 5887453"/>
                <a:gd name="connsiteY120" fmla="*/ 792079 h 1471863"/>
                <a:gd name="connsiteX121" fmla="*/ 2332122 w 5887453"/>
                <a:gd name="connsiteY121" fmla="*/ 743952 h 1471863"/>
                <a:gd name="connsiteX122" fmla="*/ 3258553 w 5887453"/>
                <a:gd name="connsiteY122" fmla="*/ 804110 h 1471863"/>
                <a:gd name="connsiteX123" fmla="*/ 3956385 w 5887453"/>
                <a:gd name="connsiteY123" fmla="*/ 924426 h 1471863"/>
                <a:gd name="connsiteX124" fmla="*/ 4533901 w 5887453"/>
                <a:gd name="connsiteY124" fmla="*/ 924426 h 1471863"/>
                <a:gd name="connsiteX125" fmla="*/ 4894848 w 5887453"/>
                <a:gd name="connsiteY125" fmla="*/ 852236 h 1471863"/>
                <a:gd name="connsiteX126" fmla="*/ 5195637 w 5887453"/>
                <a:gd name="connsiteY126" fmla="*/ 948489 h 1471863"/>
                <a:gd name="connsiteX127" fmla="*/ 5460332 w 5887453"/>
                <a:gd name="connsiteY127" fmla="*/ 1056773 h 1471863"/>
                <a:gd name="connsiteX128" fmla="*/ 5845343 w 5887453"/>
                <a:gd name="connsiteY128" fmla="*/ 1092868 h 1471863"/>
                <a:gd name="connsiteX129" fmla="*/ 5544553 w 5887453"/>
                <a:gd name="connsiteY129" fmla="*/ 1044742 h 1471863"/>
                <a:gd name="connsiteX130" fmla="*/ 5231732 w 5887453"/>
                <a:gd name="connsiteY130" fmla="*/ 912394 h 1471863"/>
                <a:gd name="connsiteX131" fmla="*/ 5111416 w 5887453"/>
                <a:gd name="connsiteY131" fmla="*/ 852236 h 1471863"/>
                <a:gd name="connsiteX132" fmla="*/ 5520490 w 5887453"/>
                <a:gd name="connsiteY132" fmla="*/ 960521 h 1471863"/>
                <a:gd name="connsiteX133" fmla="*/ 5857374 w 5887453"/>
                <a:gd name="connsiteY133" fmla="*/ 924426 h 1471863"/>
                <a:gd name="connsiteX134" fmla="*/ 5472364 w 5887453"/>
                <a:gd name="connsiteY134" fmla="*/ 912394 h 1471863"/>
                <a:gd name="connsiteX135" fmla="*/ 5219701 w 5887453"/>
                <a:gd name="connsiteY135" fmla="*/ 828173 h 1471863"/>
                <a:gd name="connsiteX136" fmla="*/ 5460332 w 5887453"/>
                <a:gd name="connsiteY136" fmla="*/ 768015 h 1471863"/>
                <a:gd name="connsiteX137" fmla="*/ 5604711 w 5887453"/>
                <a:gd name="connsiteY137" fmla="*/ 852236 h 1471863"/>
                <a:gd name="connsiteX138" fmla="*/ 5857374 w 5887453"/>
                <a:gd name="connsiteY138" fmla="*/ 852236 h 1471863"/>
                <a:gd name="connsiteX139" fmla="*/ 5640806 w 5887453"/>
                <a:gd name="connsiteY139" fmla="*/ 816142 h 1471863"/>
                <a:gd name="connsiteX140" fmla="*/ 5520490 w 5887453"/>
                <a:gd name="connsiteY140" fmla="*/ 743952 h 1471863"/>
                <a:gd name="connsiteX141" fmla="*/ 5688932 w 5887453"/>
                <a:gd name="connsiteY141" fmla="*/ 647700 h 1471863"/>
                <a:gd name="connsiteX142" fmla="*/ 5881437 w 5887453"/>
                <a:gd name="connsiteY142" fmla="*/ 659731 h 1471863"/>
                <a:gd name="connsiteX143" fmla="*/ 5725027 w 5887453"/>
                <a:gd name="connsiteY143" fmla="*/ 599573 h 1471863"/>
                <a:gd name="connsiteX144" fmla="*/ 5508458 w 5887453"/>
                <a:gd name="connsiteY144" fmla="*/ 683794 h 1471863"/>
                <a:gd name="connsiteX145" fmla="*/ 5460332 w 5887453"/>
                <a:gd name="connsiteY145" fmla="*/ 731921 h 1471863"/>
                <a:gd name="connsiteX146" fmla="*/ 5255795 w 5887453"/>
                <a:gd name="connsiteY146" fmla="*/ 743952 h 1471863"/>
                <a:gd name="connsiteX147" fmla="*/ 5171574 w 5887453"/>
                <a:gd name="connsiteY147" fmla="*/ 792079 h 1471863"/>
                <a:gd name="connsiteX148" fmla="*/ 5255795 w 5887453"/>
                <a:gd name="connsiteY148" fmla="*/ 635668 h 1471863"/>
                <a:gd name="connsiteX149" fmla="*/ 5580648 w 5887453"/>
                <a:gd name="connsiteY149" fmla="*/ 527384 h 1471863"/>
                <a:gd name="connsiteX150" fmla="*/ 5725027 w 5887453"/>
                <a:gd name="connsiteY150" fmla="*/ 431131 h 1471863"/>
                <a:gd name="connsiteX151" fmla="*/ 5556585 w 5887453"/>
                <a:gd name="connsiteY151" fmla="*/ 491289 h 1471863"/>
                <a:gd name="connsiteX152" fmla="*/ 5291890 w 5887453"/>
                <a:gd name="connsiteY152" fmla="*/ 551447 h 1471863"/>
                <a:gd name="connsiteX153" fmla="*/ 5135479 w 5887453"/>
                <a:gd name="connsiteY153" fmla="*/ 731921 h 1471863"/>
                <a:gd name="connsiteX154" fmla="*/ 4979069 w 5887453"/>
                <a:gd name="connsiteY154" fmla="*/ 804110 h 147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5887453" h="1471863">
                  <a:moveTo>
                    <a:pt x="4979069" y="804110"/>
                  </a:moveTo>
                  <a:cubicBezTo>
                    <a:pt x="4900864" y="822157"/>
                    <a:pt x="4760495" y="826168"/>
                    <a:pt x="4666248" y="840205"/>
                  </a:cubicBezTo>
                  <a:cubicBezTo>
                    <a:pt x="4572001" y="854242"/>
                    <a:pt x="4521869" y="884321"/>
                    <a:pt x="4413585" y="888331"/>
                  </a:cubicBezTo>
                  <a:cubicBezTo>
                    <a:pt x="4305301" y="892341"/>
                    <a:pt x="4215064" y="886326"/>
                    <a:pt x="4016543" y="864268"/>
                  </a:cubicBezTo>
                  <a:cubicBezTo>
                    <a:pt x="3818022" y="842210"/>
                    <a:pt x="3433011" y="780047"/>
                    <a:pt x="3222458" y="755984"/>
                  </a:cubicBezTo>
                  <a:cubicBezTo>
                    <a:pt x="3011905" y="731921"/>
                    <a:pt x="2991853" y="727910"/>
                    <a:pt x="2753227" y="719889"/>
                  </a:cubicBezTo>
                  <a:cubicBezTo>
                    <a:pt x="2514601" y="711868"/>
                    <a:pt x="1790701" y="707858"/>
                    <a:pt x="1790701" y="707858"/>
                  </a:cubicBezTo>
                  <a:cubicBezTo>
                    <a:pt x="1578143" y="705853"/>
                    <a:pt x="1554079" y="725905"/>
                    <a:pt x="1477879" y="707858"/>
                  </a:cubicBezTo>
                  <a:cubicBezTo>
                    <a:pt x="1401679" y="689811"/>
                    <a:pt x="1341522" y="637673"/>
                    <a:pt x="1333501" y="599573"/>
                  </a:cubicBezTo>
                  <a:cubicBezTo>
                    <a:pt x="1325480" y="561473"/>
                    <a:pt x="1365585" y="511342"/>
                    <a:pt x="1429753" y="479258"/>
                  </a:cubicBezTo>
                  <a:cubicBezTo>
                    <a:pt x="1493921" y="447174"/>
                    <a:pt x="1654343" y="441157"/>
                    <a:pt x="1718511" y="407068"/>
                  </a:cubicBezTo>
                  <a:cubicBezTo>
                    <a:pt x="1782679" y="372979"/>
                    <a:pt x="1816769" y="282742"/>
                    <a:pt x="1814764" y="274721"/>
                  </a:cubicBezTo>
                  <a:cubicBezTo>
                    <a:pt x="1812759" y="266700"/>
                    <a:pt x="1754605" y="344905"/>
                    <a:pt x="1706479" y="358942"/>
                  </a:cubicBezTo>
                  <a:cubicBezTo>
                    <a:pt x="1658353" y="372979"/>
                    <a:pt x="1550069" y="385010"/>
                    <a:pt x="1526006" y="358942"/>
                  </a:cubicBezTo>
                  <a:cubicBezTo>
                    <a:pt x="1501943" y="332874"/>
                    <a:pt x="1566111" y="242636"/>
                    <a:pt x="1562101" y="202531"/>
                  </a:cubicBezTo>
                  <a:cubicBezTo>
                    <a:pt x="1558091" y="162426"/>
                    <a:pt x="1511969" y="116305"/>
                    <a:pt x="1501943" y="118310"/>
                  </a:cubicBezTo>
                  <a:cubicBezTo>
                    <a:pt x="1491917" y="120315"/>
                    <a:pt x="1507959" y="174458"/>
                    <a:pt x="1501943" y="214563"/>
                  </a:cubicBezTo>
                  <a:cubicBezTo>
                    <a:pt x="1495927" y="254668"/>
                    <a:pt x="1499937" y="302795"/>
                    <a:pt x="1465848" y="358942"/>
                  </a:cubicBezTo>
                  <a:cubicBezTo>
                    <a:pt x="1431759" y="415089"/>
                    <a:pt x="1349543" y="529389"/>
                    <a:pt x="1297406" y="551447"/>
                  </a:cubicBezTo>
                  <a:cubicBezTo>
                    <a:pt x="1245269" y="573505"/>
                    <a:pt x="1165059" y="533399"/>
                    <a:pt x="1153027" y="491289"/>
                  </a:cubicBezTo>
                  <a:cubicBezTo>
                    <a:pt x="1140995" y="449179"/>
                    <a:pt x="1187116" y="340895"/>
                    <a:pt x="1225216" y="298784"/>
                  </a:cubicBezTo>
                  <a:cubicBezTo>
                    <a:pt x="1263316" y="256674"/>
                    <a:pt x="1389648" y="246647"/>
                    <a:pt x="1381627" y="238626"/>
                  </a:cubicBezTo>
                  <a:cubicBezTo>
                    <a:pt x="1373606" y="230605"/>
                    <a:pt x="1217195" y="268705"/>
                    <a:pt x="1177090" y="250658"/>
                  </a:cubicBezTo>
                  <a:cubicBezTo>
                    <a:pt x="1136985" y="232611"/>
                    <a:pt x="1167064" y="168442"/>
                    <a:pt x="1140995" y="130342"/>
                  </a:cubicBezTo>
                  <a:cubicBezTo>
                    <a:pt x="1114927" y="92242"/>
                    <a:pt x="1026695" y="20053"/>
                    <a:pt x="1020679" y="22058"/>
                  </a:cubicBezTo>
                  <a:cubicBezTo>
                    <a:pt x="1014663" y="24063"/>
                    <a:pt x="1090864" y="106278"/>
                    <a:pt x="1104901" y="142373"/>
                  </a:cubicBezTo>
                  <a:cubicBezTo>
                    <a:pt x="1118938" y="178468"/>
                    <a:pt x="1124954" y="228600"/>
                    <a:pt x="1104901" y="238626"/>
                  </a:cubicBezTo>
                  <a:cubicBezTo>
                    <a:pt x="1084848" y="248652"/>
                    <a:pt x="1006643" y="228599"/>
                    <a:pt x="984585" y="202531"/>
                  </a:cubicBezTo>
                  <a:cubicBezTo>
                    <a:pt x="962527" y="176463"/>
                    <a:pt x="980574" y="82215"/>
                    <a:pt x="972553" y="82215"/>
                  </a:cubicBezTo>
                  <a:cubicBezTo>
                    <a:pt x="964532" y="82215"/>
                    <a:pt x="916405" y="164431"/>
                    <a:pt x="936458" y="202531"/>
                  </a:cubicBezTo>
                  <a:cubicBezTo>
                    <a:pt x="956511" y="240631"/>
                    <a:pt x="1058780" y="292768"/>
                    <a:pt x="1092869" y="310815"/>
                  </a:cubicBezTo>
                  <a:cubicBezTo>
                    <a:pt x="1126958" y="328862"/>
                    <a:pt x="1145005" y="284747"/>
                    <a:pt x="1140995" y="310815"/>
                  </a:cubicBezTo>
                  <a:cubicBezTo>
                    <a:pt x="1136985" y="336883"/>
                    <a:pt x="1112922" y="435142"/>
                    <a:pt x="1068806" y="467226"/>
                  </a:cubicBezTo>
                  <a:cubicBezTo>
                    <a:pt x="1024690" y="499310"/>
                    <a:pt x="930443" y="489284"/>
                    <a:pt x="876301" y="503321"/>
                  </a:cubicBezTo>
                  <a:cubicBezTo>
                    <a:pt x="822159" y="517358"/>
                    <a:pt x="784058" y="545431"/>
                    <a:pt x="743953" y="551447"/>
                  </a:cubicBezTo>
                  <a:cubicBezTo>
                    <a:pt x="703848" y="557463"/>
                    <a:pt x="665748" y="565483"/>
                    <a:pt x="635669" y="539415"/>
                  </a:cubicBezTo>
                  <a:cubicBezTo>
                    <a:pt x="605590" y="513347"/>
                    <a:pt x="567489" y="451183"/>
                    <a:pt x="563479" y="395036"/>
                  </a:cubicBezTo>
                  <a:cubicBezTo>
                    <a:pt x="559469" y="338889"/>
                    <a:pt x="573506" y="246647"/>
                    <a:pt x="611606" y="202531"/>
                  </a:cubicBezTo>
                  <a:cubicBezTo>
                    <a:pt x="649706" y="158415"/>
                    <a:pt x="792079" y="146384"/>
                    <a:pt x="792079" y="130342"/>
                  </a:cubicBezTo>
                  <a:cubicBezTo>
                    <a:pt x="792079" y="114300"/>
                    <a:pt x="651711" y="94248"/>
                    <a:pt x="611606" y="106279"/>
                  </a:cubicBezTo>
                  <a:cubicBezTo>
                    <a:pt x="571501" y="118311"/>
                    <a:pt x="581527" y="186489"/>
                    <a:pt x="551448" y="202531"/>
                  </a:cubicBezTo>
                  <a:cubicBezTo>
                    <a:pt x="521369" y="218573"/>
                    <a:pt x="465221" y="220578"/>
                    <a:pt x="431132" y="202531"/>
                  </a:cubicBezTo>
                  <a:cubicBezTo>
                    <a:pt x="397043" y="184484"/>
                    <a:pt x="370974" y="126331"/>
                    <a:pt x="346911" y="94247"/>
                  </a:cubicBezTo>
                  <a:cubicBezTo>
                    <a:pt x="322848" y="62163"/>
                    <a:pt x="290764" y="0"/>
                    <a:pt x="286753" y="10026"/>
                  </a:cubicBezTo>
                  <a:cubicBezTo>
                    <a:pt x="282743" y="20052"/>
                    <a:pt x="310816" y="126331"/>
                    <a:pt x="322848" y="154405"/>
                  </a:cubicBezTo>
                  <a:cubicBezTo>
                    <a:pt x="334880" y="182479"/>
                    <a:pt x="376990" y="168442"/>
                    <a:pt x="358943" y="178468"/>
                  </a:cubicBezTo>
                  <a:cubicBezTo>
                    <a:pt x="340896" y="188494"/>
                    <a:pt x="216569" y="204537"/>
                    <a:pt x="214564" y="214563"/>
                  </a:cubicBezTo>
                  <a:cubicBezTo>
                    <a:pt x="212559" y="224589"/>
                    <a:pt x="350921" y="226595"/>
                    <a:pt x="346911" y="238626"/>
                  </a:cubicBezTo>
                  <a:cubicBezTo>
                    <a:pt x="342901" y="250657"/>
                    <a:pt x="194512" y="276726"/>
                    <a:pt x="190501" y="286752"/>
                  </a:cubicBezTo>
                  <a:cubicBezTo>
                    <a:pt x="186491" y="296778"/>
                    <a:pt x="280738" y="304800"/>
                    <a:pt x="322848" y="298784"/>
                  </a:cubicBezTo>
                  <a:cubicBezTo>
                    <a:pt x="364959" y="292768"/>
                    <a:pt x="411080" y="254669"/>
                    <a:pt x="443164" y="250658"/>
                  </a:cubicBezTo>
                  <a:cubicBezTo>
                    <a:pt x="475248" y="246647"/>
                    <a:pt x="501316" y="248653"/>
                    <a:pt x="515353" y="274721"/>
                  </a:cubicBezTo>
                  <a:cubicBezTo>
                    <a:pt x="529390" y="300789"/>
                    <a:pt x="523375" y="356937"/>
                    <a:pt x="527385" y="407068"/>
                  </a:cubicBezTo>
                  <a:cubicBezTo>
                    <a:pt x="531395" y="457199"/>
                    <a:pt x="565484" y="551447"/>
                    <a:pt x="539416" y="575510"/>
                  </a:cubicBezTo>
                  <a:cubicBezTo>
                    <a:pt x="513348" y="599573"/>
                    <a:pt x="415089" y="573505"/>
                    <a:pt x="370974" y="551447"/>
                  </a:cubicBezTo>
                  <a:cubicBezTo>
                    <a:pt x="326859" y="529389"/>
                    <a:pt x="284748" y="449179"/>
                    <a:pt x="274722" y="443163"/>
                  </a:cubicBezTo>
                  <a:cubicBezTo>
                    <a:pt x="264696" y="437147"/>
                    <a:pt x="274721" y="485273"/>
                    <a:pt x="310816" y="515352"/>
                  </a:cubicBezTo>
                  <a:cubicBezTo>
                    <a:pt x="346911" y="545431"/>
                    <a:pt x="447174" y="595562"/>
                    <a:pt x="491290" y="623636"/>
                  </a:cubicBezTo>
                  <a:cubicBezTo>
                    <a:pt x="535406" y="651710"/>
                    <a:pt x="561474" y="647699"/>
                    <a:pt x="575511" y="683794"/>
                  </a:cubicBezTo>
                  <a:cubicBezTo>
                    <a:pt x="589548" y="719889"/>
                    <a:pt x="603585" y="792079"/>
                    <a:pt x="575511" y="840205"/>
                  </a:cubicBezTo>
                  <a:cubicBezTo>
                    <a:pt x="547437" y="888331"/>
                    <a:pt x="479258" y="948489"/>
                    <a:pt x="407069" y="972552"/>
                  </a:cubicBezTo>
                  <a:cubicBezTo>
                    <a:pt x="334880" y="996615"/>
                    <a:pt x="206542" y="968542"/>
                    <a:pt x="142374" y="984584"/>
                  </a:cubicBezTo>
                  <a:cubicBezTo>
                    <a:pt x="78206" y="1000626"/>
                    <a:pt x="44116" y="1026695"/>
                    <a:pt x="22058" y="1068805"/>
                  </a:cubicBezTo>
                  <a:cubicBezTo>
                    <a:pt x="0" y="1110916"/>
                    <a:pt x="6016" y="1233237"/>
                    <a:pt x="10027" y="1237247"/>
                  </a:cubicBezTo>
                  <a:cubicBezTo>
                    <a:pt x="14038" y="1241257"/>
                    <a:pt x="18048" y="1124952"/>
                    <a:pt x="46122" y="1092868"/>
                  </a:cubicBezTo>
                  <a:cubicBezTo>
                    <a:pt x="74196" y="1060784"/>
                    <a:pt x="134353" y="1054768"/>
                    <a:pt x="178469" y="1044742"/>
                  </a:cubicBezTo>
                  <a:cubicBezTo>
                    <a:pt x="222585" y="1034716"/>
                    <a:pt x="262690" y="1042736"/>
                    <a:pt x="310816" y="1032710"/>
                  </a:cubicBezTo>
                  <a:cubicBezTo>
                    <a:pt x="358942" y="1022684"/>
                    <a:pt x="445169" y="968542"/>
                    <a:pt x="467227" y="984584"/>
                  </a:cubicBezTo>
                  <a:cubicBezTo>
                    <a:pt x="489285" y="1000626"/>
                    <a:pt x="477254" y="1090863"/>
                    <a:pt x="443164" y="1128963"/>
                  </a:cubicBezTo>
                  <a:cubicBezTo>
                    <a:pt x="409074" y="1167063"/>
                    <a:pt x="262690" y="1205163"/>
                    <a:pt x="262690" y="1213184"/>
                  </a:cubicBezTo>
                  <a:cubicBezTo>
                    <a:pt x="262690" y="1221205"/>
                    <a:pt x="401054" y="1197142"/>
                    <a:pt x="443164" y="1177089"/>
                  </a:cubicBezTo>
                  <a:cubicBezTo>
                    <a:pt x="485274" y="1157036"/>
                    <a:pt x="501316" y="1090863"/>
                    <a:pt x="515353" y="1092868"/>
                  </a:cubicBezTo>
                  <a:cubicBezTo>
                    <a:pt x="529390" y="1094873"/>
                    <a:pt x="519364" y="1149016"/>
                    <a:pt x="527385" y="1189121"/>
                  </a:cubicBezTo>
                  <a:cubicBezTo>
                    <a:pt x="535406" y="1229226"/>
                    <a:pt x="553453" y="1337511"/>
                    <a:pt x="563479" y="1333500"/>
                  </a:cubicBezTo>
                  <a:cubicBezTo>
                    <a:pt x="573505" y="1329490"/>
                    <a:pt x="587543" y="1219200"/>
                    <a:pt x="587543" y="1165058"/>
                  </a:cubicBezTo>
                  <a:cubicBezTo>
                    <a:pt x="587543" y="1110916"/>
                    <a:pt x="569495" y="1048752"/>
                    <a:pt x="563479" y="1008647"/>
                  </a:cubicBezTo>
                  <a:cubicBezTo>
                    <a:pt x="557463" y="968542"/>
                    <a:pt x="537411" y="946484"/>
                    <a:pt x="551448" y="924426"/>
                  </a:cubicBezTo>
                  <a:cubicBezTo>
                    <a:pt x="565485" y="902368"/>
                    <a:pt x="601580" y="868279"/>
                    <a:pt x="647701" y="876300"/>
                  </a:cubicBezTo>
                  <a:cubicBezTo>
                    <a:pt x="693822" y="884321"/>
                    <a:pt x="782053" y="952500"/>
                    <a:pt x="828174" y="972552"/>
                  </a:cubicBezTo>
                  <a:cubicBezTo>
                    <a:pt x="874295" y="992604"/>
                    <a:pt x="906380" y="974557"/>
                    <a:pt x="924427" y="996615"/>
                  </a:cubicBezTo>
                  <a:cubicBezTo>
                    <a:pt x="942474" y="1018673"/>
                    <a:pt x="956511" y="1074821"/>
                    <a:pt x="936458" y="1104900"/>
                  </a:cubicBezTo>
                  <a:cubicBezTo>
                    <a:pt x="916405" y="1134979"/>
                    <a:pt x="838200" y="1134979"/>
                    <a:pt x="804111" y="1177089"/>
                  </a:cubicBezTo>
                  <a:cubicBezTo>
                    <a:pt x="770022" y="1219199"/>
                    <a:pt x="727912" y="1355558"/>
                    <a:pt x="731922" y="1357563"/>
                  </a:cubicBezTo>
                  <a:cubicBezTo>
                    <a:pt x="735933" y="1359568"/>
                    <a:pt x="794085" y="1221205"/>
                    <a:pt x="828174" y="1189121"/>
                  </a:cubicBezTo>
                  <a:cubicBezTo>
                    <a:pt x="862263" y="1157037"/>
                    <a:pt x="894348" y="1153027"/>
                    <a:pt x="936458" y="1165058"/>
                  </a:cubicBezTo>
                  <a:cubicBezTo>
                    <a:pt x="978569" y="1177090"/>
                    <a:pt x="1038726" y="1215189"/>
                    <a:pt x="1080837" y="1261310"/>
                  </a:cubicBezTo>
                  <a:cubicBezTo>
                    <a:pt x="1122948" y="1307431"/>
                    <a:pt x="1130969" y="1411705"/>
                    <a:pt x="1189122" y="1441784"/>
                  </a:cubicBezTo>
                  <a:cubicBezTo>
                    <a:pt x="1247275" y="1471863"/>
                    <a:pt x="1421732" y="1443789"/>
                    <a:pt x="1429753" y="1441784"/>
                  </a:cubicBezTo>
                  <a:cubicBezTo>
                    <a:pt x="1437774" y="1439779"/>
                    <a:pt x="1287380" y="1459831"/>
                    <a:pt x="1237248" y="1429752"/>
                  </a:cubicBezTo>
                  <a:cubicBezTo>
                    <a:pt x="1187117" y="1399673"/>
                    <a:pt x="1167064" y="1309436"/>
                    <a:pt x="1128964" y="1261310"/>
                  </a:cubicBezTo>
                  <a:cubicBezTo>
                    <a:pt x="1090864" y="1213184"/>
                    <a:pt x="1004637" y="1155031"/>
                    <a:pt x="1008648" y="1140994"/>
                  </a:cubicBezTo>
                  <a:cubicBezTo>
                    <a:pt x="1012659" y="1126957"/>
                    <a:pt x="1114927" y="1159042"/>
                    <a:pt x="1153027" y="1177089"/>
                  </a:cubicBezTo>
                  <a:cubicBezTo>
                    <a:pt x="1191127" y="1195136"/>
                    <a:pt x="1187117" y="1229226"/>
                    <a:pt x="1237248" y="1249279"/>
                  </a:cubicBezTo>
                  <a:cubicBezTo>
                    <a:pt x="1287379" y="1269332"/>
                    <a:pt x="1443790" y="1299410"/>
                    <a:pt x="1453816" y="1297405"/>
                  </a:cubicBezTo>
                  <a:cubicBezTo>
                    <a:pt x="1463842" y="1295400"/>
                    <a:pt x="1337511" y="1265321"/>
                    <a:pt x="1297406" y="1237247"/>
                  </a:cubicBezTo>
                  <a:cubicBezTo>
                    <a:pt x="1257301" y="1209173"/>
                    <a:pt x="1249280" y="1153026"/>
                    <a:pt x="1213185" y="1128963"/>
                  </a:cubicBezTo>
                  <a:cubicBezTo>
                    <a:pt x="1177090" y="1104900"/>
                    <a:pt x="1112921" y="1104900"/>
                    <a:pt x="1080837" y="1092868"/>
                  </a:cubicBezTo>
                  <a:cubicBezTo>
                    <a:pt x="1048753" y="1080836"/>
                    <a:pt x="1026695" y="1074820"/>
                    <a:pt x="1020679" y="1056773"/>
                  </a:cubicBezTo>
                  <a:cubicBezTo>
                    <a:pt x="1014663" y="1038726"/>
                    <a:pt x="1006643" y="1010652"/>
                    <a:pt x="1044743" y="984584"/>
                  </a:cubicBezTo>
                  <a:cubicBezTo>
                    <a:pt x="1082843" y="958516"/>
                    <a:pt x="1199148" y="912395"/>
                    <a:pt x="1249279" y="900363"/>
                  </a:cubicBezTo>
                  <a:cubicBezTo>
                    <a:pt x="1299410" y="888331"/>
                    <a:pt x="1315453" y="896352"/>
                    <a:pt x="1345532" y="912394"/>
                  </a:cubicBezTo>
                  <a:cubicBezTo>
                    <a:pt x="1375611" y="928436"/>
                    <a:pt x="1413711" y="956510"/>
                    <a:pt x="1429753" y="996615"/>
                  </a:cubicBezTo>
                  <a:cubicBezTo>
                    <a:pt x="1445795" y="1036720"/>
                    <a:pt x="1419727" y="1118937"/>
                    <a:pt x="1441785" y="1153026"/>
                  </a:cubicBezTo>
                  <a:cubicBezTo>
                    <a:pt x="1463843" y="1187116"/>
                    <a:pt x="1558091" y="1211178"/>
                    <a:pt x="1562101" y="1201152"/>
                  </a:cubicBezTo>
                  <a:cubicBezTo>
                    <a:pt x="1566112" y="1191126"/>
                    <a:pt x="1483895" y="1130968"/>
                    <a:pt x="1465848" y="1092868"/>
                  </a:cubicBezTo>
                  <a:cubicBezTo>
                    <a:pt x="1447801" y="1054768"/>
                    <a:pt x="1445795" y="992605"/>
                    <a:pt x="1453816" y="972552"/>
                  </a:cubicBezTo>
                  <a:cubicBezTo>
                    <a:pt x="1461837" y="952499"/>
                    <a:pt x="1481890" y="960520"/>
                    <a:pt x="1513974" y="972552"/>
                  </a:cubicBezTo>
                  <a:cubicBezTo>
                    <a:pt x="1546058" y="984584"/>
                    <a:pt x="1616243" y="1008647"/>
                    <a:pt x="1646322" y="1044742"/>
                  </a:cubicBezTo>
                  <a:cubicBezTo>
                    <a:pt x="1676401" y="1080837"/>
                    <a:pt x="1664369" y="1161047"/>
                    <a:pt x="1694448" y="1189121"/>
                  </a:cubicBezTo>
                  <a:cubicBezTo>
                    <a:pt x="1724527" y="1217195"/>
                    <a:pt x="1780674" y="1209174"/>
                    <a:pt x="1826795" y="1213184"/>
                  </a:cubicBezTo>
                  <a:cubicBezTo>
                    <a:pt x="1872916" y="1217195"/>
                    <a:pt x="1977190" y="1219200"/>
                    <a:pt x="1971174" y="1213184"/>
                  </a:cubicBezTo>
                  <a:cubicBezTo>
                    <a:pt x="1965158" y="1207168"/>
                    <a:pt x="1832811" y="1195136"/>
                    <a:pt x="1790701" y="1177089"/>
                  </a:cubicBezTo>
                  <a:cubicBezTo>
                    <a:pt x="1748591" y="1159042"/>
                    <a:pt x="1744580" y="1138990"/>
                    <a:pt x="1718511" y="1104900"/>
                  </a:cubicBezTo>
                  <a:cubicBezTo>
                    <a:pt x="1692443" y="1070811"/>
                    <a:pt x="1664369" y="1000626"/>
                    <a:pt x="1634290" y="972552"/>
                  </a:cubicBezTo>
                  <a:cubicBezTo>
                    <a:pt x="1604211" y="944478"/>
                    <a:pt x="1515979" y="956510"/>
                    <a:pt x="1538037" y="936458"/>
                  </a:cubicBezTo>
                  <a:cubicBezTo>
                    <a:pt x="1560095" y="916406"/>
                    <a:pt x="1708484" y="860257"/>
                    <a:pt x="1766637" y="852236"/>
                  </a:cubicBezTo>
                  <a:cubicBezTo>
                    <a:pt x="1824790" y="844215"/>
                    <a:pt x="1905000" y="890336"/>
                    <a:pt x="1886953" y="888331"/>
                  </a:cubicBezTo>
                  <a:cubicBezTo>
                    <a:pt x="1868906" y="886326"/>
                    <a:pt x="1724527" y="836195"/>
                    <a:pt x="1658353" y="840205"/>
                  </a:cubicBezTo>
                  <a:cubicBezTo>
                    <a:pt x="1592179" y="844216"/>
                    <a:pt x="1536032" y="908384"/>
                    <a:pt x="1489911" y="912394"/>
                  </a:cubicBezTo>
                  <a:cubicBezTo>
                    <a:pt x="1443790" y="916405"/>
                    <a:pt x="1367590" y="884320"/>
                    <a:pt x="1381627" y="864268"/>
                  </a:cubicBezTo>
                  <a:cubicBezTo>
                    <a:pt x="1395664" y="844216"/>
                    <a:pt x="1415716" y="812132"/>
                    <a:pt x="1574132" y="792079"/>
                  </a:cubicBezTo>
                  <a:cubicBezTo>
                    <a:pt x="1732548" y="772026"/>
                    <a:pt x="2051385" y="741947"/>
                    <a:pt x="2332122" y="743952"/>
                  </a:cubicBezTo>
                  <a:cubicBezTo>
                    <a:pt x="2612859" y="745957"/>
                    <a:pt x="2987843" y="774031"/>
                    <a:pt x="3258553" y="804110"/>
                  </a:cubicBezTo>
                  <a:cubicBezTo>
                    <a:pt x="3529264" y="834189"/>
                    <a:pt x="3743827" y="904373"/>
                    <a:pt x="3956385" y="924426"/>
                  </a:cubicBezTo>
                  <a:cubicBezTo>
                    <a:pt x="4168943" y="944479"/>
                    <a:pt x="4377490" y="936458"/>
                    <a:pt x="4533901" y="924426"/>
                  </a:cubicBezTo>
                  <a:cubicBezTo>
                    <a:pt x="4690312" y="912394"/>
                    <a:pt x="4784559" y="848226"/>
                    <a:pt x="4894848" y="852236"/>
                  </a:cubicBezTo>
                  <a:cubicBezTo>
                    <a:pt x="5005137" y="856246"/>
                    <a:pt x="5101390" y="914400"/>
                    <a:pt x="5195637" y="948489"/>
                  </a:cubicBezTo>
                  <a:cubicBezTo>
                    <a:pt x="5289884" y="982578"/>
                    <a:pt x="5352048" y="1032710"/>
                    <a:pt x="5460332" y="1056773"/>
                  </a:cubicBezTo>
                  <a:cubicBezTo>
                    <a:pt x="5568616" y="1080836"/>
                    <a:pt x="5831306" y="1094873"/>
                    <a:pt x="5845343" y="1092868"/>
                  </a:cubicBezTo>
                  <a:cubicBezTo>
                    <a:pt x="5859380" y="1090863"/>
                    <a:pt x="5646822" y="1074821"/>
                    <a:pt x="5544553" y="1044742"/>
                  </a:cubicBezTo>
                  <a:cubicBezTo>
                    <a:pt x="5442285" y="1014663"/>
                    <a:pt x="5303921" y="944478"/>
                    <a:pt x="5231732" y="912394"/>
                  </a:cubicBezTo>
                  <a:cubicBezTo>
                    <a:pt x="5159543" y="880310"/>
                    <a:pt x="5063290" y="844215"/>
                    <a:pt x="5111416" y="852236"/>
                  </a:cubicBezTo>
                  <a:cubicBezTo>
                    <a:pt x="5159542" y="860257"/>
                    <a:pt x="5396164" y="948489"/>
                    <a:pt x="5520490" y="960521"/>
                  </a:cubicBezTo>
                  <a:cubicBezTo>
                    <a:pt x="5644816" y="972553"/>
                    <a:pt x="5865395" y="932447"/>
                    <a:pt x="5857374" y="924426"/>
                  </a:cubicBezTo>
                  <a:cubicBezTo>
                    <a:pt x="5849353" y="916405"/>
                    <a:pt x="5578643" y="928436"/>
                    <a:pt x="5472364" y="912394"/>
                  </a:cubicBezTo>
                  <a:cubicBezTo>
                    <a:pt x="5366085" y="896352"/>
                    <a:pt x="5221706" y="852236"/>
                    <a:pt x="5219701" y="828173"/>
                  </a:cubicBezTo>
                  <a:cubicBezTo>
                    <a:pt x="5217696" y="804110"/>
                    <a:pt x="5396164" y="764005"/>
                    <a:pt x="5460332" y="768015"/>
                  </a:cubicBezTo>
                  <a:cubicBezTo>
                    <a:pt x="5524500" y="772025"/>
                    <a:pt x="5538537" y="838199"/>
                    <a:pt x="5604711" y="852236"/>
                  </a:cubicBezTo>
                  <a:cubicBezTo>
                    <a:pt x="5670885" y="866273"/>
                    <a:pt x="5851358" y="858252"/>
                    <a:pt x="5857374" y="852236"/>
                  </a:cubicBezTo>
                  <a:cubicBezTo>
                    <a:pt x="5863390" y="846220"/>
                    <a:pt x="5696953" y="834189"/>
                    <a:pt x="5640806" y="816142"/>
                  </a:cubicBezTo>
                  <a:cubicBezTo>
                    <a:pt x="5584659" y="798095"/>
                    <a:pt x="5512469" y="772026"/>
                    <a:pt x="5520490" y="743952"/>
                  </a:cubicBezTo>
                  <a:cubicBezTo>
                    <a:pt x="5528511" y="715878"/>
                    <a:pt x="5628774" y="661737"/>
                    <a:pt x="5688932" y="647700"/>
                  </a:cubicBezTo>
                  <a:cubicBezTo>
                    <a:pt x="5749090" y="633663"/>
                    <a:pt x="5875421" y="667752"/>
                    <a:pt x="5881437" y="659731"/>
                  </a:cubicBezTo>
                  <a:cubicBezTo>
                    <a:pt x="5887453" y="651710"/>
                    <a:pt x="5787190" y="595563"/>
                    <a:pt x="5725027" y="599573"/>
                  </a:cubicBezTo>
                  <a:cubicBezTo>
                    <a:pt x="5662864" y="603584"/>
                    <a:pt x="5552574" y="661736"/>
                    <a:pt x="5508458" y="683794"/>
                  </a:cubicBezTo>
                  <a:cubicBezTo>
                    <a:pt x="5464342" y="705852"/>
                    <a:pt x="5502442" y="721895"/>
                    <a:pt x="5460332" y="731921"/>
                  </a:cubicBezTo>
                  <a:cubicBezTo>
                    <a:pt x="5418222" y="741947"/>
                    <a:pt x="5303921" y="733926"/>
                    <a:pt x="5255795" y="743952"/>
                  </a:cubicBezTo>
                  <a:cubicBezTo>
                    <a:pt x="5207669" y="753978"/>
                    <a:pt x="5171574" y="810126"/>
                    <a:pt x="5171574" y="792079"/>
                  </a:cubicBezTo>
                  <a:cubicBezTo>
                    <a:pt x="5171574" y="774032"/>
                    <a:pt x="5187616" y="679784"/>
                    <a:pt x="5255795" y="635668"/>
                  </a:cubicBezTo>
                  <a:cubicBezTo>
                    <a:pt x="5323974" y="591552"/>
                    <a:pt x="5502443" y="561474"/>
                    <a:pt x="5580648" y="527384"/>
                  </a:cubicBezTo>
                  <a:cubicBezTo>
                    <a:pt x="5658853" y="493294"/>
                    <a:pt x="5729037" y="437147"/>
                    <a:pt x="5725027" y="431131"/>
                  </a:cubicBezTo>
                  <a:cubicBezTo>
                    <a:pt x="5721017" y="425115"/>
                    <a:pt x="5628775" y="471236"/>
                    <a:pt x="5556585" y="491289"/>
                  </a:cubicBezTo>
                  <a:cubicBezTo>
                    <a:pt x="5484395" y="511342"/>
                    <a:pt x="5362074" y="511342"/>
                    <a:pt x="5291890" y="551447"/>
                  </a:cubicBezTo>
                  <a:cubicBezTo>
                    <a:pt x="5221706" y="591552"/>
                    <a:pt x="5195637" y="687805"/>
                    <a:pt x="5135479" y="731921"/>
                  </a:cubicBezTo>
                  <a:cubicBezTo>
                    <a:pt x="5075321" y="776037"/>
                    <a:pt x="5057274" y="786063"/>
                    <a:pt x="4979069" y="804110"/>
                  </a:cubicBezTo>
                  <a:close/>
                </a:path>
              </a:pathLst>
            </a:cu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418347" y="3501189"/>
              <a:ext cx="385011" cy="1925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61630" y="3880428"/>
            <a:ext cx="5316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Биполярные нейроны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8862" y="5893566"/>
            <a:ext cx="641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Мультиполярные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нейроны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 build="p"/>
      <p:bldP spid="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магнитный диск 25"/>
          <p:cNvSpPr/>
          <p:nvPr/>
        </p:nvSpPr>
        <p:spPr>
          <a:xfrm>
            <a:off x="5931567" y="5354054"/>
            <a:ext cx="1828799" cy="1263315"/>
          </a:xfrm>
          <a:prstGeom prst="flowChartMagneticDisk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800" dirty="0" smtClean="0"/>
              <a:t>Рабочий</a:t>
            </a:r>
          </a:p>
          <a:p>
            <a:pPr algn="ctr"/>
            <a:r>
              <a:rPr lang="ru-RU" sz="2800" dirty="0" smtClean="0"/>
              <a:t> орган</a:t>
            </a:r>
            <a:endParaRPr lang="ru-RU" sz="2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94094" y="2009273"/>
            <a:ext cx="637674" cy="11911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рецептор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654" y="151975"/>
            <a:ext cx="8229600" cy="7066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Классификации нейронов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функциональная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20964" y="3391438"/>
            <a:ext cx="6166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Афферентные нейроны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Ассоциативные нейроны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Эфферентные нейроны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474" y="1143009"/>
            <a:ext cx="2526601" cy="564281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ЦНС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1491897" y="2153653"/>
            <a:ext cx="5606716" cy="733926"/>
            <a:chOff x="1672389" y="1381626"/>
            <a:chExt cx="5606716" cy="904374"/>
          </a:xfrm>
        </p:grpSpPr>
        <p:sp>
          <p:nvSpPr>
            <p:cNvPr id="7" name="Полилиния 6"/>
            <p:cNvSpPr/>
            <p:nvPr/>
          </p:nvSpPr>
          <p:spPr>
            <a:xfrm>
              <a:off x="1672389" y="1381626"/>
              <a:ext cx="5534527" cy="709864"/>
            </a:xfrm>
            <a:custGeom>
              <a:avLst/>
              <a:gdLst>
                <a:gd name="connsiteX0" fmla="*/ 0 w 5534527"/>
                <a:gd name="connsiteY0" fmla="*/ 158416 h 709864"/>
                <a:gd name="connsiteX1" fmla="*/ 300790 w 5534527"/>
                <a:gd name="connsiteY1" fmla="*/ 230606 h 709864"/>
                <a:gd name="connsiteX2" fmla="*/ 529390 w 5534527"/>
                <a:gd name="connsiteY2" fmla="*/ 447174 h 709864"/>
                <a:gd name="connsiteX3" fmla="*/ 733927 w 5534527"/>
                <a:gd name="connsiteY3" fmla="*/ 627648 h 709864"/>
                <a:gd name="connsiteX4" fmla="*/ 2057400 w 5534527"/>
                <a:gd name="connsiteY4" fmla="*/ 651711 h 709864"/>
                <a:gd name="connsiteX5" fmla="*/ 2767264 w 5534527"/>
                <a:gd name="connsiteY5" fmla="*/ 687806 h 709864"/>
                <a:gd name="connsiteX6" fmla="*/ 2839453 w 5534527"/>
                <a:gd name="connsiteY6" fmla="*/ 519363 h 709864"/>
                <a:gd name="connsiteX7" fmla="*/ 2671011 w 5534527"/>
                <a:gd name="connsiteY7" fmla="*/ 350921 h 709864"/>
                <a:gd name="connsiteX8" fmla="*/ 2610853 w 5534527"/>
                <a:gd name="connsiteY8" fmla="*/ 170448 h 709864"/>
                <a:gd name="connsiteX9" fmla="*/ 2827422 w 5534527"/>
                <a:gd name="connsiteY9" fmla="*/ 14037 h 709864"/>
                <a:gd name="connsiteX10" fmla="*/ 3056022 w 5534527"/>
                <a:gd name="connsiteY10" fmla="*/ 86227 h 709864"/>
                <a:gd name="connsiteX11" fmla="*/ 3080085 w 5534527"/>
                <a:gd name="connsiteY11" fmla="*/ 374985 h 709864"/>
                <a:gd name="connsiteX12" fmla="*/ 2899611 w 5534527"/>
                <a:gd name="connsiteY12" fmla="*/ 519363 h 709864"/>
                <a:gd name="connsiteX13" fmla="*/ 2923674 w 5534527"/>
                <a:gd name="connsiteY13" fmla="*/ 615616 h 709864"/>
                <a:gd name="connsiteX14" fmla="*/ 3140243 w 5534527"/>
                <a:gd name="connsiteY14" fmla="*/ 675774 h 709864"/>
                <a:gd name="connsiteX15" fmla="*/ 3753853 w 5534527"/>
                <a:gd name="connsiteY15" fmla="*/ 639679 h 709864"/>
                <a:gd name="connsiteX16" fmla="*/ 4668253 w 5534527"/>
                <a:gd name="connsiteY16" fmla="*/ 663742 h 709864"/>
                <a:gd name="connsiteX17" fmla="*/ 5113422 w 5534527"/>
                <a:gd name="connsiteY17" fmla="*/ 603585 h 709864"/>
                <a:gd name="connsiteX18" fmla="*/ 5317958 w 5534527"/>
                <a:gd name="connsiteY18" fmla="*/ 326858 h 709864"/>
                <a:gd name="connsiteX19" fmla="*/ 5534527 w 5534527"/>
                <a:gd name="connsiteY19" fmla="*/ 254669 h 7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34527" h="709864">
                  <a:moveTo>
                    <a:pt x="0" y="158416"/>
                  </a:moveTo>
                  <a:cubicBezTo>
                    <a:pt x="106279" y="170448"/>
                    <a:pt x="212558" y="182480"/>
                    <a:pt x="300790" y="230606"/>
                  </a:cubicBezTo>
                  <a:cubicBezTo>
                    <a:pt x="389022" y="278732"/>
                    <a:pt x="457201" y="381000"/>
                    <a:pt x="529390" y="447174"/>
                  </a:cubicBezTo>
                  <a:cubicBezTo>
                    <a:pt x="601579" y="513348"/>
                    <a:pt x="479259" y="593559"/>
                    <a:pt x="733927" y="627648"/>
                  </a:cubicBezTo>
                  <a:cubicBezTo>
                    <a:pt x="988595" y="661737"/>
                    <a:pt x="1718511" y="641685"/>
                    <a:pt x="2057400" y="651711"/>
                  </a:cubicBezTo>
                  <a:cubicBezTo>
                    <a:pt x="2396289" y="661737"/>
                    <a:pt x="2636922" y="709864"/>
                    <a:pt x="2767264" y="687806"/>
                  </a:cubicBezTo>
                  <a:cubicBezTo>
                    <a:pt x="2897606" y="665748"/>
                    <a:pt x="2855495" y="575511"/>
                    <a:pt x="2839453" y="519363"/>
                  </a:cubicBezTo>
                  <a:cubicBezTo>
                    <a:pt x="2823411" y="463216"/>
                    <a:pt x="2709111" y="409074"/>
                    <a:pt x="2671011" y="350921"/>
                  </a:cubicBezTo>
                  <a:cubicBezTo>
                    <a:pt x="2632911" y="292768"/>
                    <a:pt x="2584785" y="226595"/>
                    <a:pt x="2610853" y="170448"/>
                  </a:cubicBezTo>
                  <a:cubicBezTo>
                    <a:pt x="2636922" y="114301"/>
                    <a:pt x="2753227" y="28074"/>
                    <a:pt x="2827422" y="14037"/>
                  </a:cubicBezTo>
                  <a:cubicBezTo>
                    <a:pt x="2901617" y="0"/>
                    <a:pt x="3013912" y="26069"/>
                    <a:pt x="3056022" y="86227"/>
                  </a:cubicBezTo>
                  <a:cubicBezTo>
                    <a:pt x="3098133" y="146385"/>
                    <a:pt x="3106153" y="302796"/>
                    <a:pt x="3080085" y="374985"/>
                  </a:cubicBezTo>
                  <a:cubicBezTo>
                    <a:pt x="3054017" y="447174"/>
                    <a:pt x="2925680" y="479258"/>
                    <a:pt x="2899611" y="519363"/>
                  </a:cubicBezTo>
                  <a:cubicBezTo>
                    <a:pt x="2873542" y="559468"/>
                    <a:pt x="2883569" y="589548"/>
                    <a:pt x="2923674" y="615616"/>
                  </a:cubicBezTo>
                  <a:cubicBezTo>
                    <a:pt x="2963779" y="641684"/>
                    <a:pt x="3001880" y="671764"/>
                    <a:pt x="3140243" y="675774"/>
                  </a:cubicBezTo>
                  <a:cubicBezTo>
                    <a:pt x="3278606" y="679784"/>
                    <a:pt x="3499185" y="641684"/>
                    <a:pt x="3753853" y="639679"/>
                  </a:cubicBezTo>
                  <a:cubicBezTo>
                    <a:pt x="4008521" y="637674"/>
                    <a:pt x="4441658" y="669758"/>
                    <a:pt x="4668253" y="663742"/>
                  </a:cubicBezTo>
                  <a:cubicBezTo>
                    <a:pt x="4894848" y="657726"/>
                    <a:pt x="5005138" y="659732"/>
                    <a:pt x="5113422" y="603585"/>
                  </a:cubicBezTo>
                  <a:cubicBezTo>
                    <a:pt x="5221706" y="547438"/>
                    <a:pt x="5247774" y="385011"/>
                    <a:pt x="5317958" y="326858"/>
                  </a:cubicBezTo>
                  <a:cubicBezTo>
                    <a:pt x="5388142" y="268705"/>
                    <a:pt x="5461334" y="261687"/>
                    <a:pt x="5534527" y="254669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08484" y="1937084"/>
              <a:ext cx="541421" cy="156411"/>
            </a:xfrm>
            <a:custGeom>
              <a:avLst/>
              <a:gdLst>
                <a:gd name="connsiteX0" fmla="*/ 0 w 541421"/>
                <a:gd name="connsiteY0" fmla="*/ 156411 h 156411"/>
                <a:gd name="connsiteX1" fmla="*/ 312821 w 541421"/>
                <a:gd name="connsiteY1" fmla="*/ 72190 h 156411"/>
                <a:gd name="connsiteX2" fmla="*/ 541421 w 541421"/>
                <a:gd name="connsiteY2" fmla="*/ 0 h 15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421" h="156411">
                  <a:moveTo>
                    <a:pt x="0" y="156411"/>
                  </a:moveTo>
                  <a:lnTo>
                    <a:pt x="312821" y="72190"/>
                  </a:lnTo>
                  <a:cubicBezTo>
                    <a:pt x="403058" y="46121"/>
                    <a:pt x="472239" y="23060"/>
                    <a:pt x="541421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08484" y="1997242"/>
              <a:ext cx="601579" cy="252663"/>
            </a:xfrm>
            <a:custGeom>
              <a:avLst/>
              <a:gdLst>
                <a:gd name="connsiteX0" fmla="*/ 601579 w 601579"/>
                <a:gd name="connsiteY0" fmla="*/ 0 h 252663"/>
                <a:gd name="connsiteX1" fmla="*/ 397042 w 601579"/>
                <a:gd name="connsiteY1" fmla="*/ 168442 h 252663"/>
                <a:gd name="connsiteX2" fmla="*/ 180474 w 601579"/>
                <a:gd name="connsiteY2" fmla="*/ 192505 h 252663"/>
                <a:gd name="connsiteX3" fmla="*/ 0 w 601579"/>
                <a:gd name="connsiteY3" fmla="*/ 252663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579" h="252663">
                  <a:moveTo>
                    <a:pt x="601579" y="0"/>
                  </a:moveTo>
                  <a:cubicBezTo>
                    <a:pt x="534402" y="68179"/>
                    <a:pt x="467226" y="136358"/>
                    <a:pt x="397042" y="168442"/>
                  </a:cubicBezTo>
                  <a:cubicBezTo>
                    <a:pt x="326858" y="200526"/>
                    <a:pt x="246648" y="178468"/>
                    <a:pt x="180474" y="192505"/>
                  </a:cubicBezTo>
                  <a:cubicBezTo>
                    <a:pt x="114300" y="206542"/>
                    <a:pt x="57150" y="229602"/>
                    <a:pt x="0" y="25266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906126" y="1840832"/>
              <a:ext cx="324853" cy="36094"/>
            </a:xfrm>
            <a:custGeom>
              <a:avLst/>
              <a:gdLst>
                <a:gd name="connsiteX0" fmla="*/ 0 w 324853"/>
                <a:gd name="connsiteY0" fmla="*/ 0 h 36094"/>
                <a:gd name="connsiteX1" fmla="*/ 324853 w 324853"/>
                <a:gd name="connsiteY1" fmla="*/ 36094 h 3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853" h="36094">
                  <a:moveTo>
                    <a:pt x="0" y="0"/>
                  </a:moveTo>
                  <a:lnTo>
                    <a:pt x="324853" y="36094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641432" y="2045368"/>
              <a:ext cx="637673" cy="240632"/>
            </a:xfrm>
            <a:custGeom>
              <a:avLst/>
              <a:gdLst>
                <a:gd name="connsiteX0" fmla="*/ 0 w 637673"/>
                <a:gd name="connsiteY0" fmla="*/ 0 h 240632"/>
                <a:gd name="connsiteX1" fmla="*/ 228600 w 637673"/>
                <a:gd name="connsiteY1" fmla="*/ 48127 h 240632"/>
                <a:gd name="connsiteX2" fmla="*/ 288757 w 637673"/>
                <a:gd name="connsiteY2" fmla="*/ 204537 h 240632"/>
                <a:gd name="connsiteX3" fmla="*/ 637673 w 637673"/>
                <a:gd name="connsiteY3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3" h="240632">
                  <a:moveTo>
                    <a:pt x="0" y="0"/>
                  </a:moveTo>
                  <a:cubicBezTo>
                    <a:pt x="90237" y="7019"/>
                    <a:pt x="180474" y="14038"/>
                    <a:pt x="228600" y="48127"/>
                  </a:cubicBezTo>
                  <a:cubicBezTo>
                    <a:pt x="276726" y="82217"/>
                    <a:pt x="220578" y="172453"/>
                    <a:pt x="288757" y="204537"/>
                  </a:cubicBezTo>
                  <a:cubicBezTo>
                    <a:pt x="356936" y="236621"/>
                    <a:pt x="497304" y="238626"/>
                    <a:pt x="637673" y="24063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894095" y="2021305"/>
              <a:ext cx="348916" cy="96253"/>
            </a:xfrm>
            <a:custGeom>
              <a:avLst/>
              <a:gdLst>
                <a:gd name="connsiteX0" fmla="*/ 0 w 348916"/>
                <a:gd name="connsiteY0" fmla="*/ 96253 h 96253"/>
                <a:gd name="connsiteX1" fmla="*/ 132347 w 348916"/>
                <a:gd name="connsiteY1" fmla="*/ 12032 h 96253"/>
                <a:gd name="connsiteX2" fmla="*/ 348916 w 348916"/>
                <a:gd name="connsiteY2" fmla="*/ 24063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916" h="96253">
                  <a:moveTo>
                    <a:pt x="0" y="96253"/>
                  </a:moveTo>
                  <a:cubicBezTo>
                    <a:pt x="37097" y="60158"/>
                    <a:pt x="74194" y="24064"/>
                    <a:pt x="132347" y="12032"/>
                  </a:cubicBezTo>
                  <a:cubicBezTo>
                    <a:pt x="190500" y="0"/>
                    <a:pt x="269708" y="12031"/>
                    <a:pt x="348916" y="2406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15589" y="1491916"/>
              <a:ext cx="288758" cy="25266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3"/>
          <p:cNvGrpSpPr/>
          <p:nvPr/>
        </p:nvGrpSpPr>
        <p:grpSpPr>
          <a:xfrm rot="5400000">
            <a:off x="365440" y="2716662"/>
            <a:ext cx="1737559" cy="842211"/>
            <a:chOff x="1566110" y="2877553"/>
            <a:chExt cx="5887453" cy="1471863"/>
          </a:xfrm>
          <a:noFill/>
        </p:grpSpPr>
        <p:sp>
          <p:nvSpPr>
            <p:cNvPr id="15" name="Полилиния 14"/>
            <p:cNvSpPr/>
            <p:nvPr/>
          </p:nvSpPr>
          <p:spPr>
            <a:xfrm>
              <a:off x="1566110" y="2877553"/>
              <a:ext cx="5887453" cy="1471863"/>
            </a:xfrm>
            <a:custGeom>
              <a:avLst/>
              <a:gdLst>
                <a:gd name="connsiteX0" fmla="*/ 4979069 w 5887453"/>
                <a:gd name="connsiteY0" fmla="*/ 804110 h 1471863"/>
                <a:gd name="connsiteX1" fmla="*/ 4666248 w 5887453"/>
                <a:gd name="connsiteY1" fmla="*/ 840205 h 1471863"/>
                <a:gd name="connsiteX2" fmla="*/ 4413585 w 5887453"/>
                <a:gd name="connsiteY2" fmla="*/ 888331 h 1471863"/>
                <a:gd name="connsiteX3" fmla="*/ 4016543 w 5887453"/>
                <a:gd name="connsiteY3" fmla="*/ 864268 h 1471863"/>
                <a:gd name="connsiteX4" fmla="*/ 3222458 w 5887453"/>
                <a:gd name="connsiteY4" fmla="*/ 755984 h 1471863"/>
                <a:gd name="connsiteX5" fmla="*/ 2753227 w 5887453"/>
                <a:gd name="connsiteY5" fmla="*/ 719889 h 1471863"/>
                <a:gd name="connsiteX6" fmla="*/ 1790701 w 5887453"/>
                <a:gd name="connsiteY6" fmla="*/ 707858 h 1471863"/>
                <a:gd name="connsiteX7" fmla="*/ 1477879 w 5887453"/>
                <a:gd name="connsiteY7" fmla="*/ 707858 h 1471863"/>
                <a:gd name="connsiteX8" fmla="*/ 1333501 w 5887453"/>
                <a:gd name="connsiteY8" fmla="*/ 599573 h 1471863"/>
                <a:gd name="connsiteX9" fmla="*/ 1429753 w 5887453"/>
                <a:gd name="connsiteY9" fmla="*/ 479258 h 1471863"/>
                <a:gd name="connsiteX10" fmla="*/ 1718511 w 5887453"/>
                <a:gd name="connsiteY10" fmla="*/ 407068 h 1471863"/>
                <a:gd name="connsiteX11" fmla="*/ 1814764 w 5887453"/>
                <a:gd name="connsiteY11" fmla="*/ 274721 h 1471863"/>
                <a:gd name="connsiteX12" fmla="*/ 1706479 w 5887453"/>
                <a:gd name="connsiteY12" fmla="*/ 358942 h 1471863"/>
                <a:gd name="connsiteX13" fmla="*/ 1526006 w 5887453"/>
                <a:gd name="connsiteY13" fmla="*/ 358942 h 1471863"/>
                <a:gd name="connsiteX14" fmla="*/ 1562101 w 5887453"/>
                <a:gd name="connsiteY14" fmla="*/ 202531 h 1471863"/>
                <a:gd name="connsiteX15" fmla="*/ 1501943 w 5887453"/>
                <a:gd name="connsiteY15" fmla="*/ 118310 h 1471863"/>
                <a:gd name="connsiteX16" fmla="*/ 1501943 w 5887453"/>
                <a:gd name="connsiteY16" fmla="*/ 214563 h 1471863"/>
                <a:gd name="connsiteX17" fmla="*/ 1465848 w 5887453"/>
                <a:gd name="connsiteY17" fmla="*/ 358942 h 1471863"/>
                <a:gd name="connsiteX18" fmla="*/ 1297406 w 5887453"/>
                <a:gd name="connsiteY18" fmla="*/ 551447 h 1471863"/>
                <a:gd name="connsiteX19" fmla="*/ 1153027 w 5887453"/>
                <a:gd name="connsiteY19" fmla="*/ 491289 h 1471863"/>
                <a:gd name="connsiteX20" fmla="*/ 1225216 w 5887453"/>
                <a:gd name="connsiteY20" fmla="*/ 298784 h 1471863"/>
                <a:gd name="connsiteX21" fmla="*/ 1381627 w 5887453"/>
                <a:gd name="connsiteY21" fmla="*/ 238626 h 1471863"/>
                <a:gd name="connsiteX22" fmla="*/ 1177090 w 5887453"/>
                <a:gd name="connsiteY22" fmla="*/ 250658 h 1471863"/>
                <a:gd name="connsiteX23" fmla="*/ 1140995 w 5887453"/>
                <a:gd name="connsiteY23" fmla="*/ 130342 h 1471863"/>
                <a:gd name="connsiteX24" fmla="*/ 1020679 w 5887453"/>
                <a:gd name="connsiteY24" fmla="*/ 22058 h 1471863"/>
                <a:gd name="connsiteX25" fmla="*/ 1104901 w 5887453"/>
                <a:gd name="connsiteY25" fmla="*/ 142373 h 1471863"/>
                <a:gd name="connsiteX26" fmla="*/ 1104901 w 5887453"/>
                <a:gd name="connsiteY26" fmla="*/ 238626 h 1471863"/>
                <a:gd name="connsiteX27" fmla="*/ 984585 w 5887453"/>
                <a:gd name="connsiteY27" fmla="*/ 202531 h 1471863"/>
                <a:gd name="connsiteX28" fmla="*/ 972553 w 5887453"/>
                <a:gd name="connsiteY28" fmla="*/ 82215 h 1471863"/>
                <a:gd name="connsiteX29" fmla="*/ 936458 w 5887453"/>
                <a:gd name="connsiteY29" fmla="*/ 202531 h 1471863"/>
                <a:gd name="connsiteX30" fmla="*/ 1092869 w 5887453"/>
                <a:gd name="connsiteY30" fmla="*/ 310815 h 1471863"/>
                <a:gd name="connsiteX31" fmla="*/ 1140995 w 5887453"/>
                <a:gd name="connsiteY31" fmla="*/ 310815 h 1471863"/>
                <a:gd name="connsiteX32" fmla="*/ 1068806 w 5887453"/>
                <a:gd name="connsiteY32" fmla="*/ 467226 h 1471863"/>
                <a:gd name="connsiteX33" fmla="*/ 876301 w 5887453"/>
                <a:gd name="connsiteY33" fmla="*/ 503321 h 1471863"/>
                <a:gd name="connsiteX34" fmla="*/ 743953 w 5887453"/>
                <a:gd name="connsiteY34" fmla="*/ 551447 h 1471863"/>
                <a:gd name="connsiteX35" fmla="*/ 635669 w 5887453"/>
                <a:gd name="connsiteY35" fmla="*/ 539415 h 1471863"/>
                <a:gd name="connsiteX36" fmla="*/ 563479 w 5887453"/>
                <a:gd name="connsiteY36" fmla="*/ 395036 h 1471863"/>
                <a:gd name="connsiteX37" fmla="*/ 611606 w 5887453"/>
                <a:gd name="connsiteY37" fmla="*/ 202531 h 1471863"/>
                <a:gd name="connsiteX38" fmla="*/ 792079 w 5887453"/>
                <a:gd name="connsiteY38" fmla="*/ 130342 h 1471863"/>
                <a:gd name="connsiteX39" fmla="*/ 611606 w 5887453"/>
                <a:gd name="connsiteY39" fmla="*/ 106279 h 1471863"/>
                <a:gd name="connsiteX40" fmla="*/ 551448 w 5887453"/>
                <a:gd name="connsiteY40" fmla="*/ 202531 h 1471863"/>
                <a:gd name="connsiteX41" fmla="*/ 431132 w 5887453"/>
                <a:gd name="connsiteY41" fmla="*/ 202531 h 1471863"/>
                <a:gd name="connsiteX42" fmla="*/ 346911 w 5887453"/>
                <a:gd name="connsiteY42" fmla="*/ 94247 h 1471863"/>
                <a:gd name="connsiteX43" fmla="*/ 286753 w 5887453"/>
                <a:gd name="connsiteY43" fmla="*/ 10026 h 1471863"/>
                <a:gd name="connsiteX44" fmla="*/ 322848 w 5887453"/>
                <a:gd name="connsiteY44" fmla="*/ 154405 h 1471863"/>
                <a:gd name="connsiteX45" fmla="*/ 358943 w 5887453"/>
                <a:gd name="connsiteY45" fmla="*/ 178468 h 1471863"/>
                <a:gd name="connsiteX46" fmla="*/ 214564 w 5887453"/>
                <a:gd name="connsiteY46" fmla="*/ 214563 h 1471863"/>
                <a:gd name="connsiteX47" fmla="*/ 346911 w 5887453"/>
                <a:gd name="connsiteY47" fmla="*/ 238626 h 1471863"/>
                <a:gd name="connsiteX48" fmla="*/ 190501 w 5887453"/>
                <a:gd name="connsiteY48" fmla="*/ 286752 h 1471863"/>
                <a:gd name="connsiteX49" fmla="*/ 322848 w 5887453"/>
                <a:gd name="connsiteY49" fmla="*/ 298784 h 1471863"/>
                <a:gd name="connsiteX50" fmla="*/ 443164 w 5887453"/>
                <a:gd name="connsiteY50" fmla="*/ 250658 h 1471863"/>
                <a:gd name="connsiteX51" fmla="*/ 515353 w 5887453"/>
                <a:gd name="connsiteY51" fmla="*/ 274721 h 1471863"/>
                <a:gd name="connsiteX52" fmla="*/ 527385 w 5887453"/>
                <a:gd name="connsiteY52" fmla="*/ 407068 h 1471863"/>
                <a:gd name="connsiteX53" fmla="*/ 539416 w 5887453"/>
                <a:gd name="connsiteY53" fmla="*/ 575510 h 1471863"/>
                <a:gd name="connsiteX54" fmla="*/ 370974 w 5887453"/>
                <a:gd name="connsiteY54" fmla="*/ 551447 h 1471863"/>
                <a:gd name="connsiteX55" fmla="*/ 274722 w 5887453"/>
                <a:gd name="connsiteY55" fmla="*/ 443163 h 1471863"/>
                <a:gd name="connsiteX56" fmla="*/ 310816 w 5887453"/>
                <a:gd name="connsiteY56" fmla="*/ 515352 h 1471863"/>
                <a:gd name="connsiteX57" fmla="*/ 491290 w 5887453"/>
                <a:gd name="connsiteY57" fmla="*/ 623636 h 1471863"/>
                <a:gd name="connsiteX58" fmla="*/ 575511 w 5887453"/>
                <a:gd name="connsiteY58" fmla="*/ 683794 h 1471863"/>
                <a:gd name="connsiteX59" fmla="*/ 575511 w 5887453"/>
                <a:gd name="connsiteY59" fmla="*/ 840205 h 1471863"/>
                <a:gd name="connsiteX60" fmla="*/ 407069 w 5887453"/>
                <a:gd name="connsiteY60" fmla="*/ 972552 h 1471863"/>
                <a:gd name="connsiteX61" fmla="*/ 142374 w 5887453"/>
                <a:gd name="connsiteY61" fmla="*/ 984584 h 1471863"/>
                <a:gd name="connsiteX62" fmla="*/ 22058 w 5887453"/>
                <a:gd name="connsiteY62" fmla="*/ 1068805 h 1471863"/>
                <a:gd name="connsiteX63" fmla="*/ 10027 w 5887453"/>
                <a:gd name="connsiteY63" fmla="*/ 1237247 h 1471863"/>
                <a:gd name="connsiteX64" fmla="*/ 46122 w 5887453"/>
                <a:gd name="connsiteY64" fmla="*/ 1092868 h 1471863"/>
                <a:gd name="connsiteX65" fmla="*/ 178469 w 5887453"/>
                <a:gd name="connsiteY65" fmla="*/ 1044742 h 1471863"/>
                <a:gd name="connsiteX66" fmla="*/ 310816 w 5887453"/>
                <a:gd name="connsiteY66" fmla="*/ 1032710 h 1471863"/>
                <a:gd name="connsiteX67" fmla="*/ 467227 w 5887453"/>
                <a:gd name="connsiteY67" fmla="*/ 984584 h 1471863"/>
                <a:gd name="connsiteX68" fmla="*/ 443164 w 5887453"/>
                <a:gd name="connsiteY68" fmla="*/ 1128963 h 1471863"/>
                <a:gd name="connsiteX69" fmla="*/ 262690 w 5887453"/>
                <a:gd name="connsiteY69" fmla="*/ 1213184 h 1471863"/>
                <a:gd name="connsiteX70" fmla="*/ 443164 w 5887453"/>
                <a:gd name="connsiteY70" fmla="*/ 1177089 h 1471863"/>
                <a:gd name="connsiteX71" fmla="*/ 515353 w 5887453"/>
                <a:gd name="connsiteY71" fmla="*/ 1092868 h 1471863"/>
                <a:gd name="connsiteX72" fmla="*/ 527385 w 5887453"/>
                <a:gd name="connsiteY72" fmla="*/ 1189121 h 1471863"/>
                <a:gd name="connsiteX73" fmla="*/ 563479 w 5887453"/>
                <a:gd name="connsiteY73" fmla="*/ 1333500 h 1471863"/>
                <a:gd name="connsiteX74" fmla="*/ 587543 w 5887453"/>
                <a:gd name="connsiteY74" fmla="*/ 1165058 h 1471863"/>
                <a:gd name="connsiteX75" fmla="*/ 563479 w 5887453"/>
                <a:gd name="connsiteY75" fmla="*/ 1008647 h 1471863"/>
                <a:gd name="connsiteX76" fmla="*/ 551448 w 5887453"/>
                <a:gd name="connsiteY76" fmla="*/ 924426 h 1471863"/>
                <a:gd name="connsiteX77" fmla="*/ 647701 w 5887453"/>
                <a:gd name="connsiteY77" fmla="*/ 876300 h 1471863"/>
                <a:gd name="connsiteX78" fmla="*/ 828174 w 5887453"/>
                <a:gd name="connsiteY78" fmla="*/ 972552 h 1471863"/>
                <a:gd name="connsiteX79" fmla="*/ 924427 w 5887453"/>
                <a:gd name="connsiteY79" fmla="*/ 996615 h 1471863"/>
                <a:gd name="connsiteX80" fmla="*/ 936458 w 5887453"/>
                <a:gd name="connsiteY80" fmla="*/ 1104900 h 1471863"/>
                <a:gd name="connsiteX81" fmla="*/ 804111 w 5887453"/>
                <a:gd name="connsiteY81" fmla="*/ 1177089 h 1471863"/>
                <a:gd name="connsiteX82" fmla="*/ 731922 w 5887453"/>
                <a:gd name="connsiteY82" fmla="*/ 1357563 h 1471863"/>
                <a:gd name="connsiteX83" fmla="*/ 828174 w 5887453"/>
                <a:gd name="connsiteY83" fmla="*/ 1189121 h 1471863"/>
                <a:gd name="connsiteX84" fmla="*/ 936458 w 5887453"/>
                <a:gd name="connsiteY84" fmla="*/ 1165058 h 1471863"/>
                <a:gd name="connsiteX85" fmla="*/ 1080837 w 5887453"/>
                <a:gd name="connsiteY85" fmla="*/ 1261310 h 1471863"/>
                <a:gd name="connsiteX86" fmla="*/ 1189122 w 5887453"/>
                <a:gd name="connsiteY86" fmla="*/ 1441784 h 1471863"/>
                <a:gd name="connsiteX87" fmla="*/ 1429753 w 5887453"/>
                <a:gd name="connsiteY87" fmla="*/ 1441784 h 1471863"/>
                <a:gd name="connsiteX88" fmla="*/ 1237248 w 5887453"/>
                <a:gd name="connsiteY88" fmla="*/ 1429752 h 1471863"/>
                <a:gd name="connsiteX89" fmla="*/ 1128964 w 5887453"/>
                <a:gd name="connsiteY89" fmla="*/ 1261310 h 1471863"/>
                <a:gd name="connsiteX90" fmla="*/ 1008648 w 5887453"/>
                <a:gd name="connsiteY90" fmla="*/ 1140994 h 1471863"/>
                <a:gd name="connsiteX91" fmla="*/ 1153027 w 5887453"/>
                <a:gd name="connsiteY91" fmla="*/ 1177089 h 1471863"/>
                <a:gd name="connsiteX92" fmla="*/ 1237248 w 5887453"/>
                <a:gd name="connsiteY92" fmla="*/ 1249279 h 1471863"/>
                <a:gd name="connsiteX93" fmla="*/ 1453816 w 5887453"/>
                <a:gd name="connsiteY93" fmla="*/ 1297405 h 1471863"/>
                <a:gd name="connsiteX94" fmla="*/ 1297406 w 5887453"/>
                <a:gd name="connsiteY94" fmla="*/ 1237247 h 1471863"/>
                <a:gd name="connsiteX95" fmla="*/ 1213185 w 5887453"/>
                <a:gd name="connsiteY95" fmla="*/ 1128963 h 1471863"/>
                <a:gd name="connsiteX96" fmla="*/ 1080837 w 5887453"/>
                <a:gd name="connsiteY96" fmla="*/ 1092868 h 1471863"/>
                <a:gd name="connsiteX97" fmla="*/ 1020679 w 5887453"/>
                <a:gd name="connsiteY97" fmla="*/ 1056773 h 1471863"/>
                <a:gd name="connsiteX98" fmla="*/ 1044743 w 5887453"/>
                <a:gd name="connsiteY98" fmla="*/ 984584 h 1471863"/>
                <a:gd name="connsiteX99" fmla="*/ 1249279 w 5887453"/>
                <a:gd name="connsiteY99" fmla="*/ 900363 h 1471863"/>
                <a:gd name="connsiteX100" fmla="*/ 1345532 w 5887453"/>
                <a:gd name="connsiteY100" fmla="*/ 912394 h 1471863"/>
                <a:gd name="connsiteX101" fmla="*/ 1429753 w 5887453"/>
                <a:gd name="connsiteY101" fmla="*/ 996615 h 1471863"/>
                <a:gd name="connsiteX102" fmla="*/ 1441785 w 5887453"/>
                <a:gd name="connsiteY102" fmla="*/ 1153026 h 1471863"/>
                <a:gd name="connsiteX103" fmla="*/ 1562101 w 5887453"/>
                <a:gd name="connsiteY103" fmla="*/ 1201152 h 1471863"/>
                <a:gd name="connsiteX104" fmla="*/ 1465848 w 5887453"/>
                <a:gd name="connsiteY104" fmla="*/ 1092868 h 1471863"/>
                <a:gd name="connsiteX105" fmla="*/ 1453816 w 5887453"/>
                <a:gd name="connsiteY105" fmla="*/ 972552 h 1471863"/>
                <a:gd name="connsiteX106" fmla="*/ 1513974 w 5887453"/>
                <a:gd name="connsiteY106" fmla="*/ 972552 h 1471863"/>
                <a:gd name="connsiteX107" fmla="*/ 1646322 w 5887453"/>
                <a:gd name="connsiteY107" fmla="*/ 1044742 h 1471863"/>
                <a:gd name="connsiteX108" fmla="*/ 1694448 w 5887453"/>
                <a:gd name="connsiteY108" fmla="*/ 1189121 h 1471863"/>
                <a:gd name="connsiteX109" fmla="*/ 1826795 w 5887453"/>
                <a:gd name="connsiteY109" fmla="*/ 1213184 h 1471863"/>
                <a:gd name="connsiteX110" fmla="*/ 1971174 w 5887453"/>
                <a:gd name="connsiteY110" fmla="*/ 1213184 h 1471863"/>
                <a:gd name="connsiteX111" fmla="*/ 1790701 w 5887453"/>
                <a:gd name="connsiteY111" fmla="*/ 1177089 h 1471863"/>
                <a:gd name="connsiteX112" fmla="*/ 1718511 w 5887453"/>
                <a:gd name="connsiteY112" fmla="*/ 1104900 h 1471863"/>
                <a:gd name="connsiteX113" fmla="*/ 1634290 w 5887453"/>
                <a:gd name="connsiteY113" fmla="*/ 972552 h 1471863"/>
                <a:gd name="connsiteX114" fmla="*/ 1538037 w 5887453"/>
                <a:gd name="connsiteY114" fmla="*/ 936458 h 1471863"/>
                <a:gd name="connsiteX115" fmla="*/ 1766637 w 5887453"/>
                <a:gd name="connsiteY115" fmla="*/ 852236 h 1471863"/>
                <a:gd name="connsiteX116" fmla="*/ 1886953 w 5887453"/>
                <a:gd name="connsiteY116" fmla="*/ 888331 h 1471863"/>
                <a:gd name="connsiteX117" fmla="*/ 1658353 w 5887453"/>
                <a:gd name="connsiteY117" fmla="*/ 840205 h 1471863"/>
                <a:gd name="connsiteX118" fmla="*/ 1489911 w 5887453"/>
                <a:gd name="connsiteY118" fmla="*/ 912394 h 1471863"/>
                <a:gd name="connsiteX119" fmla="*/ 1381627 w 5887453"/>
                <a:gd name="connsiteY119" fmla="*/ 864268 h 1471863"/>
                <a:gd name="connsiteX120" fmla="*/ 1574132 w 5887453"/>
                <a:gd name="connsiteY120" fmla="*/ 792079 h 1471863"/>
                <a:gd name="connsiteX121" fmla="*/ 2332122 w 5887453"/>
                <a:gd name="connsiteY121" fmla="*/ 743952 h 1471863"/>
                <a:gd name="connsiteX122" fmla="*/ 3258553 w 5887453"/>
                <a:gd name="connsiteY122" fmla="*/ 804110 h 1471863"/>
                <a:gd name="connsiteX123" fmla="*/ 3956385 w 5887453"/>
                <a:gd name="connsiteY123" fmla="*/ 924426 h 1471863"/>
                <a:gd name="connsiteX124" fmla="*/ 4533901 w 5887453"/>
                <a:gd name="connsiteY124" fmla="*/ 924426 h 1471863"/>
                <a:gd name="connsiteX125" fmla="*/ 4894848 w 5887453"/>
                <a:gd name="connsiteY125" fmla="*/ 852236 h 1471863"/>
                <a:gd name="connsiteX126" fmla="*/ 5195637 w 5887453"/>
                <a:gd name="connsiteY126" fmla="*/ 948489 h 1471863"/>
                <a:gd name="connsiteX127" fmla="*/ 5460332 w 5887453"/>
                <a:gd name="connsiteY127" fmla="*/ 1056773 h 1471863"/>
                <a:gd name="connsiteX128" fmla="*/ 5845343 w 5887453"/>
                <a:gd name="connsiteY128" fmla="*/ 1092868 h 1471863"/>
                <a:gd name="connsiteX129" fmla="*/ 5544553 w 5887453"/>
                <a:gd name="connsiteY129" fmla="*/ 1044742 h 1471863"/>
                <a:gd name="connsiteX130" fmla="*/ 5231732 w 5887453"/>
                <a:gd name="connsiteY130" fmla="*/ 912394 h 1471863"/>
                <a:gd name="connsiteX131" fmla="*/ 5111416 w 5887453"/>
                <a:gd name="connsiteY131" fmla="*/ 852236 h 1471863"/>
                <a:gd name="connsiteX132" fmla="*/ 5520490 w 5887453"/>
                <a:gd name="connsiteY132" fmla="*/ 960521 h 1471863"/>
                <a:gd name="connsiteX133" fmla="*/ 5857374 w 5887453"/>
                <a:gd name="connsiteY133" fmla="*/ 924426 h 1471863"/>
                <a:gd name="connsiteX134" fmla="*/ 5472364 w 5887453"/>
                <a:gd name="connsiteY134" fmla="*/ 912394 h 1471863"/>
                <a:gd name="connsiteX135" fmla="*/ 5219701 w 5887453"/>
                <a:gd name="connsiteY135" fmla="*/ 828173 h 1471863"/>
                <a:gd name="connsiteX136" fmla="*/ 5460332 w 5887453"/>
                <a:gd name="connsiteY136" fmla="*/ 768015 h 1471863"/>
                <a:gd name="connsiteX137" fmla="*/ 5604711 w 5887453"/>
                <a:gd name="connsiteY137" fmla="*/ 852236 h 1471863"/>
                <a:gd name="connsiteX138" fmla="*/ 5857374 w 5887453"/>
                <a:gd name="connsiteY138" fmla="*/ 852236 h 1471863"/>
                <a:gd name="connsiteX139" fmla="*/ 5640806 w 5887453"/>
                <a:gd name="connsiteY139" fmla="*/ 816142 h 1471863"/>
                <a:gd name="connsiteX140" fmla="*/ 5520490 w 5887453"/>
                <a:gd name="connsiteY140" fmla="*/ 743952 h 1471863"/>
                <a:gd name="connsiteX141" fmla="*/ 5688932 w 5887453"/>
                <a:gd name="connsiteY141" fmla="*/ 647700 h 1471863"/>
                <a:gd name="connsiteX142" fmla="*/ 5881437 w 5887453"/>
                <a:gd name="connsiteY142" fmla="*/ 659731 h 1471863"/>
                <a:gd name="connsiteX143" fmla="*/ 5725027 w 5887453"/>
                <a:gd name="connsiteY143" fmla="*/ 599573 h 1471863"/>
                <a:gd name="connsiteX144" fmla="*/ 5508458 w 5887453"/>
                <a:gd name="connsiteY144" fmla="*/ 683794 h 1471863"/>
                <a:gd name="connsiteX145" fmla="*/ 5460332 w 5887453"/>
                <a:gd name="connsiteY145" fmla="*/ 731921 h 1471863"/>
                <a:gd name="connsiteX146" fmla="*/ 5255795 w 5887453"/>
                <a:gd name="connsiteY146" fmla="*/ 743952 h 1471863"/>
                <a:gd name="connsiteX147" fmla="*/ 5171574 w 5887453"/>
                <a:gd name="connsiteY147" fmla="*/ 792079 h 1471863"/>
                <a:gd name="connsiteX148" fmla="*/ 5255795 w 5887453"/>
                <a:gd name="connsiteY148" fmla="*/ 635668 h 1471863"/>
                <a:gd name="connsiteX149" fmla="*/ 5580648 w 5887453"/>
                <a:gd name="connsiteY149" fmla="*/ 527384 h 1471863"/>
                <a:gd name="connsiteX150" fmla="*/ 5725027 w 5887453"/>
                <a:gd name="connsiteY150" fmla="*/ 431131 h 1471863"/>
                <a:gd name="connsiteX151" fmla="*/ 5556585 w 5887453"/>
                <a:gd name="connsiteY151" fmla="*/ 491289 h 1471863"/>
                <a:gd name="connsiteX152" fmla="*/ 5291890 w 5887453"/>
                <a:gd name="connsiteY152" fmla="*/ 551447 h 1471863"/>
                <a:gd name="connsiteX153" fmla="*/ 5135479 w 5887453"/>
                <a:gd name="connsiteY153" fmla="*/ 731921 h 1471863"/>
                <a:gd name="connsiteX154" fmla="*/ 4979069 w 5887453"/>
                <a:gd name="connsiteY154" fmla="*/ 804110 h 147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5887453" h="1471863">
                  <a:moveTo>
                    <a:pt x="4979069" y="804110"/>
                  </a:moveTo>
                  <a:cubicBezTo>
                    <a:pt x="4900864" y="822157"/>
                    <a:pt x="4760495" y="826168"/>
                    <a:pt x="4666248" y="840205"/>
                  </a:cubicBezTo>
                  <a:cubicBezTo>
                    <a:pt x="4572001" y="854242"/>
                    <a:pt x="4521869" y="884321"/>
                    <a:pt x="4413585" y="888331"/>
                  </a:cubicBezTo>
                  <a:cubicBezTo>
                    <a:pt x="4305301" y="892341"/>
                    <a:pt x="4215064" y="886326"/>
                    <a:pt x="4016543" y="864268"/>
                  </a:cubicBezTo>
                  <a:cubicBezTo>
                    <a:pt x="3818022" y="842210"/>
                    <a:pt x="3433011" y="780047"/>
                    <a:pt x="3222458" y="755984"/>
                  </a:cubicBezTo>
                  <a:cubicBezTo>
                    <a:pt x="3011905" y="731921"/>
                    <a:pt x="2991853" y="727910"/>
                    <a:pt x="2753227" y="719889"/>
                  </a:cubicBezTo>
                  <a:cubicBezTo>
                    <a:pt x="2514601" y="711868"/>
                    <a:pt x="1790701" y="707858"/>
                    <a:pt x="1790701" y="707858"/>
                  </a:cubicBezTo>
                  <a:cubicBezTo>
                    <a:pt x="1578143" y="705853"/>
                    <a:pt x="1554079" y="725905"/>
                    <a:pt x="1477879" y="707858"/>
                  </a:cubicBezTo>
                  <a:cubicBezTo>
                    <a:pt x="1401679" y="689811"/>
                    <a:pt x="1341522" y="637673"/>
                    <a:pt x="1333501" y="599573"/>
                  </a:cubicBezTo>
                  <a:cubicBezTo>
                    <a:pt x="1325480" y="561473"/>
                    <a:pt x="1365585" y="511342"/>
                    <a:pt x="1429753" y="479258"/>
                  </a:cubicBezTo>
                  <a:cubicBezTo>
                    <a:pt x="1493921" y="447174"/>
                    <a:pt x="1654343" y="441157"/>
                    <a:pt x="1718511" y="407068"/>
                  </a:cubicBezTo>
                  <a:cubicBezTo>
                    <a:pt x="1782679" y="372979"/>
                    <a:pt x="1816769" y="282742"/>
                    <a:pt x="1814764" y="274721"/>
                  </a:cubicBezTo>
                  <a:cubicBezTo>
                    <a:pt x="1812759" y="266700"/>
                    <a:pt x="1754605" y="344905"/>
                    <a:pt x="1706479" y="358942"/>
                  </a:cubicBezTo>
                  <a:cubicBezTo>
                    <a:pt x="1658353" y="372979"/>
                    <a:pt x="1550069" y="385010"/>
                    <a:pt x="1526006" y="358942"/>
                  </a:cubicBezTo>
                  <a:cubicBezTo>
                    <a:pt x="1501943" y="332874"/>
                    <a:pt x="1566111" y="242636"/>
                    <a:pt x="1562101" y="202531"/>
                  </a:cubicBezTo>
                  <a:cubicBezTo>
                    <a:pt x="1558091" y="162426"/>
                    <a:pt x="1511969" y="116305"/>
                    <a:pt x="1501943" y="118310"/>
                  </a:cubicBezTo>
                  <a:cubicBezTo>
                    <a:pt x="1491917" y="120315"/>
                    <a:pt x="1507959" y="174458"/>
                    <a:pt x="1501943" y="214563"/>
                  </a:cubicBezTo>
                  <a:cubicBezTo>
                    <a:pt x="1495927" y="254668"/>
                    <a:pt x="1499937" y="302795"/>
                    <a:pt x="1465848" y="358942"/>
                  </a:cubicBezTo>
                  <a:cubicBezTo>
                    <a:pt x="1431759" y="415089"/>
                    <a:pt x="1349543" y="529389"/>
                    <a:pt x="1297406" y="551447"/>
                  </a:cubicBezTo>
                  <a:cubicBezTo>
                    <a:pt x="1245269" y="573505"/>
                    <a:pt x="1165059" y="533399"/>
                    <a:pt x="1153027" y="491289"/>
                  </a:cubicBezTo>
                  <a:cubicBezTo>
                    <a:pt x="1140995" y="449179"/>
                    <a:pt x="1187116" y="340895"/>
                    <a:pt x="1225216" y="298784"/>
                  </a:cubicBezTo>
                  <a:cubicBezTo>
                    <a:pt x="1263316" y="256674"/>
                    <a:pt x="1389648" y="246647"/>
                    <a:pt x="1381627" y="238626"/>
                  </a:cubicBezTo>
                  <a:cubicBezTo>
                    <a:pt x="1373606" y="230605"/>
                    <a:pt x="1217195" y="268705"/>
                    <a:pt x="1177090" y="250658"/>
                  </a:cubicBezTo>
                  <a:cubicBezTo>
                    <a:pt x="1136985" y="232611"/>
                    <a:pt x="1167064" y="168442"/>
                    <a:pt x="1140995" y="130342"/>
                  </a:cubicBezTo>
                  <a:cubicBezTo>
                    <a:pt x="1114927" y="92242"/>
                    <a:pt x="1026695" y="20053"/>
                    <a:pt x="1020679" y="22058"/>
                  </a:cubicBezTo>
                  <a:cubicBezTo>
                    <a:pt x="1014663" y="24063"/>
                    <a:pt x="1090864" y="106278"/>
                    <a:pt x="1104901" y="142373"/>
                  </a:cubicBezTo>
                  <a:cubicBezTo>
                    <a:pt x="1118938" y="178468"/>
                    <a:pt x="1124954" y="228600"/>
                    <a:pt x="1104901" y="238626"/>
                  </a:cubicBezTo>
                  <a:cubicBezTo>
                    <a:pt x="1084848" y="248652"/>
                    <a:pt x="1006643" y="228599"/>
                    <a:pt x="984585" y="202531"/>
                  </a:cubicBezTo>
                  <a:cubicBezTo>
                    <a:pt x="962527" y="176463"/>
                    <a:pt x="980574" y="82215"/>
                    <a:pt x="972553" y="82215"/>
                  </a:cubicBezTo>
                  <a:cubicBezTo>
                    <a:pt x="964532" y="82215"/>
                    <a:pt x="916405" y="164431"/>
                    <a:pt x="936458" y="202531"/>
                  </a:cubicBezTo>
                  <a:cubicBezTo>
                    <a:pt x="956511" y="240631"/>
                    <a:pt x="1058780" y="292768"/>
                    <a:pt x="1092869" y="310815"/>
                  </a:cubicBezTo>
                  <a:cubicBezTo>
                    <a:pt x="1126958" y="328862"/>
                    <a:pt x="1145005" y="284747"/>
                    <a:pt x="1140995" y="310815"/>
                  </a:cubicBezTo>
                  <a:cubicBezTo>
                    <a:pt x="1136985" y="336883"/>
                    <a:pt x="1112922" y="435142"/>
                    <a:pt x="1068806" y="467226"/>
                  </a:cubicBezTo>
                  <a:cubicBezTo>
                    <a:pt x="1024690" y="499310"/>
                    <a:pt x="930443" y="489284"/>
                    <a:pt x="876301" y="503321"/>
                  </a:cubicBezTo>
                  <a:cubicBezTo>
                    <a:pt x="822159" y="517358"/>
                    <a:pt x="784058" y="545431"/>
                    <a:pt x="743953" y="551447"/>
                  </a:cubicBezTo>
                  <a:cubicBezTo>
                    <a:pt x="703848" y="557463"/>
                    <a:pt x="665748" y="565483"/>
                    <a:pt x="635669" y="539415"/>
                  </a:cubicBezTo>
                  <a:cubicBezTo>
                    <a:pt x="605590" y="513347"/>
                    <a:pt x="567489" y="451183"/>
                    <a:pt x="563479" y="395036"/>
                  </a:cubicBezTo>
                  <a:cubicBezTo>
                    <a:pt x="559469" y="338889"/>
                    <a:pt x="573506" y="246647"/>
                    <a:pt x="611606" y="202531"/>
                  </a:cubicBezTo>
                  <a:cubicBezTo>
                    <a:pt x="649706" y="158415"/>
                    <a:pt x="792079" y="146384"/>
                    <a:pt x="792079" y="130342"/>
                  </a:cubicBezTo>
                  <a:cubicBezTo>
                    <a:pt x="792079" y="114300"/>
                    <a:pt x="651711" y="94248"/>
                    <a:pt x="611606" y="106279"/>
                  </a:cubicBezTo>
                  <a:cubicBezTo>
                    <a:pt x="571501" y="118311"/>
                    <a:pt x="581527" y="186489"/>
                    <a:pt x="551448" y="202531"/>
                  </a:cubicBezTo>
                  <a:cubicBezTo>
                    <a:pt x="521369" y="218573"/>
                    <a:pt x="465221" y="220578"/>
                    <a:pt x="431132" y="202531"/>
                  </a:cubicBezTo>
                  <a:cubicBezTo>
                    <a:pt x="397043" y="184484"/>
                    <a:pt x="370974" y="126331"/>
                    <a:pt x="346911" y="94247"/>
                  </a:cubicBezTo>
                  <a:cubicBezTo>
                    <a:pt x="322848" y="62163"/>
                    <a:pt x="290764" y="0"/>
                    <a:pt x="286753" y="10026"/>
                  </a:cubicBezTo>
                  <a:cubicBezTo>
                    <a:pt x="282743" y="20052"/>
                    <a:pt x="310816" y="126331"/>
                    <a:pt x="322848" y="154405"/>
                  </a:cubicBezTo>
                  <a:cubicBezTo>
                    <a:pt x="334880" y="182479"/>
                    <a:pt x="376990" y="168442"/>
                    <a:pt x="358943" y="178468"/>
                  </a:cubicBezTo>
                  <a:cubicBezTo>
                    <a:pt x="340896" y="188494"/>
                    <a:pt x="216569" y="204537"/>
                    <a:pt x="214564" y="214563"/>
                  </a:cubicBezTo>
                  <a:cubicBezTo>
                    <a:pt x="212559" y="224589"/>
                    <a:pt x="350921" y="226595"/>
                    <a:pt x="346911" y="238626"/>
                  </a:cubicBezTo>
                  <a:cubicBezTo>
                    <a:pt x="342901" y="250657"/>
                    <a:pt x="194512" y="276726"/>
                    <a:pt x="190501" y="286752"/>
                  </a:cubicBezTo>
                  <a:cubicBezTo>
                    <a:pt x="186491" y="296778"/>
                    <a:pt x="280738" y="304800"/>
                    <a:pt x="322848" y="298784"/>
                  </a:cubicBezTo>
                  <a:cubicBezTo>
                    <a:pt x="364959" y="292768"/>
                    <a:pt x="411080" y="254669"/>
                    <a:pt x="443164" y="250658"/>
                  </a:cubicBezTo>
                  <a:cubicBezTo>
                    <a:pt x="475248" y="246647"/>
                    <a:pt x="501316" y="248653"/>
                    <a:pt x="515353" y="274721"/>
                  </a:cubicBezTo>
                  <a:cubicBezTo>
                    <a:pt x="529390" y="300789"/>
                    <a:pt x="523375" y="356937"/>
                    <a:pt x="527385" y="407068"/>
                  </a:cubicBezTo>
                  <a:cubicBezTo>
                    <a:pt x="531395" y="457199"/>
                    <a:pt x="565484" y="551447"/>
                    <a:pt x="539416" y="575510"/>
                  </a:cubicBezTo>
                  <a:cubicBezTo>
                    <a:pt x="513348" y="599573"/>
                    <a:pt x="415089" y="573505"/>
                    <a:pt x="370974" y="551447"/>
                  </a:cubicBezTo>
                  <a:cubicBezTo>
                    <a:pt x="326859" y="529389"/>
                    <a:pt x="284748" y="449179"/>
                    <a:pt x="274722" y="443163"/>
                  </a:cubicBezTo>
                  <a:cubicBezTo>
                    <a:pt x="264696" y="437147"/>
                    <a:pt x="274721" y="485273"/>
                    <a:pt x="310816" y="515352"/>
                  </a:cubicBezTo>
                  <a:cubicBezTo>
                    <a:pt x="346911" y="545431"/>
                    <a:pt x="447174" y="595562"/>
                    <a:pt x="491290" y="623636"/>
                  </a:cubicBezTo>
                  <a:cubicBezTo>
                    <a:pt x="535406" y="651710"/>
                    <a:pt x="561474" y="647699"/>
                    <a:pt x="575511" y="683794"/>
                  </a:cubicBezTo>
                  <a:cubicBezTo>
                    <a:pt x="589548" y="719889"/>
                    <a:pt x="603585" y="792079"/>
                    <a:pt x="575511" y="840205"/>
                  </a:cubicBezTo>
                  <a:cubicBezTo>
                    <a:pt x="547437" y="888331"/>
                    <a:pt x="479258" y="948489"/>
                    <a:pt x="407069" y="972552"/>
                  </a:cubicBezTo>
                  <a:cubicBezTo>
                    <a:pt x="334880" y="996615"/>
                    <a:pt x="206542" y="968542"/>
                    <a:pt x="142374" y="984584"/>
                  </a:cubicBezTo>
                  <a:cubicBezTo>
                    <a:pt x="78206" y="1000626"/>
                    <a:pt x="44116" y="1026695"/>
                    <a:pt x="22058" y="1068805"/>
                  </a:cubicBezTo>
                  <a:cubicBezTo>
                    <a:pt x="0" y="1110916"/>
                    <a:pt x="6016" y="1233237"/>
                    <a:pt x="10027" y="1237247"/>
                  </a:cubicBezTo>
                  <a:cubicBezTo>
                    <a:pt x="14038" y="1241257"/>
                    <a:pt x="18048" y="1124952"/>
                    <a:pt x="46122" y="1092868"/>
                  </a:cubicBezTo>
                  <a:cubicBezTo>
                    <a:pt x="74196" y="1060784"/>
                    <a:pt x="134353" y="1054768"/>
                    <a:pt x="178469" y="1044742"/>
                  </a:cubicBezTo>
                  <a:cubicBezTo>
                    <a:pt x="222585" y="1034716"/>
                    <a:pt x="262690" y="1042736"/>
                    <a:pt x="310816" y="1032710"/>
                  </a:cubicBezTo>
                  <a:cubicBezTo>
                    <a:pt x="358942" y="1022684"/>
                    <a:pt x="445169" y="968542"/>
                    <a:pt x="467227" y="984584"/>
                  </a:cubicBezTo>
                  <a:cubicBezTo>
                    <a:pt x="489285" y="1000626"/>
                    <a:pt x="477254" y="1090863"/>
                    <a:pt x="443164" y="1128963"/>
                  </a:cubicBezTo>
                  <a:cubicBezTo>
                    <a:pt x="409074" y="1167063"/>
                    <a:pt x="262690" y="1205163"/>
                    <a:pt x="262690" y="1213184"/>
                  </a:cubicBezTo>
                  <a:cubicBezTo>
                    <a:pt x="262690" y="1221205"/>
                    <a:pt x="401054" y="1197142"/>
                    <a:pt x="443164" y="1177089"/>
                  </a:cubicBezTo>
                  <a:cubicBezTo>
                    <a:pt x="485274" y="1157036"/>
                    <a:pt x="501316" y="1090863"/>
                    <a:pt x="515353" y="1092868"/>
                  </a:cubicBezTo>
                  <a:cubicBezTo>
                    <a:pt x="529390" y="1094873"/>
                    <a:pt x="519364" y="1149016"/>
                    <a:pt x="527385" y="1189121"/>
                  </a:cubicBezTo>
                  <a:cubicBezTo>
                    <a:pt x="535406" y="1229226"/>
                    <a:pt x="553453" y="1337511"/>
                    <a:pt x="563479" y="1333500"/>
                  </a:cubicBezTo>
                  <a:cubicBezTo>
                    <a:pt x="573505" y="1329490"/>
                    <a:pt x="587543" y="1219200"/>
                    <a:pt x="587543" y="1165058"/>
                  </a:cubicBezTo>
                  <a:cubicBezTo>
                    <a:pt x="587543" y="1110916"/>
                    <a:pt x="569495" y="1048752"/>
                    <a:pt x="563479" y="1008647"/>
                  </a:cubicBezTo>
                  <a:cubicBezTo>
                    <a:pt x="557463" y="968542"/>
                    <a:pt x="537411" y="946484"/>
                    <a:pt x="551448" y="924426"/>
                  </a:cubicBezTo>
                  <a:cubicBezTo>
                    <a:pt x="565485" y="902368"/>
                    <a:pt x="601580" y="868279"/>
                    <a:pt x="647701" y="876300"/>
                  </a:cubicBezTo>
                  <a:cubicBezTo>
                    <a:pt x="693822" y="884321"/>
                    <a:pt x="782053" y="952500"/>
                    <a:pt x="828174" y="972552"/>
                  </a:cubicBezTo>
                  <a:cubicBezTo>
                    <a:pt x="874295" y="992604"/>
                    <a:pt x="906380" y="974557"/>
                    <a:pt x="924427" y="996615"/>
                  </a:cubicBezTo>
                  <a:cubicBezTo>
                    <a:pt x="942474" y="1018673"/>
                    <a:pt x="956511" y="1074821"/>
                    <a:pt x="936458" y="1104900"/>
                  </a:cubicBezTo>
                  <a:cubicBezTo>
                    <a:pt x="916405" y="1134979"/>
                    <a:pt x="838200" y="1134979"/>
                    <a:pt x="804111" y="1177089"/>
                  </a:cubicBezTo>
                  <a:cubicBezTo>
                    <a:pt x="770022" y="1219199"/>
                    <a:pt x="727912" y="1355558"/>
                    <a:pt x="731922" y="1357563"/>
                  </a:cubicBezTo>
                  <a:cubicBezTo>
                    <a:pt x="735933" y="1359568"/>
                    <a:pt x="794085" y="1221205"/>
                    <a:pt x="828174" y="1189121"/>
                  </a:cubicBezTo>
                  <a:cubicBezTo>
                    <a:pt x="862263" y="1157037"/>
                    <a:pt x="894348" y="1153027"/>
                    <a:pt x="936458" y="1165058"/>
                  </a:cubicBezTo>
                  <a:cubicBezTo>
                    <a:pt x="978569" y="1177090"/>
                    <a:pt x="1038726" y="1215189"/>
                    <a:pt x="1080837" y="1261310"/>
                  </a:cubicBezTo>
                  <a:cubicBezTo>
                    <a:pt x="1122948" y="1307431"/>
                    <a:pt x="1130969" y="1411705"/>
                    <a:pt x="1189122" y="1441784"/>
                  </a:cubicBezTo>
                  <a:cubicBezTo>
                    <a:pt x="1247275" y="1471863"/>
                    <a:pt x="1421732" y="1443789"/>
                    <a:pt x="1429753" y="1441784"/>
                  </a:cubicBezTo>
                  <a:cubicBezTo>
                    <a:pt x="1437774" y="1439779"/>
                    <a:pt x="1287380" y="1459831"/>
                    <a:pt x="1237248" y="1429752"/>
                  </a:cubicBezTo>
                  <a:cubicBezTo>
                    <a:pt x="1187117" y="1399673"/>
                    <a:pt x="1167064" y="1309436"/>
                    <a:pt x="1128964" y="1261310"/>
                  </a:cubicBezTo>
                  <a:cubicBezTo>
                    <a:pt x="1090864" y="1213184"/>
                    <a:pt x="1004637" y="1155031"/>
                    <a:pt x="1008648" y="1140994"/>
                  </a:cubicBezTo>
                  <a:cubicBezTo>
                    <a:pt x="1012659" y="1126957"/>
                    <a:pt x="1114927" y="1159042"/>
                    <a:pt x="1153027" y="1177089"/>
                  </a:cubicBezTo>
                  <a:cubicBezTo>
                    <a:pt x="1191127" y="1195136"/>
                    <a:pt x="1187117" y="1229226"/>
                    <a:pt x="1237248" y="1249279"/>
                  </a:cubicBezTo>
                  <a:cubicBezTo>
                    <a:pt x="1287379" y="1269332"/>
                    <a:pt x="1443790" y="1299410"/>
                    <a:pt x="1453816" y="1297405"/>
                  </a:cubicBezTo>
                  <a:cubicBezTo>
                    <a:pt x="1463842" y="1295400"/>
                    <a:pt x="1337511" y="1265321"/>
                    <a:pt x="1297406" y="1237247"/>
                  </a:cubicBezTo>
                  <a:cubicBezTo>
                    <a:pt x="1257301" y="1209173"/>
                    <a:pt x="1249280" y="1153026"/>
                    <a:pt x="1213185" y="1128963"/>
                  </a:cubicBezTo>
                  <a:cubicBezTo>
                    <a:pt x="1177090" y="1104900"/>
                    <a:pt x="1112921" y="1104900"/>
                    <a:pt x="1080837" y="1092868"/>
                  </a:cubicBezTo>
                  <a:cubicBezTo>
                    <a:pt x="1048753" y="1080836"/>
                    <a:pt x="1026695" y="1074820"/>
                    <a:pt x="1020679" y="1056773"/>
                  </a:cubicBezTo>
                  <a:cubicBezTo>
                    <a:pt x="1014663" y="1038726"/>
                    <a:pt x="1006643" y="1010652"/>
                    <a:pt x="1044743" y="984584"/>
                  </a:cubicBezTo>
                  <a:cubicBezTo>
                    <a:pt x="1082843" y="958516"/>
                    <a:pt x="1199148" y="912395"/>
                    <a:pt x="1249279" y="900363"/>
                  </a:cubicBezTo>
                  <a:cubicBezTo>
                    <a:pt x="1299410" y="888331"/>
                    <a:pt x="1315453" y="896352"/>
                    <a:pt x="1345532" y="912394"/>
                  </a:cubicBezTo>
                  <a:cubicBezTo>
                    <a:pt x="1375611" y="928436"/>
                    <a:pt x="1413711" y="956510"/>
                    <a:pt x="1429753" y="996615"/>
                  </a:cubicBezTo>
                  <a:cubicBezTo>
                    <a:pt x="1445795" y="1036720"/>
                    <a:pt x="1419727" y="1118937"/>
                    <a:pt x="1441785" y="1153026"/>
                  </a:cubicBezTo>
                  <a:cubicBezTo>
                    <a:pt x="1463843" y="1187116"/>
                    <a:pt x="1558091" y="1211178"/>
                    <a:pt x="1562101" y="1201152"/>
                  </a:cubicBezTo>
                  <a:cubicBezTo>
                    <a:pt x="1566112" y="1191126"/>
                    <a:pt x="1483895" y="1130968"/>
                    <a:pt x="1465848" y="1092868"/>
                  </a:cubicBezTo>
                  <a:cubicBezTo>
                    <a:pt x="1447801" y="1054768"/>
                    <a:pt x="1445795" y="992605"/>
                    <a:pt x="1453816" y="972552"/>
                  </a:cubicBezTo>
                  <a:cubicBezTo>
                    <a:pt x="1461837" y="952499"/>
                    <a:pt x="1481890" y="960520"/>
                    <a:pt x="1513974" y="972552"/>
                  </a:cubicBezTo>
                  <a:cubicBezTo>
                    <a:pt x="1546058" y="984584"/>
                    <a:pt x="1616243" y="1008647"/>
                    <a:pt x="1646322" y="1044742"/>
                  </a:cubicBezTo>
                  <a:cubicBezTo>
                    <a:pt x="1676401" y="1080837"/>
                    <a:pt x="1664369" y="1161047"/>
                    <a:pt x="1694448" y="1189121"/>
                  </a:cubicBezTo>
                  <a:cubicBezTo>
                    <a:pt x="1724527" y="1217195"/>
                    <a:pt x="1780674" y="1209174"/>
                    <a:pt x="1826795" y="1213184"/>
                  </a:cubicBezTo>
                  <a:cubicBezTo>
                    <a:pt x="1872916" y="1217195"/>
                    <a:pt x="1977190" y="1219200"/>
                    <a:pt x="1971174" y="1213184"/>
                  </a:cubicBezTo>
                  <a:cubicBezTo>
                    <a:pt x="1965158" y="1207168"/>
                    <a:pt x="1832811" y="1195136"/>
                    <a:pt x="1790701" y="1177089"/>
                  </a:cubicBezTo>
                  <a:cubicBezTo>
                    <a:pt x="1748591" y="1159042"/>
                    <a:pt x="1744580" y="1138990"/>
                    <a:pt x="1718511" y="1104900"/>
                  </a:cubicBezTo>
                  <a:cubicBezTo>
                    <a:pt x="1692443" y="1070811"/>
                    <a:pt x="1664369" y="1000626"/>
                    <a:pt x="1634290" y="972552"/>
                  </a:cubicBezTo>
                  <a:cubicBezTo>
                    <a:pt x="1604211" y="944478"/>
                    <a:pt x="1515979" y="956510"/>
                    <a:pt x="1538037" y="936458"/>
                  </a:cubicBezTo>
                  <a:cubicBezTo>
                    <a:pt x="1560095" y="916406"/>
                    <a:pt x="1708484" y="860257"/>
                    <a:pt x="1766637" y="852236"/>
                  </a:cubicBezTo>
                  <a:cubicBezTo>
                    <a:pt x="1824790" y="844215"/>
                    <a:pt x="1905000" y="890336"/>
                    <a:pt x="1886953" y="888331"/>
                  </a:cubicBezTo>
                  <a:cubicBezTo>
                    <a:pt x="1868906" y="886326"/>
                    <a:pt x="1724527" y="836195"/>
                    <a:pt x="1658353" y="840205"/>
                  </a:cubicBezTo>
                  <a:cubicBezTo>
                    <a:pt x="1592179" y="844216"/>
                    <a:pt x="1536032" y="908384"/>
                    <a:pt x="1489911" y="912394"/>
                  </a:cubicBezTo>
                  <a:cubicBezTo>
                    <a:pt x="1443790" y="916405"/>
                    <a:pt x="1367590" y="884320"/>
                    <a:pt x="1381627" y="864268"/>
                  </a:cubicBezTo>
                  <a:cubicBezTo>
                    <a:pt x="1395664" y="844216"/>
                    <a:pt x="1415716" y="812132"/>
                    <a:pt x="1574132" y="792079"/>
                  </a:cubicBezTo>
                  <a:cubicBezTo>
                    <a:pt x="1732548" y="772026"/>
                    <a:pt x="2051385" y="741947"/>
                    <a:pt x="2332122" y="743952"/>
                  </a:cubicBezTo>
                  <a:cubicBezTo>
                    <a:pt x="2612859" y="745957"/>
                    <a:pt x="2987843" y="774031"/>
                    <a:pt x="3258553" y="804110"/>
                  </a:cubicBezTo>
                  <a:cubicBezTo>
                    <a:pt x="3529264" y="834189"/>
                    <a:pt x="3743827" y="904373"/>
                    <a:pt x="3956385" y="924426"/>
                  </a:cubicBezTo>
                  <a:cubicBezTo>
                    <a:pt x="4168943" y="944479"/>
                    <a:pt x="4377490" y="936458"/>
                    <a:pt x="4533901" y="924426"/>
                  </a:cubicBezTo>
                  <a:cubicBezTo>
                    <a:pt x="4690312" y="912394"/>
                    <a:pt x="4784559" y="848226"/>
                    <a:pt x="4894848" y="852236"/>
                  </a:cubicBezTo>
                  <a:cubicBezTo>
                    <a:pt x="5005137" y="856246"/>
                    <a:pt x="5101390" y="914400"/>
                    <a:pt x="5195637" y="948489"/>
                  </a:cubicBezTo>
                  <a:cubicBezTo>
                    <a:pt x="5289884" y="982578"/>
                    <a:pt x="5352048" y="1032710"/>
                    <a:pt x="5460332" y="1056773"/>
                  </a:cubicBezTo>
                  <a:cubicBezTo>
                    <a:pt x="5568616" y="1080836"/>
                    <a:pt x="5831306" y="1094873"/>
                    <a:pt x="5845343" y="1092868"/>
                  </a:cubicBezTo>
                  <a:cubicBezTo>
                    <a:pt x="5859380" y="1090863"/>
                    <a:pt x="5646822" y="1074821"/>
                    <a:pt x="5544553" y="1044742"/>
                  </a:cubicBezTo>
                  <a:cubicBezTo>
                    <a:pt x="5442285" y="1014663"/>
                    <a:pt x="5303921" y="944478"/>
                    <a:pt x="5231732" y="912394"/>
                  </a:cubicBezTo>
                  <a:cubicBezTo>
                    <a:pt x="5159543" y="880310"/>
                    <a:pt x="5063290" y="844215"/>
                    <a:pt x="5111416" y="852236"/>
                  </a:cubicBezTo>
                  <a:cubicBezTo>
                    <a:pt x="5159542" y="860257"/>
                    <a:pt x="5396164" y="948489"/>
                    <a:pt x="5520490" y="960521"/>
                  </a:cubicBezTo>
                  <a:cubicBezTo>
                    <a:pt x="5644816" y="972553"/>
                    <a:pt x="5865395" y="932447"/>
                    <a:pt x="5857374" y="924426"/>
                  </a:cubicBezTo>
                  <a:cubicBezTo>
                    <a:pt x="5849353" y="916405"/>
                    <a:pt x="5578643" y="928436"/>
                    <a:pt x="5472364" y="912394"/>
                  </a:cubicBezTo>
                  <a:cubicBezTo>
                    <a:pt x="5366085" y="896352"/>
                    <a:pt x="5221706" y="852236"/>
                    <a:pt x="5219701" y="828173"/>
                  </a:cubicBezTo>
                  <a:cubicBezTo>
                    <a:pt x="5217696" y="804110"/>
                    <a:pt x="5396164" y="764005"/>
                    <a:pt x="5460332" y="768015"/>
                  </a:cubicBezTo>
                  <a:cubicBezTo>
                    <a:pt x="5524500" y="772025"/>
                    <a:pt x="5538537" y="838199"/>
                    <a:pt x="5604711" y="852236"/>
                  </a:cubicBezTo>
                  <a:cubicBezTo>
                    <a:pt x="5670885" y="866273"/>
                    <a:pt x="5851358" y="858252"/>
                    <a:pt x="5857374" y="852236"/>
                  </a:cubicBezTo>
                  <a:cubicBezTo>
                    <a:pt x="5863390" y="846220"/>
                    <a:pt x="5696953" y="834189"/>
                    <a:pt x="5640806" y="816142"/>
                  </a:cubicBezTo>
                  <a:cubicBezTo>
                    <a:pt x="5584659" y="798095"/>
                    <a:pt x="5512469" y="772026"/>
                    <a:pt x="5520490" y="743952"/>
                  </a:cubicBezTo>
                  <a:cubicBezTo>
                    <a:pt x="5528511" y="715878"/>
                    <a:pt x="5628774" y="661737"/>
                    <a:pt x="5688932" y="647700"/>
                  </a:cubicBezTo>
                  <a:cubicBezTo>
                    <a:pt x="5749090" y="633663"/>
                    <a:pt x="5875421" y="667752"/>
                    <a:pt x="5881437" y="659731"/>
                  </a:cubicBezTo>
                  <a:cubicBezTo>
                    <a:pt x="5887453" y="651710"/>
                    <a:pt x="5787190" y="595563"/>
                    <a:pt x="5725027" y="599573"/>
                  </a:cubicBezTo>
                  <a:cubicBezTo>
                    <a:pt x="5662864" y="603584"/>
                    <a:pt x="5552574" y="661736"/>
                    <a:pt x="5508458" y="683794"/>
                  </a:cubicBezTo>
                  <a:cubicBezTo>
                    <a:pt x="5464342" y="705852"/>
                    <a:pt x="5502442" y="721895"/>
                    <a:pt x="5460332" y="731921"/>
                  </a:cubicBezTo>
                  <a:cubicBezTo>
                    <a:pt x="5418222" y="741947"/>
                    <a:pt x="5303921" y="733926"/>
                    <a:pt x="5255795" y="743952"/>
                  </a:cubicBezTo>
                  <a:cubicBezTo>
                    <a:pt x="5207669" y="753978"/>
                    <a:pt x="5171574" y="810126"/>
                    <a:pt x="5171574" y="792079"/>
                  </a:cubicBezTo>
                  <a:cubicBezTo>
                    <a:pt x="5171574" y="774032"/>
                    <a:pt x="5187616" y="679784"/>
                    <a:pt x="5255795" y="635668"/>
                  </a:cubicBezTo>
                  <a:cubicBezTo>
                    <a:pt x="5323974" y="591552"/>
                    <a:pt x="5502443" y="561474"/>
                    <a:pt x="5580648" y="527384"/>
                  </a:cubicBezTo>
                  <a:cubicBezTo>
                    <a:pt x="5658853" y="493294"/>
                    <a:pt x="5729037" y="437147"/>
                    <a:pt x="5725027" y="431131"/>
                  </a:cubicBezTo>
                  <a:cubicBezTo>
                    <a:pt x="5721017" y="425115"/>
                    <a:pt x="5628775" y="471236"/>
                    <a:pt x="5556585" y="491289"/>
                  </a:cubicBezTo>
                  <a:cubicBezTo>
                    <a:pt x="5484395" y="511342"/>
                    <a:pt x="5362074" y="511342"/>
                    <a:pt x="5291890" y="551447"/>
                  </a:cubicBezTo>
                  <a:cubicBezTo>
                    <a:pt x="5221706" y="591552"/>
                    <a:pt x="5195637" y="687805"/>
                    <a:pt x="5135479" y="731921"/>
                  </a:cubicBezTo>
                  <a:cubicBezTo>
                    <a:pt x="5075321" y="776037"/>
                    <a:pt x="5057274" y="786063"/>
                    <a:pt x="4979069" y="804110"/>
                  </a:cubicBezTo>
                  <a:close/>
                </a:path>
              </a:pathLst>
            </a:cu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418347" y="3501189"/>
              <a:ext cx="385011" cy="192506"/>
            </a:xfrm>
            <a:prstGeom prst="ellipse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6"/>
          <p:cNvGrpSpPr/>
          <p:nvPr/>
        </p:nvGrpSpPr>
        <p:grpSpPr>
          <a:xfrm rot="5400000">
            <a:off x="301270" y="4373008"/>
            <a:ext cx="1737559" cy="842211"/>
            <a:chOff x="1566110" y="2877553"/>
            <a:chExt cx="5887453" cy="1471863"/>
          </a:xfrm>
          <a:noFill/>
        </p:grpSpPr>
        <p:sp>
          <p:nvSpPr>
            <p:cNvPr id="18" name="Полилиния 17"/>
            <p:cNvSpPr/>
            <p:nvPr/>
          </p:nvSpPr>
          <p:spPr>
            <a:xfrm>
              <a:off x="1566110" y="2877553"/>
              <a:ext cx="5887453" cy="1471863"/>
            </a:xfrm>
            <a:custGeom>
              <a:avLst/>
              <a:gdLst>
                <a:gd name="connsiteX0" fmla="*/ 4979069 w 5887453"/>
                <a:gd name="connsiteY0" fmla="*/ 804110 h 1471863"/>
                <a:gd name="connsiteX1" fmla="*/ 4666248 w 5887453"/>
                <a:gd name="connsiteY1" fmla="*/ 840205 h 1471863"/>
                <a:gd name="connsiteX2" fmla="*/ 4413585 w 5887453"/>
                <a:gd name="connsiteY2" fmla="*/ 888331 h 1471863"/>
                <a:gd name="connsiteX3" fmla="*/ 4016543 w 5887453"/>
                <a:gd name="connsiteY3" fmla="*/ 864268 h 1471863"/>
                <a:gd name="connsiteX4" fmla="*/ 3222458 w 5887453"/>
                <a:gd name="connsiteY4" fmla="*/ 755984 h 1471863"/>
                <a:gd name="connsiteX5" fmla="*/ 2753227 w 5887453"/>
                <a:gd name="connsiteY5" fmla="*/ 719889 h 1471863"/>
                <a:gd name="connsiteX6" fmla="*/ 1790701 w 5887453"/>
                <a:gd name="connsiteY6" fmla="*/ 707858 h 1471863"/>
                <a:gd name="connsiteX7" fmla="*/ 1477879 w 5887453"/>
                <a:gd name="connsiteY7" fmla="*/ 707858 h 1471863"/>
                <a:gd name="connsiteX8" fmla="*/ 1333501 w 5887453"/>
                <a:gd name="connsiteY8" fmla="*/ 599573 h 1471863"/>
                <a:gd name="connsiteX9" fmla="*/ 1429753 w 5887453"/>
                <a:gd name="connsiteY9" fmla="*/ 479258 h 1471863"/>
                <a:gd name="connsiteX10" fmla="*/ 1718511 w 5887453"/>
                <a:gd name="connsiteY10" fmla="*/ 407068 h 1471863"/>
                <a:gd name="connsiteX11" fmla="*/ 1814764 w 5887453"/>
                <a:gd name="connsiteY11" fmla="*/ 274721 h 1471863"/>
                <a:gd name="connsiteX12" fmla="*/ 1706479 w 5887453"/>
                <a:gd name="connsiteY12" fmla="*/ 358942 h 1471863"/>
                <a:gd name="connsiteX13" fmla="*/ 1526006 w 5887453"/>
                <a:gd name="connsiteY13" fmla="*/ 358942 h 1471863"/>
                <a:gd name="connsiteX14" fmla="*/ 1562101 w 5887453"/>
                <a:gd name="connsiteY14" fmla="*/ 202531 h 1471863"/>
                <a:gd name="connsiteX15" fmla="*/ 1501943 w 5887453"/>
                <a:gd name="connsiteY15" fmla="*/ 118310 h 1471863"/>
                <a:gd name="connsiteX16" fmla="*/ 1501943 w 5887453"/>
                <a:gd name="connsiteY16" fmla="*/ 214563 h 1471863"/>
                <a:gd name="connsiteX17" fmla="*/ 1465848 w 5887453"/>
                <a:gd name="connsiteY17" fmla="*/ 358942 h 1471863"/>
                <a:gd name="connsiteX18" fmla="*/ 1297406 w 5887453"/>
                <a:gd name="connsiteY18" fmla="*/ 551447 h 1471863"/>
                <a:gd name="connsiteX19" fmla="*/ 1153027 w 5887453"/>
                <a:gd name="connsiteY19" fmla="*/ 491289 h 1471863"/>
                <a:gd name="connsiteX20" fmla="*/ 1225216 w 5887453"/>
                <a:gd name="connsiteY20" fmla="*/ 298784 h 1471863"/>
                <a:gd name="connsiteX21" fmla="*/ 1381627 w 5887453"/>
                <a:gd name="connsiteY21" fmla="*/ 238626 h 1471863"/>
                <a:gd name="connsiteX22" fmla="*/ 1177090 w 5887453"/>
                <a:gd name="connsiteY22" fmla="*/ 250658 h 1471863"/>
                <a:gd name="connsiteX23" fmla="*/ 1140995 w 5887453"/>
                <a:gd name="connsiteY23" fmla="*/ 130342 h 1471863"/>
                <a:gd name="connsiteX24" fmla="*/ 1020679 w 5887453"/>
                <a:gd name="connsiteY24" fmla="*/ 22058 h 1471863"/>
                <a:gd name="connsiteX25" fmla="*/ 1104901 w 5887453"/>
                <a:gd name="connsiteY25" fmla="*/ 142373 h 1471863"/>
                <a:gd name="connsiteX26" fmla="*/ 1104901 w 5887453"/>
                <a:gd name="connsiteY26" fmla="*/ 238626 h 1471863"/>
                <a:gd name="connsiteX27" fmla="*/ 984585 w 5887453"/>
                <a:gd name="connsiteY27" fmla="*/ 202531 h 1471863"/>
                <a:gd name="connsiteX28" fmla="*/ 972553 w 5887453"/>
                <a:gd name="connsiteY28" fmla="*/ 82215 h 1471863"/>
                <a:gd name="connsiteX29" fmla="*/ 936458 w 5887453"/>
                <a:gd name="connsiteY29" fmla="*/ 202531 h 1471863"/>
                <a:gd name="connsiteX30" fmla="*/ 1092869 w 5887453"/>
                <a:gd name="connsiteY30" fmla="*/ 310815 h 1471863"/>
                <a:gd name="connsiteX31" fmla="*/ 1140995 w 5887453"/>
                <a:gd name="connsiteY31" fmla="*/ 310815 h 1471863"/>
                <a:gd name="connsiteX32" fmla="*/ 1068806 w 5887453"/>
                <a:gd name="connsiteY32" fmla="*/ 467226 h 1471863"/>
                <a:gd name="connsiteX33" fmla="*/ 876301 w 5887453"/>
                <a:gd name="connsiteY33" fmla="*/ 503321 h 1471863"/>
                <a:gd name="connsiteX34" fmla="*/ 743953 w 5887453"/>
                <a:gd name="connsiteY34" fmla="*/ 551447 h 1471863"/>
                <a:gd name="connsiteX35" fmla="*/ 635669 w 5887453"/>
                <a:gd name="connsiteY35" fmla="*/ 539415 h 1471863"/>
                <a:gd name="connsiteX36" fmla="*/ 563479 w 5887453"/>
                <a:gd name="connsiteY36" fmla="*/ 395036 h 1471863"/>
                <a:gd name="connsiteX37" fmla="*/ 611606 w 5887453"/>
                <a:gd name="connsiteY37" fmla="*/ 202531 h 1471863"/>
                <a:gd name="connsiteX38" fmla="*/ 792079 w 5887453"/>
                <a:gd name="connsiteY38" fmla="*/ 130342 h 1471863"/>
                <a:gd name="connsiteX39" fmla="*/ 611606 w 5887453"/>
                <a:gd name="connsiteY39" fmla="*/ 106279 h 1471863"/>
                <a:gd name="connsiteX40" fmla="*/ 551448 w 5887453"/>
                <a:gd name="connsiteY40" fmla="*/ 202531 h 1471863"/>
                <a:gd name="connsiteX41" fmla="*/ 431132 w 5887453"/>
                <a:gd name="connsiteY41" fmla="*/ 202531 h 1471863"/>
                <a:gd name="connsiteX42" fmla="*/ 346911 w 5887453"/>
                <a:gd name="connsiteY42" fmla="*/ 94247 h 1471863"/>
                <a:gd name="connsiteX43" fmla="*/ 286753 w 5887453"/>
                <a:gd name="connsiteY43" fmla="*/ 10026 h 1471863"/>
                <a:gd name="connsiteX44" fmla="*/ 322848 w 5887453"/>
                <a:gd name="connsiteY44" fmla="*/ 154405 h 1471863"/>
                <a:gd name="connsiteX45" fmla="*/ 358943 w 5887453"/>
                <a:gd name="connsiteY45" fmla="*/ 178468 h 1471863"/>
                <a:gd name="connsiteX46" fmla="*/ 214564 w 5887453"/>
                <a:gd name="connsiteY46" fmla="*/ 214563 h 1471863"/>
                <a:gd name="connsiteX47" fmla="*/ 346911 w 5887453"/>
                <a:gd name="connsiteY47" fmla="*/ 238626 h 1471863"/>
                <a:gd name="connsiteX48" fmla="*/ 190501 w 5887453"/>
                <a:gd name="connsiteY48" fmla="*/ 286752 h 1471863"/>
                <a:gd name="connsiteX49" fmla="*/ 322848 w 5887453"/>
                <a:gd name="connsiteY49" fmla="*/ 298784 h 1471863"/>
                <a:gd name="connsiteX50" fmla="*/ 443164 w 5887453"/>
                <a:gd name="connsiteY50" fmla="*/ 250658 h 1471863"/>
                <a:gd name="connsiteX51" fmla="*/ 515353 w 5887453"/>
                <a:gd name="connsiteY51" fmla="*/ 274721 h 1471863"/>
                <a:gd name="connsiteX52" fmla="*/ 527385 w 5887453"/>
                <a:gd name="connsiteY52" fmla="*/ 407068 h 1471863"/>
                <a:gd name="connsiteX53" fmla="*/ 539416 w 5887453"/>
                <a:gd name="connsiteY53" fmla="*/ 575510 h 1471863"/>
                <a:gd name="connsiteX54" fmla="*/ 370974 w 5887453"/>
                <a:gd name="connsiteY54" fmla="*/ 551447 h 1471863"/>
                <a:gd name="connsiteX55" fmla="*/ 274722 w 5887453"/>
                <a:gd name="connsiteY55" fmla="*/ 443163 h 1471863"/>
                <a:gd name="connsiteX56" fmla="*/ 310816 w 5887453"/>
                <a:gd name="connsiteY56" fmla="*/ 515352 h 1471863"/>
                <a:gd name="connsiteX57" fmla="*/ 491290 w 5887453"/>
                <a:gd name="connsiteY57" fmla="*/ 623636 h 1471863"/>
                <a:gd name="connsiteX58" fmla="*/ 575511 w 5887453"/>
                <a:gd name="connsiteY58" fmla="*/ 683794 h 1471863"/>
                <a:gd name="connsiteX59" fmla="*/ 575511 w 5887453"/>
                <a:gd name="connsiteY59" fmla="*/ 840205 h 1471863"/>
                <a:gd name="connsiteX60" fmla="*/ 407069 w 5887453"/>
                <a:gd name="connsiteY60" fmla="*/ 972552 h 1471863"/>
                <a:gd name="connsiteX61" fmla="*/ 142374 w 5887453"/>
                <a:gd name="connsiteY61" fmla="*/ 984584 h 1471863"/>
                <a:gd name="connsiteX62" fmla="*/ 22058 w 5887453"/>
                <a:gd name="connsiteY62" fmla="*/ 1068805 h 1471863"/>
                <a:gd name="connsiteX63" fmla="*/ 10027 w 5887453"/>
                <a:gd name="connsiteY63" fmla="*/ 1237247 h 1471863"/>
                <a:gd name="connsiteX64" fmla="*/ 46122 w 5887453"/>
                <a:gd name="connsiteY64" fmla="*/ 1092868 h 1471863"/>
                <a:gd name="connsiteX65" fmla="*/ 178469 w 5887453"/>
                <a:gd name="connsiteY65" fmla="*/ 1044742 h 1471863"/>
                <a:gd name="connsiteX66" fmla="*/ 310816 w 5887453"/>
                <a:gd name="connsiteY66" fmla="*/ 1032710 h 1471863"/>
                <a:gd name="connsiteX67" fmla="*/ 467227 w 5887453"/>
                <a:gd name="connsiteY67" fmla="*/ 984584 h 1471863"/>
                <a:gd name="connsiteX68" fmla="*/ 443164 w 5887453"/>
                <a:gd name="connsiteY68" fmla="*/ 1128963 h 1471863"/>
                <a:gd name="connsiteX69" fmla="*/ 262690 w 5887453"/>
                <a:gd name="connsiteY69" fmla="*/ 1213184 h 1471863"/>
                <a:gd name="connsiteX70" fmla="*/ 443164 w 5887453"/>
                <a:gd name="connsiteY70" fmla="*/ 1177089 h 1471863"/>
                <a:gd name="connsiteX71" fmla="*/ 515353 w 5887453"/>
                <a:gd name="connsiteY71" fmla="*/ 1092868 h 1471863"/>
                <a:gd name="connsiteX72" fmla="*/ 527385 w 5887453"/>
                <a:gd name="connsiteY72" fmla="*/ 1189121 h 1471863"/>
                <a:gd name="connsiteX73" fmla="*/ 563479 w 5887453"/>
                <a:gd name="connsiteY73" fmla="*/ 1333500 h 1471863"/>
                <a:gd name="connsiteX74" fmla="*/ 587543 w 5887453"/>
                <a:gd name="connsiteY74" fmla="*/ 1165058 h 1471863"/>
                <a:gd name="connsiteX75" fmla="*/ 563479 w 5887453"/>
                <a:gd name="connsiteY75" fmla="*/ 1008647 h 1471863"/>
                <a:gd name="connsiteX76" fmla="*/ 551448 w 5887453"/>
                <a:gd name="connsiteY76" fmla="*/ 924426 h 1471863"/>
                <a:gd name="connsiteX77" fmla="*/ 647701 w 5887453"/>
                <a:gd name="connsiteY77" fmla="*/ 876300 h 1471863"/>
                <a:gd name="connsiteX78" fmla="*/ 828174 w 5887453"/>
                <a:gd name="connsiteY78" fmla="*/ 972552 h 1471863"/>
                <a:gd name="connsiteX79" fmla="*/ 924427 w 5887453"/>
                <a:gd name="connsiteY79" fmla="*/ 996615 h 1471863"/>
                <a:gd name="connsiteX80" fmla="*/ 936458 w 5887453"/>
                <a:gd name="connsiteY80" fmla="*/ 1104900 h 1471863"/>
                <a:gd name="connsiteX81" fmla="*/ 804111 w 5887453"/>
                <a:gd name="connsiteY81" fmla="*/ 1177089 h 1471863"/>
                <a:gd name="connsiteX82" fmla="*/ 731922 w 5887453"/>
                <a:gd name="connsiteY82" fmla="*/ 1357563 h 1471863"/>
                <a:gd name="connsiteX83" fmla="*/ 828174 w 5887453"/>
                <a:gd name="connsiteY83" fmla="*/ 1189121 h 1471863"/>
                <a:gd name="connsiteX84" fmla="*/ 936458 w 5887453"/>
                <a:gd name="connsiteY84" fmla="*/ 1165058 h 1471863"/>
                <a:gd name="connsiteX85" fmla="*/ 1080837 w 5887453"/>
                <a:gd name="connsiteY85" fmla="*/ 1261310 h 1471863"/>
                <a:gd name="connsiteX86" fmla="*/ 1189122 w 5887453"/>
                <a:gd name="connsiteY86" fmla="*/ 1441784 h 1471863"/>
                <a:gd name="connsiteX87" fmla="*/ 1429753 w 5887453"/>
                <a:gd name="connsiteY87" fmla="*/ 1441784 h 1471863"/>
                <a:gd name="connsiteX88" fmla="*/ 1237248 w 5887453"/>
                <a:gd name="connsiteY88" fmla="*/ 1429752 h 1471863"/>
                <a:gd name="connsiteX89" fmla="*/ 1128964 w 5887453"/>
                <a:gd name="connsiteY89" fmla="*/ 1261310 h 1471863"/>
                <a:gd name="connsiteX90" fmla="*/ 1008648 w 5887453"/>
                <a:gd name="connsiteY90" fmla="*/ 1140994 h 1471863"/>
                <a:gd name="connsiteX91" fmla="*/ 1153027 w 5887453"/>
                <a:gd name="connsiteY91" fmla="*/ 1177089 h 1471863"/>
                <a:gd name="connsiteX92" fmla="*/ 1237248 w 5887453"/>
                <a:gd name="connsiteY92" fmla="*/ 1249279 h 1471863"/>
                <a:gd name="connsiteX93" fmla="*/ 1453816 w 5887453"/>
                <a:gd name="connsiteY93" fmla="*/ 1297405 h 1471863"/>
                <a:gd name="connsiteX94" fmla="*/ 1297406 w 5887453"/>
                <a:gd name="connsiteY94" fmla="*/ 1237247 h 1471863"/>
                <a:gd name="connsiteX95" fmla="*/ 1213185 w 5887453"/>
                <a:gd name="connsiteY95" fmla="*/ 1128963 h 1471863"/>
                <a:gd name="connsiteX96" fmla="*/ 1080837 w 5887453"/>
                <a:gd name="connsiteY96" fmla="*/ 1092868 h 1471863"/>
                <a:gd name="connsiteX97" fmla="*/ 1020679 w 5887453"/>
                <a:gd name="connsiteY97" fmla="*/ 1056773 h 1471863"/>
                <a:gd name="connsiteX98" fmla="*/ 1044743 w 5887453"/>
                <a:gd name="connsiteY98" fmla="*/ 984584 h 1471863"/>
                <a:gd name="connsiteX99" fmla="*/ 1249279 w 5887453"/>
                <a:gd name="connsiteY99" fmla="*/ 900363 h 1471863"/>
                <a:gd name="connsiteX100" fmla="*/ 1345532 w 5887453"/>
                <a:gd name="connsiteY100" fmla="*/ 912394 h 1471863"/>
                <a:gd name="connsiteX101" fmla="*/ 1429753 w 5887453"/>
                <a:gd name="connsiteY101" fmla="*/ 996615 h 1471863"/>
                <a:gd name="connsiteX102" fmla="*/ 1441785 w 5887453"/>
                <a:gd name="connsiteY102" fmla="*/ 1153026 h 1471863"/>
                <a:gd name="connsiteX103" fmla="*/ 1562101 w 5887453"/>
                <a:gd name="connsiteY103" fmla="*/ 1201152 h 1471863"/>
                <a:gd name="connsiteX104" fmla="*/ 1465848 w 5887453"/>
                <a:gd name="connsiteY104" fmla="*/ 1092868 h 1471863"/>
                <a:gd name="connsiteX105" fmla="*/ 1453816 w 5887453"/>
                <a:gd name="connsiteY105" fmla="*/ 972552 h 1471863"/>
                <a:gd name="connsiteX106" fmla="*/ 1513974 w 5887453"/>
                <a:gd name="connsiteY106" fmla="*/ 972552 h 1471863"/>
                <a:gd name="connsiteX107" fmla="*/ 1646322 w 5887453"/>
                <a:gd name="connsiteY107" fmla="*/ 1044742 h 1471863"/>
                <a:gd name="connsiteX108" fmla="*/ 1694448 w 5887453"/>
                <a:gd name="connsiteY108" fmla="*/ 1189121 h 1471863"/>
                <a:gd name="connsiteX109" fmla="*/ 1826795 w 5887453"/>
                <a:gd name="connsiteY109" fmla="*/ 1213184 h 1471863"/>
                <a:gd name="connsiteX110" fmla="*/ 1971174 w 5887453"/>
                <a:gd name="connsiteY110" fmla="*/ 1213184 h 1471863"/>
                <a:gd name="connsiteX111" fmla="*/ 1790701 w 5887453"/>
                <a:gd name="connsiteY111" fmla="*/ 1177089 h 1471863"/>
                <a:gd name="connsiteX112" fmla="*/ 1718511 w 5887453"/>
                <a:gd name="connsiteY112" fmla="*/ 1104900 h 1471863"/>
                <a:gd name="connsiteX113" fmla="*/ 1634290 w 5887453"/>
                <a:gd name="connsiteY113" fmla="*/ 972552 h 1471863"/>
                <a:gd name="connsiteX114" fmla="*/ 1538037 w 5887453"/>
                <a:gd name="connsiteY114" fmla="*/ 936458 h 1471863"/>
                <a:gd name="connsiteX115" fmla="*/ 1766637 w 5887453"/>
                <a:gd name="connsiteY115" fmla="*/ 852236 h 1471863"/>
                <a:gd name="connsiteX116" fmla="*/ 1886953 w 5887453"/>
                <a:gd name="connsiteY116" fmla="*/ 888331 h 1471863"/>
                <a:gd name="connsiteX117" fmla="*/ 1658353 w 5887453"/>
                <a:gd name="connsiteY117" fmla="*/ 840205 h 1471863"/>
                <a:gd name="connsiteX118" fmla="*/ 1489911 w 5887453"/>
                <a:gd name="connsiteY118" fmla="*/ 912394 h 1471863"/>
                <a:gd name="connsiteX119" fmla="*/ 1381627 w 5887453"/>
                <a:gd name="connsiteY119" fmla="*/ 864268 h 1471863"/>
                <a:gd name="connsiteX120" fmla="*/ 1574132 w 5887453"/>
                <a:gd name="connsiteY120" fmla="*/ 792079 h 1471863"/>
                <a:gd name="connsiteX121" fmla="*/ 2332122 w 5887453"/>
                <a:gd name="connsiteY121" fmla="*/ 743952 h 1471863"/>
                <a:gd name="connsiteX122" fmla="*/ 3258553 w 5887453"/>
                <a:gd name="connsiteY122" fmla="*/ 804110 h 1471863"/>
                <a:gd name="connsiteX123" fmla="*/ 3956385 w 5887453"/>
                <a:gd name="connsiteY123" fmla="*/ 924426 h 1471863"/>
                <a:gd name="connsiteX124" fmla="*/ 4533901 w 5887453"/>
                <a:gd name="connsiteY124" fmla="*/ 924426 h 1471863"/>
                <a:gd name="connsiteX125" fmla="*/ 4894848 w 5887453"/>
                <a:gd name="connsiteY125" fmla="*/ 852236 h 1471863"/>
                <a:gd name="connsiteX126" fmla="*/ 5195637 w 5887453"/>
                <a:gd name="connsiteY126" fmla="*/ 948489 h 1471863"/>
                <a:gd name="connsiteX127" fmla="*/ 5460332 w 5887453"/>
                <a:gd name="connsiteY127" fmla="*/ 1056773 h 1471863"/>
                <a:gd name="connsiteX128" fmla="*/ 5845343 w 5887453"/>
                <a:gd name="connsiteY128" fmla="*/ 1092868 h 1471863"/>
                <a:gd name="connsiteX129" fmla="*/ 5544553 w 5887453"/>
                <a:gd name="connsiteY129" fmla="*/ 1044742 h 1471863"/>
                <a:gd name="connsiteX130" fmla="*/ 5231732 w 5887453"/>
                <a:gd name="connsiteY130" fmla="*/ 912394 h 1471863"/>
                <a:gd name="connsiteX131" fmla="*/ 5111416 w 5887453"/>
                <a:gd name="connsiteY131" fmla="*/ 852236 h 1471863"/>
                <a:gd name="connsiteX132" fmla="*/ 5520490 w 5887453"/>
                <a:gd name="connsiteY132" fmla="*/ 960521 h 1471863"/>
                <a:gd name="connsiteX133" fmla="*/ 5857374 w 5887453"/>
                <a:gd name="connsiteY133" fmla="*/ 924426 h 1471863"/>
                <a:gd name="connsiteX134" fmla="*/ 5472364 w 5887453"/>
                <a:gd name="connsiteY134" fmla="*/ 912394 h 1471863"/>
                <a:gd name="connsiteX135" fmla="*/ 5219701 w 5887453"/>
                <a:gd name="connsiteY135" fmla="*/ 828173 h 1471863"/>
                <a:gd name="connsiteX136" fmla="*/ 5460332 w 5887453"/>
                <a:gd name="connsiteY136" fmla="*/ 768015 h 1471863"/>
                <a:gd name="connsiteX137" fmla="*/ 5604711 w 5887453"/>
                <a:gd name="connsiteY137" fmla="*/ 852236 h 1471863"/>
                <a:gd name="connsiteX138" fmla="*/ 5857374 w 5887453"/>
                <a:gd name="connsiteY138" fmla="*/ 852236 h 1471863"/>
                <a:gd name="connsiteX139" fmla="*/ 5640806 w 5887453"/>
                <a:gd name="connsiteY139" fmla="*/ 816142 h 1471863"/>
                <a:gd name="connsiteX140" fmla="*/ 5520490 w 5887453"/>
                <a:gd name="connsiteY140" fmla="*/ 743952 h 1471863"/>
                <a:gd name="connsiteX141" fmla="*/ 5688932 w 5887453"/>
                <a:gd name="connsiteY141" fmla="*/ 647700 h 1471863"/>
                <a:gd name="connsiteX142" fmla="*/ 5881437 w 5887453"/>
                <a:gd name="connsiteY142" fmla="*/ 659731 h 1471863"/>
                <a:gd name="connsiteX143" fmla="*/ 5725027 w 5887453"/>
                <a:gd name="connsiteY143" fmla="*/ 599573 h 1471863"/>
                <a:gd name="connsiteX144" fmla="*/ 5508458 w 5887453"/>
                <a:gd name="connsiteY144" fmla="*/ 683794 h 1471863"/>
                <a:gd name="connsiteX145" fmla="*/ 5460332 w 5887453"/>
                <a:gd name="connsiteY145" fmla="*/ 731921 h 1471863"/>
                <a:gd name="connsiteX146" fmla="*/ 5255795 w 5887453"/>
                <a:gd name="connsiteY146" fmla="*/ 743952 h 1471863"/>
                <a:gd name="connsiteX147" fmla="*/ 5171574 w 5887453"/>
                <a:gd name="connsiteY147" fmla="*/ 792079 h 1471863"/>
                <a:gd name="connsiteX148" fmla="*/ 5255795 w 5887453"/>
                <a:gd name="connsiteY148" fmla="*/ 635668 h 1471863"/>
                <a:gd name="connsiteX149" fmla="*/ 5580648 w 5887453"/>
                <a:gd name="connsiteY149" fmla="*/ 527384 h 1471863"/>
                <a:gd name="connsiteX150" fmla="*/ 5725027 w 5887453"/>
                <a:gd name="connsiteY150" fmla="*/ 431131 h 1471863"/>
                <a:gd name="connsiteX151" fmla="*/ 5556585 w 5887453"/>
                <a:gd name="connsiteY151" fmla="*/ 491289 h 1471863"/>
                <a:gd name="connsiteX152" fmla="*/ 5291890 w 5887453"/>
                <a:gd name="connsiteY152" fmla="*/ 551447 h 1471863"/>
                <a:gd name="connsiteX153" fmla="*/ 5135479 w 5887453"/>
                <a:gd name="connsiteY153" fmla="*/ 731921 h 1471863"/>
                <a:gd name="connsiteX154" fmla="*/ 4979069 w 5887453"/>
                <a:gd name="connsiteY154" fmla="*/ 804110 h 147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5887453" h="1471863">
                  <a:moveTo>
                    <a:pt x="4979069" y="804110"/>
                  </a:moveTo>
                  <a:cubicBezTo>
                    <a:pt x="4900864" y="822157"/>
                    <a:pt x="4760495" y="826168"/>
                    <a:pt x="4666248" y="840205"/>
                  </a:cubicBezTo>
                  <a:cubicBezTo>
                    <a:pt x="4572001" y="854242"/>
                    <a:pt x="4521869" y="884321"/>
                    <a:pt x="4413585" y="888331"/>
                  </a:cubicBezTo>
                  <a:cubicBezTo>
                    <a:pt x="4305301" y="892341"/>
                    <a:pt x="4215064" y="886326"/>
                    <a:pt x="4016543" y="864268"/>
                  </a:cubicBezTo>
                  <a:cubicBezTo>
                    <a:pt x="3818022" y="842210"/>
                    <a:pt x="3433011" y="780047"/>
                    <a:pt x="3222458" y="755984"/>
                  </a:cubicBezTo>
                  <a:cubicBezTo>
                    <a:pt x="3011905" y="731921"/>
                    <a:pt x="2991853" y="727910"/>
                    <a:pt x="2753227" y="719889"/>
                  </a:cubicBezTo>
                  <a:cubicBezTo>
                    <a:pt x="2514601" y="711868"/>
                    <a:pt x="1790701" y="707858"/>
                    <a:pt x="1790701" y="707858"/>
                  </a:cubicBezTo>
                  <a:cubicBezTo>
                    <a:pt x="1578143" y="705853"/>
                    <a:pt x="1554079" y="725905"/>
                    <a:pt x="1477879" y="707858"/>
                  </a:cubicBezTo>
                  <a:cubicBezTo>
                    <a:pt x="1401679" y="689811"/>
                    <a:pt x="1341522" y="637673"/>
                    <a:pt x="1333501" y="599573"/>
                  </a:cubicBezTo>
                  <a:cubicBezTo>
                    <a:pt x="1325480" y="561473"/>
                    <a:pt x="1365585" y="511342"/>
                    <a:pt x="1429753" y="479258"/>
                  </a:cubicBezTo>
                  <a:cubicBezTo>
                    <a:pt x="1493921" y="447174"/>
                    <a:pt x="1654343" y="441157"/>
                    <a:pt x="1718511" y="407068"/>
                  </a:cubicBezTo>
                  <a:cubicBezTo>
                    <a:pt x="1782679" y="372979"/>
                    <a:pt x="1816769" y="282742"/>
                    <a:pt x="1814764" y="274721"/>
                  </a:cubicBezTo>
                  <a:cubicBezTo>
                    <a:pt x="1812759" y="266700"/>
                    <a:pt x="1754605" y="344905"/>
                    <a:pt x="1706479" y="358942"/>
                  </a:cubicBezTo>
                  <a:cubicBezTo>
                    <a:pt x="1658353" y="372979"/>
                    <a:pt x="1550069" y="385010"/>
                    <a:pt x="1526006" y="358942"/>
                  </a:cubicBezTo>
                  <a:cubicBezTo>
                    <a:pt x="1501943" y="332874"/>
                    <a:pt x="1566111" y="242636"/>
                    <a:pt x="1562101" y="202531"/>
                  </a:cubicBezTo>
                  <a:cubicBezTo>
                    <a:pt x="1558091" y="162426"/>
                    <a:pt x="1511969" y="116305"/>
                    <a:pt x="1501943" y="118310"/>
                  </a:cubicBezTo>
                  <a:cubicBezTo>
                    <a:pt x="1491917" y="120315"/>
                    <a:pt x="1507959" y="174458"/>
                    <a:pt x="1501943" y="214563"/>
                  </a:cubicBezTo>
                  <a:cubicBezTo>
                    <a:pt x="1495927" y="254668"/>
                    <a:pt x="1499937" y="302795"/>
                    <a:pt x="1465848" y="358942"/>
                  </a:cubicBezTo>
                  <a:cubicBezTo>
                    <a:pt x="1431759" y="415089"/>
                    <a:pt x="1349543" y="529389"/>
                    <a:pt x="1297406" y="551447"/>
                  </a:cubicBezTo>
                  <a:cubicBezTo>
                    <a:pt x="1245269" y="573505"/>
                    <a:pt x="1165059" y="533399"/>
                    <a:pt x="1153027" y="491289"/>
                  </a:cubicBezTo>
                  <a:cubicBezTo>
                    <a:pt x="1140995" y="449179"/>
                    <a:pt x="1187116" y="340895"/>
                    <a:pt x="1225216" y="298784"/>
                  </a:cubicBezTo>
                  <a:cubicBezTo>
                    <a:pt x="1263316" y="256674"/>
                    <a:pt x="1389648" y="246647"/>
                    <a:pt x="1381627" y="238626"/>
                  </a:cubicBezTo>
                  <a:cubicBezTo>
                    <a:pt x="1373606" y="230605"/>
                    <a:pt x="1217195" y="268705"/>
                    <a:pt x="1177090" y="250658"/>
                  </a:cubicBezTo>
                  <a:cubicBezTo>
                    <a:pt x="1136985" y="232611"/>
                    <a:pt x="1167064" y="168442"/>
                    <a:pt x="1140995" y="130342"/>
                  </a:cubicBezTo>
                  <a:cubicBezTo>
                    <a:pt x="1114927" y="92242"/>
                    <a:pt x="1026695" y="20053"/>
                    <a:pt x="1020679" y="22058"/>
                  </a:cubicBezTo>
                  <a:cubicBezTo>
                    <a:pt x="1014663" y="24063"/>
                    <a:pt x="1090864" y="106278"/>
                    <a:pt x="1104901" y="142373"/>
                  </a:cubicBezTo>
                  <a:cubicBezTo>
                    <a:pt x="1118938" y="178468"/>
                    <a:pt x="1124954" y="228600"/>
                    <a:pt x="1104901" y="238626"/>
                  </a:cubicBezTo>
                  <a:cubicBezTo>
                    <a:pt x="1084848" y="248652"/>
                    <a:pt x="1006643" y="228599"/>
                    <a:pt x="984585" y="202531"/>
                  </a:cubicBezTo>
                  <a:cubicBezTo>
                    <a:pt x="962527" y="176463"/>
                    <a:pt x="980574" y="82215"/>
                    <a:pt x="972553" y="82215"/>
                  </a:cubicBezTo>
                  <a:cubicBezTo>
                    <a:pt x="964532" y="82215"/>
                    <a:pt x="916405" y="164431"/>
                    <a:pt x="936458" y="202531"/>
                  </a:cubicBezTo>
                  <a:cubicBezTo>
                    <a:pt x="956511" y="240631"/>
                    <a:pt x="1058780" y="292768"/>
                    <a:pt x="1092869" y="310815"/>
                  </a:cubicBezTo>
                  <a:cubicBezTo>
                    <a:pt x="1126958" y="328862"/>
                    <a:pt x="1145005" y="284747"/>
                    <a:pt x="1140995" y="310815"/>
                  </a:cubicBezTo>
                  <a:cubicBezTo>
                    <a:pt x="1136985" y="336883"/>
                    <a:pt x="1112922" y="435142"/>
                    <a:pt x="1068806" y="467226"/>
                  </a:cubicBezTo>
                  <a:cubicBezTo>
                    <a:pt x="1024690" y="499310"/>
                    <a:pt x="930443" y="489284"/>
                    <a:pt x="876301" y="503321"/>
                  </a:cubicBezTo>
                  <a:cubicBezTo>
                    <a:pt x="822159" y="517358"/>
                    <a:pt x="784058" y="545431"/>
                    <a:pt x="743953" y="551447"/>
                  </a:cubicBezTo>
                  <a:cubicBezTo>
                    <a:pt x="703848" y="557463"/>
                    <a:pt x="665748" y="565483"/>
                    <a:pt x="635669" y="539415"/>
                  </a:cubicBezTo>
                  <a:cubicBezTo>
                    <a:pt x="605590" y="513347"/>
                    <a:pt x="567489" y="451183"/>
                    <a:pt x="563479" y="395036"/>
                  </a:cubicBezTo>
                  <a:cubicBezTo>
                    <a:pt x="559469" y="338889"/>
                    <a:pt x="573506" y="246647"/>
                    <a:pt x="611606" y="202531"/>
                  </a:cubicBezTo>
                  <a:cubicBezTo>
                    <a:pt x="649706" y="158415"/>
                    <a:pt x="792079" y="146384"/>
                    <a:pt x="792079" y="130342"/>
                  </a:cubicBezTo>
                  <a:cubicBezTo>
                    <a:pt x="792079" y="114300"/>
                    <a:pt x="651711" y="94248"/>
                    <a:pt x="611606" y="106279"/>
                  </a:cubicBezTo>
                  <a:cubicBezTo>
                    <a:pt x="571501" y="118311"/>
                    <a:pt x="581527" y="186489"/>
                    <a:pt x="551448" y="202531"/>
                  </a:cubicBezTo>
                  <a:cubicBezTo>
                    <a:pt x="521369" y="218573"/>
                    <a:pt x="465221" y="220578"/>
                    <a:pt x="431132" y="202531"/>
                  </a:cubicBezTo>
                  <a:cubicBezTo>
                    <a:pt x="397043" y="184484"/>
                    <a:pt x="370974" y="126331"/>
                    <a:pt x="346911" y="94247"/>
                  </a:cubicBezTo>
                  <a:cubicBezTo>
                    <a:pt x="322848" y="62163"/>
                    <a:pt x="290764" y="0"/>
                    <a:pt x="286753" y="10026"/>
                  </a:cubicBezTo>
                  <a:cubicBezTo>
                    <a:pt x="282743" y="20052"/>
                    <a:pt x="310816" y="126331"/>
                    <a:pt x="322848" y="154405"/>
                  </a:cubicBezTo>
                  <a:cubicBezTo>
                    <a:pt x="334880" y="182479"/>
                    <a:pt x="376990" y="168442"/>
                    <a:pt x="358943" y="178468"/>
                  </a:cubicBezTo>
                  <a:cubicBezTo>
                    <a:pt x="340896" y="188494"/>
                    <a:pt x="216569" y="204537"/>
                    <a:pt x="214564" y="214563"/>
                  </a:cubicBezTo>
                  <a:cubicBezTo>
                    <a:pt x="212559" y="224589"/>
                    <a:pt x="350921" y="226595"/>
                    <a:pt x="346911" y="238626"/>
                  </a:cubicBezTo>
                  <a:cubicBezTo>
                    <a:pt x="342901" y="250657"/>
                    <a:pt x="194512" y="276726"/>
                    <a:pt x="190501" y="286752"/>
                  </a:cubicBezTo>
                  <a:cubicBezTo>
                    <a:pt x="186491" y="296778"/>
                    <a:pt x="280738" y="304800"/>
                    <a:pt x="322848" y="298784"/>
                  </a:cubicBezTo>
                  <a:cubicBezTo>
                    <a:pt x="364959" y="292768"/>
                    <a:pt x="411080" y="254669"/>
                    <a:pt x="443164" y="250658"/>
                  </a:cubicBezTo>
                  <a:cubicBezTo>
                    <a:pt x="475248" y="246647"/>
                    <a:pt x="501316" y="248653"/>
                    <a:pt x="515353" y="274721"/>
                  </a:cubicBezTo>
                  <a:cubicBezTo>
                    <a:pt x="529390" y="300789"/>
                    <a:pt x="523375" y="356937"/>
                    <a:pt x="527385" y="407068"/>
                  </a:cubicBezTo>
                  <a:cubicBezTo>
                    <a:pt x="531395" y="457199"/>
                    <a:pt x="565484" y="551447"/>
                    <a:pt x="539416" y="575510"/>
                  </a:cubicBezTo>
                  <a:cubicBezTo>
                    <a:pt x="513348" y="599573"/>
                    <a:pt x="415089" y="573505"/>
                    <a:pt x="370974" y="551447"/>
                  </a:cubicBezTo>
                  <a:cubicBezTo>
                    <a:pt x="326859" y="529389"/>
                    <a:pt x="284748" y="449179"/>
                    <a:pt x="274722" y="443163"/>
                  </a:cubicBezTo>
                  <a:cubicBezTo>
                    <a:pt x="264696" y="437147"/>
                    <a:pt x="274721" y="485273"/>
                    <a:pt x="310816" y="515352"/>
                  </a:cubicBezTo>
                  <a:cubicBezTo>
                    <a:pt x="346911" y="545431"/>
                    <a:pt x="447174" y="595562"/>
                    <a:pt x="491290" y="623636"/>
                  </a:cubicBezTo>
                  <a:cubicBezTo>
                    <a:pt x="535406" y="651710"/>
                    <a:pt x="561474" y="647699"/>
                    <a:pt x="575511" y="683794"/>
                  </a:cubicBezTo>
                  <a:cubicBezTo>
                    <a:pt x="589548" y="719889"/>
                    <a:pt x="603585" y="792079"/>
                    <a:pt x="575511" y="840205"/>
                  </a:cubicBezTo>
                  <a:cubicBezTo>
                    <a:pt x="547437" y="888331"/>
                    <a:pt x="479258" y="948489"/>
                    <a:pt x="407069" y="972552"/>
                  </a:cubicBezTo>
                  <a:cubicBezTo>
                    <a:pt x="334880" y="996615"/>
                    <a:pt x="206542" y="968542"/>
                    <a:pt x="142374" y="984584"/>
                  </a:cubicBezTo>
                  <a:cubicBezTo>
                    <a:pt x="78206" y="1000626"/>
                    <a:pt x="44116" y="1026695"/>
                    <a:pt x="22058" y="1068805"/>
                  </a:cubicBezTo>
                  <a:cubicBezTo>
                    <a:pt x="0" y="1110916"/>
                    <a:pt x="6016" y="1233237"/>
                    <a:pt x="10027" y="1237247"/>
                  </a:cubicBezTo>
                  <a:cubicBezTo>
                    <a:pt x="14038" y="1241257"/>
                    <a:pt x="18048" y="1124952"/>
                    <a:pt x="46122" y="1092868"/>
                  </a:cubicBezTo>
                  <a:cubicBezTo>
                    <a:pt x="74196" y="1060784"/>
                    <a:pt x="134353" y="1054768"/>
                    <a:pt x="178469" y="1044742"/>
                  </a:cubicBezTo>
                  <a:cubicBezTo>
                    <a:pt x="222585" y="1034716"/>
                    <a:pt x="262690" y="1042736"/>
                    <a:pt x="310816" y="1032710"/>
                  </a:cubicBezTo>
                  <a:cubicBezTo>
                    <a:pt x="358942" y="1022684"/>
                    <a:pt x="445169" y="968542"/>
                    <a:pt x="467227" y="984584"/>
                  </a:cubicBezTo>
                  <a:cubicBezTo>
                    <a:pt x="489285" y="1000626"/>
                    <a:pt x="477254" y="1090863"/>
                    <a:pt x="443164" y="1128963"/>
                  </a:cubicBezTo>
                  <a:cubicBezTo>
                    <a:pt x="409074" y="1167063"/>
                    <a:pt x="262690" y="1205163"/>
                    <a:pt x="262690" y="1213184"/>
                  </a:cubicBezTo>
                  <a:cubicBezTo>
                    <a:pt x="262690" y="1221205"/>
                    <a:pt x="401054" y="1197142"/>
                    <a:pt x="443164" y="1177089"/>
                  </a:cubicBezTo>
                  <a:cubicBezTo>
                    <a:pt x="485274" y="1157036"/>
                    <a:pt x="501316" y="1090863"/>
                    <a:pt x="515353" y="1092868"/>
                  </a:cubicBezTo>
                  <a:cubicBezTo>
                    <a:pt x="529390" y="1094873"/>
                    <a:pt x="519364" y="1149016"/>
                    <a:pt x="527385" y="1189121"/>
                  </a:cubicBezTo>
                  <a:cubicBezTo>
                    <a:pt x="535406" y="1229226"/>
                    <a:pt x="553453" y="1337511"/>
                    <a:pt x="563479" y="1333500"/>
                  </a:cubicBezTo>
                  <a:cubicBezTo>
                    <a:pt x="573505" y="1329490"/>
                    <a:pt x="587543" y="1219200"/>
                    <a:pt x="587543" y="1165058"/>
                  </a:cubicBezTo>
                  <a:cubicBezTo>
                    <a:pt x="587543" y="1110916"/>
                    <a:pt x="569495" y="1048752"/>
                    <a:pt x="563479" y="1008647"/>
                  </a:cubicBezTo>
                  <a:cubicBezTo>
                    <a:pt x="557463" y="968542"/>
                    <a:pt x="537411" y="946484"/>
                    <a:pt x="551448" y="924426"/>
                  </a:cubicBezTo>
                  <a:cubicBezTo>
                    <a:pt x="565485" y="902368"/>
                    <a:pt x="601580" y="868279"/>
                    <a:pt x="647701" y="876300"/>
                  </a:cubicBezTo>
                  <a:cubicBezTo>
                    <a:pt x="693822" y="884321"/>
                    <a:pt x="782053" y="952500"/>
                    <a:pt x="828174" y="972552"/>
                  </a:cubicBezTo>
                  <a:cubicBezTo>
                    <a:pt x="874295" y="992604"/>
                    <a:pt x="906380" y="974557"/>
                    <a:pt x="924427" y="996615"/>
                  </a:cubicBezTo>
                  <a:cubicBezTo>
                    <a:pt x="942474" y="1018673"/>
                    <a:pt x="956511" y="1074821"/>
                    <a:pt x="936458" y="1104900"/>
                  </a:cubicBezTo>
                  <a:cubicBezTo>
                    <a:pt x="916405" y="1134979"/>
                    <a:pt x="838200" y="1134979"/>
                    <a:pt x="804111" y="1177089"/>
                  </a:cubicBezTo>
                  <a:cubicBezTo>
                    <a:pt x="770022" y="1219199"/>
                    <a:pt x="727912" y="1355558"/>
                    <a:pt x="731922" y="1357563"/>
                  </a:cubicBezTo>
                  <a:cubicBezTo>
                    <a:pt x="735933" y="1359568"/>
                    <a:pt x="794085" y="1221205"/>
                    <a:pt x="828174" y="1189121"/>
                  </a:cubicBezTo>
                  <a:cubicBezTo>
                    <a:pt x="862263" y="1157037"/>
                    <a:pt x="894348" y="1153027"/>
                    <a:pt x="936458" y="1165058"/>
                  </a:cubicBezTo>
                  <a:cubicBezTo>
                    <a:pt x="978569" y="1177090"/>
                    <a:pt x="1038726" y="1215189"/>
                    <a:pt x="1080837" y="1261310"/>
                  </a:cubicBezTo>
                  <a:cubicBezTo>
                    <a:pt x="1122948" y="1307431"/>
                    <a:pt x="1130969" y="1411705"/>
                    <a:pt x="1189122" y="1441784"/>
                  </a:cubicBezTo>
                  <a:cubicBezTo>
                    <a:pt x="1247275" y="1471863"/>
                    <a:pt x="1421732" y="1443789"/>
                    <a:pt x="1429753" y="1441784"/>
                  </a:cubicBezTo>
                  <a:cubicBezTo>
                    <a:pt x="1437774" y="1439779"/>
                    <a:pt x="1287380" y="1459831"/>
                    <a:pt x="1237248" y="1429752"/>
                  </a:cubicBezTo>
                  <a:cubicBezTo>
                    <a:pt x="1187117" y="1399673"/>
                    <a:pt x="1167064" y="1309436"/>
                    <a:pt x="1128964" y="1261310"/>
                  </a:cubicBezTo>
                  <a:cubicBezTo>
                    <a:pt x="1090864" y="1213184"/>
                    <a:pt x="1004637" y="1155031"/>
                    <a:pt x="1008648" y="1140994"/>
                  </a:cubicBezTo>
                  <a:cubicBezTo>
                    <a:pt x="1012659" y="1126957"/>
                    <a:pt x="1114927" y="1159042"/>
                    <a:pt x="1153027" y="1177089"/>
                  </a:cubicBezTo>
                  <a:cubicBezTo>
                    <a:pt x="1191127" y="1195136"/>
                    <a:pt x="1187117" y="1229226"/>
                    <a:pt x="1237248" y="1249279"/>
                  </a:cubicBezTo>
                  <a:cubicBezTo>
                    <a:pt x="1287379" y="1269332"/>
                    <a:pt x="1443790" y="1299410"/>
                    <a:pt x="1453816" y="1297405"/>
                  </a:cubicBezTo>
                  <a:cubicBezTo>
                    <a:pt x="1463842" y="1295400"/>
                    <a:pt x="1337511" y="1265321"/>
                    <a:pt x="1297406" y="1237247"/>
                  </a:cubicBezTo>
                  <a:cubicBezTo>
                    <a:pt x="1257301" y="1209173"/>
                    <a:pt x="1249280" y="1153026"/>
                    <a:pt x="1213185" y="1128963"/>
                  </a:cubicBezTo>
                  <a:cubicBezTo>
                    <a:pt x="1177090" y="1104900"/>
                    <a:pt x="1112921" y="1104900"/>
                    <a:pt x="1080837" y="1092868"/>
                  </a:cubicBezTo>
                  <a:cubicBezTo>
                    <a:pt x="1048753" y="1080836"/>
                    <a:pt x="1026695" y="1074820"/>
                    <a:pt x="1020679" y="1056773"/>
                  </a:cubicBezTo>
                  <a:cubicBezTo>
                    <a:pt x="1014663" y="1038726"/>
                    <a:pt x="1006643" y="1010652"/>
                    <a:pt x="1044743" y="984584"/>
                  </a:cubicBezTo>
                  <a:cubicBezTo>
                    <a:pt x="1082843" y="958516"/>
                    <a:pt x="1199148" y="912395"/>
                    <a:pt x="1249279" y="900363"/>
                  </a:cubicBezTo>
                  <a:cubicBezTo>
                    <a:pt x="1299410" y="888331"/>
                    <a:pt x="1315453" y="896352"/>
                    <a:pt x="1345532" y="912394"/>
                  </a:cubicBezTo>
                  <a:cubicBezTo>
                    <a:pt x="1375611" y="928436"/>
                    <a:pt x="1413711" y="956510"/>
                    <a:pt x="1429753" y="996615"/>
                  </a:cubicBezTo>
                  <a:cubicBezTo>
                    <a:pt x="1445795" y="1036720"/>
                    <a:pt x="1419727" y="1118937"/>
                    <a:pt x="1441785" y="1153026"/>
                  </a:cubicBezTo>
                  <a:cubicBezTo>
                    <a:pt x="1463843" y="1187116"/>
                    <a:pt x="1558091" y="1211178"/>
                    <a:pt x="1562101" y="1201152"/>
                  </a:cubicBezTo>
                  <a:cubicBezTo>
                    <a:pt x="1566112" y="1191126"/>
                    <a:pt x="1483895" y="1130968"/>
                    <a:pt x="1465848" y="1092868"/>
                  </a:cubicBezTo>
                  <a:cubicBezTo>
                    <a:pt x="1447801" y="1054768"/>
                    <a:pt x="1445795" y="992605"/>
                    <a:pt x="1453816" y="972552"/>
                  </a:cubicBezTo>
                  <a:cubicBezTo>
                    <a:pt x="1461837" y="952499"/>
                    <a:pt x="1481890" y="960520"/>
                    <a:pt x="1513974" y="972552"/>
                  </a:cubicBezTo>
                  <a:cubicBezTo>
                    <a:pt x="1546058" y="984584"/>
                    <a:pt x="1616243" y="1008647"/>
                    <a:pt x="1646322" y="1044742"/>
                  </a:cubicBezTo>
                  <a:cubicBezTo>
                    <a:pt x="1676401" y="1080837"/>
                    <a:pt x="1664369" y="1161047"/>
                    <a:pt x="1694448" y="1189121"/>
                  </a:cubicBezTo>
                  <a:cubicBezTo>
                    <a:pt x="1724527" y="1217195"/>
                    <a:pt x="1780674" y="1209174"/>
                    <a:pt x="1826795" y="1213184"/>
                  </a:cubicBezTo>
                  <a:cubicBezTo>
                    <a:pt x="1872916" y="1217195"/>
                    <a:pt x="1977190" y="1219200"/>
                    <a:pt x="1971174" y="1213184"/>
                  </a:cubicBezTo>
                  <a:cubicBezTo>
                    <a:pt x="1965158" y="1207168"/>
                    <a:pt x="1832811" y="1195136"/>
                    <a:pt x="1790701" y="1177089"/>
                  </a:cubicBezTo>
                  <a:cubicBezTo>
                    <a:pt x="1748591" y="1159042"/>
                    <a:pt x="1744580" y="1138990"/>
                    <a:pt x="1718511" y="1104900"/>
                  </a:cubicBezTo>
                  <a:cubicBezTo>
                    <a:pt x="1692443" y="1070811"/>
                    <a:pt x="1664369" y="1000626"/>
                    <a:pt x="1634290" y="972552"/>
                  </a:cubicBezTo>
                  <a:cubicBezTo>
                    <a:pt x="1604211" y="944478"/>
                    <a:pt x="1515979" y="956510"/>
                    <a:pt x="1538037" y="936458"/>
                  </a:cubicBezTo>
                  <a:cubicBezTo>
                    <a:pt x="1560095" y="916406"/>
                    <a:pt x="1708484" y="860257"/>
                    <a:pt x="1766637" y="852236"/>
                  </a:cubicBezTo>
                  <a:cubicBezTo>
                    <a:pt x="1824790" y="844215"/>
                    <a:pt x="1905000" y="890336"/>
                    <a:pt x="1886953" y="888331"/>
                  </a:cubicBezTo>
                  <a:cubicBezTo>
                    <a:pt x="1868906" y="886326"/>
                    <a:pt x="1724527" y="836195"/>
                    <a:pt x="1658353" y="840205"/>
                  </a:cubicBezTo>
                  <a:cubicBezTo>
                    <a:pt x="1592179" y="844216"/>
                    <a:pt x="1536032" y="908384"/>
                    <a:pt x="1489911" y="912394"/>
                  </a:cubicBezTo>
                  <a:cubicBezTo>
                    <a:pt x="1443790" y="916405"/>
                    <a:pt x="1367590" y="884320"/>
                    <a:pt x="1381627" y="864268"/>
                  </a:cubicBezTo>
                  <a:cubicBezTo>
                    <a:pt x="1395664" y="844216"/>
                    <a:pt x="1415716" y="812132"/>
                    <a:pt x="1574132" y="792079"/>
                  </a:cubicBezTo>
                  <a:cubicBezTo>
                    <a:pt x="1732548" y="772026"/>
                    <a:pt x="2051385" y="741947"/>
                    <a:pt x="2332122" y="743952"/>
                  </a:cubicBezTo>
                  <a:cubicBezTo>
                    <a:pt x="2612859" y="745957"/>
                    <a:pt x="2987843" y="774031"/>
                    <a:pt x="3258553" y="804110"/>
                  </a:cubicBezTo>
                  <a:cubicBezTo>
                    <a:pt x="3529264" y="834189"/>
                    <a:pt x="3743827" y="904373"/>
                    <a:pt x="3956385" y="924426"/>
                  </a:cubicBezTo>
                  <a:cubicBezTo>
                    <a:pt x="4168943" y="944479"/>
                    <a:pt x="4377490" y="936458"/>
                    <a:pt x="4533901" y="924426"/>
                  </a:cubicBezTo>
                  <a:cubicBezTo>
                    <a:pt x="4690312" y="912394"/>
                    <a:pt x="4784559" y="848226"/>
                    <a:pt x="4894848" y="852236"/>
                  </a:cubicBezTo>
                  <a:cubicBezTo>
                    <a:pt x="5005137" y="856246"/>
                    <a:pt x="5101390" y="914400"/>
                    <a:pt x="5195637" y="948489"/>
                  </a:cubicBezTo>
                  <a:cubicBezTo>
                    <a:pt x="5289884" y="982578"/>
                    <a:pt x="5352048" y="1032710"/>
                    <a:pt x="5460332" y="1056773"/>
                  </a:cubicBezTo>
                  <a:cubicBezTo>
                    <a:pt x="5568616" y="1080836"/>
                    <a:pt x="5831306" y="1094873"/>
                    <a:pt x="5845343" y="1092868"/>
                  </a:cubicBezTo>
                  <a:cubicBezTo>
                    <a:pt x="5859380" y="1090863"/>
                    <a:pt x="5646822" y="1074821"/>
                    <a:pt x="5544553" y="1044742"/>
                  </a:cubicBezTo>
                  <a:cubicBezTo>
                    <a:pt x="5442285" y="1014663"/>
                    <a:pt x="5303921" y="944478"/>
                    <a:pt x="5231732" y="912394"/>
                  </a:cubicBezTo>
                  <a:cubicBezTo>
                    <a:pt x="5159543" y="880310"/>
                    <a:pt x="5063290" y="844215"/>
                    <a:pt x="5111416" y="852236"/>
                  </a:cubicBezTo>
                  <a:cubicBezTo>
                    <a:pt x="5159542" y="860257"/>
                    <a:pt x="5396164" y="948489"/>
                    <a:pt x="5520490" y="960521"/>
                  </a:cubicBezTo>
                  <a:cubicBezTo>
                    <a:pt x="5644816" y="972553"/>
                    <a:pt x="5865395" y="932447"/>
                    <a:pt x="5857374" y="924426"/>
                  </a:cubicBezTo>
                  <a:cubicBezTo>
                    <a:pt x="5849353" y="916405"/>
                    <a:pt x="5578643" y="928436"/>
                    <a:pt x="5472364" y="912394"/>
                  </a:cubicBezTo>
                  <a:cubicBezTo>
                    <a:pt x="5366085" y="896352"/>
                    <a:pt x="5221706" y="852236"/>
                    <a:pt x="5219701" y="828173"/>
                  </a:cubicBezTo>
                  <a:cubicBezTo>
                    <a:pt x="5217696" y="804110"/>
                    <a:pt x="5396164" y="764005"/>
                    <a:pt x="5460332" y="768015"/>
                  </a:cubicBezTo>
                  <a:cubicBezTo>
                    <a:pt x="5524500" y="772025"/>
                    <a:pt x="5538537" y="838199"/>
                    <a:pt x="5604711" y="852236"/>
                  </a:cubicBezTo>
                  <a:cubicBezTo>
                    <a:pt x="5670885" y="866273"/>
                    <a:pt x="5851358" y="858252"/>
                    <a:pt x="5857374" y="852236"/>
                  </a:cubicBezTo>
                  <a:cubicBezTo>
                    <a:pt x="5863390" y="846220"/>
                    <a:pt x="5696953" y="834189"/>
                    <a:pt x="5640806" y="816142"/>
                  </a:cubicBezTo>
                  <a:cubicBezTo>
                    <a:pt x="5584659" y="798095"/>
                    <a:pt x="5512469" y="772026"/>
                    <a:pt x="5520490" y="743952"/>
                  </a:cubicBezTo>
                  <a:cubicBezTo>
                    <a:pt x="5528511" y="715878"/>
                    <a:pt x="5628774" y="661737"/>
                    <a:pt x="5688932" y="647700"/>
                  </a:cubicBezTo>
                  <a:cubicBezTo>
                    <a:pt x="5749090" y="633663"/>
                    <a:pt x="5875421" y="667752"/>
                    <a:pt x="5881437" y="659731"/>
                  </a:cubicBezTo>
                  <a:cubicBezTo>
                    <a:pt x="5887453" y="651710"/>
                    <a:pt x="5787190" y="595563"/>
                    <a:pt x="5725027" y="599573"/>
                  </a:cubicBezTo>
                  <a:cubicBezTo>
                    <a:pt x="5662864" y="603584"/>
                    <a:pt x="5552574" y="661736"/>
                    <a:pt x="5508458" y="683794"/>
                  </a:cubicBezTo>
                  <a:cubicBezTo>
                    <a:pt x="5464342" y="705852"/>
                    <a:pt x="5502442" y="721895"/>
                    <a:pt x="5460332" y="731921"/>
                  </a:cubicBezTo>
                  <a:cubicBezTo>
                    <a:pt x="5418222" y="741947"/>
                    <a:pt x="5303921" y="733926"/>
                    <a:pt x="5255795" y="743952"/>
                  </a:cubicBezTo>
                  <a:cubicBezTo>
                    <a:pt x="5207669" y="753978"/>
                    <a:pt x="5171574" y="810126"/>
                    <a:pt x="5171574" y="792079"/>
                  </a:cubicBezTo>
                  <a:cubicBezTo>
                    <a:pt x="5171574" y="774032"/>
                    <a:pt x="5187616" y="679784"/>
                    <a:pt x="5255795" y="635668"/>
                  </a:cubicBezTo>
                  <a:cubicBezTo>
                    <a:pt x="5323974" y="591552"/>
                    <a:pt x="5502443" y="561474"/>
                    <a:pt x="5580648" y="527384"/>
                  </a:cubicBezTo>
                  <a:cubicBezTo>
                    <a:pt x="5658853" y="493294"/>
                    <a:pt x="5729037" y="437147"/>
                    <a:pt x="5725027" y="431131"/>
                  </a:cubicBezTo>
                  <a:cubicBezTo>
                    <a:pt x="5721017" y="425115"/>
                    <a:pt x="5628775" y="471236"/>
                    <a:pt x="5556585" y="491289"/>
                  </a:cubicBezTo>
                  <a:cubicBezTo>
                    <a:pt x="5484395" y="511342"/>
                    <a:pt x="5362074" y="511342"/>
                    <a:pt x="5291890" y="551447"/>
                  </a:cubicBezTo>
                  <a:cubicBezTo>
                    <a:pt x="5221706" y="591552"/>
                    <a:pt x="5195637" y="687805"/>
                    <a:pt x="5135479" y="731921"/>
                  </a:cubicBezTo>
                  <a:cubicBezTo>
                    <a:pt x="5075321" y="776037"/>
                    <a:pt x="5057274" y="786063"/>
                    <a:pt x="4979069" y="804110"/>
                  </a:cubicBezTo>
                  <a:close/>
                </a:path>
              </a:pathLst>
            </a:cu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418347" y="3501189"/>
              <a:ext cx="385011" cy="192506"/>
            </a:xfrm>
            <a:prstGeom prst="ellipse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9"/>
          <p:cNvGrpSpPr/>
          <p:nvPr/>
        </p:nvGrpSpPr>
        <p:grpSpPr>
          <a:xfrm>
            <a:off x="290764" y="5235761"/>
            <a:ext cx="5887453" cy="1471863"/>
            <a:chOff x="1566110" y="2877553"/>
            <a:chExt cx="5887453" cy="1471863"/>
          </a:xfrm>
          <a:noFill/>
        </p:grpSpPr>
        <p:sp>
          <p:nvSpPr>
            <p:cNvPr id="21" name="Полилиния 20"/>
            <p:cNvSpPr/>
            <p:nvPr/>
          </p:nvSpPr>
          <p:spPr>
            <a:xfrm>
              <a:off x="1566110" y="2877553"/>
              <a:ext cx="5887453" cy="1471863"/>
            </a:xfrm>
            <a:custGeom>
              <a:avLst/>
              <a:gdLst>
                <a:gd name="connsiteX0" fmla="*/ 4979069 w 5887453"/>
                <a:gd name="connsiteY0" fmla="*/ 804110 h 1471863"/>
                <a:gd name="connsiteX1" fmla="*/ 4666248 w 5887453"/>
                <a:gd name="connsiteY1" fmla="*/ 840205 h 1471863"/>
                <a:gd name="connsiteX2" fmla="*/ 4413585 w 5887453"/>
                <a:gd name="connsiteY2" fmla="*/ 888331 h 1471863"/>
                <a:gd name="connsiteX3" fmla="*/ 4016543 w 5887453"/>
                <a:gd name="connsiteY3" fmla="*/ 864268 h 1471863"/>
                <a:gd name="connsiteX4" fmla="*/ 3222458 w 5887453"/>
                <a:gd name="connsiteY4" fmla="*/ 755984 h 1471863"/>
                <a:gd name="connsiteX5" fmla="*/ 2753227 w 5887453"/>
                <a:gd name="connsiteY5" fmla="*/ 719889 h 1471863"/>
                <a:gd name="connsiteX6" fmla="*/ 1790701 w 5887453"/>
                <a:gd name="connsiteY6" fmla="*/ 707858 h 1471863"/>
                <a:gd name="connsiteX7" fmla="*/ 1477879 w 5887453"/>
                <a:gd name="connsiteY7" fmla="*/ 707858 h 1471863"/>
                <a:gd name="connsiteX8" fmla="*/ 1333501 w 5887453"/>
                <a:gd name="connsiteY8" fmla="*/ 599573 h 1471863"/>
                <a:gd name="connsiteX9" fmla="*/ 1429753 w 5887453"/>
                <a:gd name="connsiteY9" fmla="*/ 479258 h 1471863"/>
                <a:gd name="connsiteX10" fmla="*/ 1718511 w 5887453"/>
                <a:gd name="connsiteY10" fmla="*/ 407068 h 1471863"/>
                <a:gd name="connsiteX11" fmla="*/ 1814764 w 5887453"/>
                <a:gd name="connsiteY11" fmla="*/ 274721 h 1471863"/>
                <a:gd name="connsiteX12" fmla="*/ 1706479 w 5887453"/>
                <a:gd name="connsiteY12" fmla="*/ 358942 h 1471863"/>
                <a:gd name="connsiteX13" fmla="*/ 1526006 w 5887453"/>
                <a:gd name="connsiteY13" fmla="*/ 358942 h 1471863"/>
                <a:gd name="connsiteX14" fmla="*/ 1562101 w 5887453"/>
                <a:gd name="connsiteY14" fmla="*/ 202531 h 1471863"/>
                <a:gd name="connsiteX15" fmla="*/ 1501943 w 5887453"/>
                <a:gd name="connsiteY15" fmla="*/ 118310 h 1471863"/>
                <a:gd name="connsiteX16" fmla="*/ 1501943 w 5887453"/>
                <a:gd name="connsiteY16" fmla="*/ 214563 h 1471863"/>
                <a:gd name="connsiteX17" fmla="*/ 1465848 w 5887453"/>
                <a:gd name="connsiteY17" fmla="*/ 358942 h 1471863"/>
                <a:gd name="connsiteX18" fmla="*/ 1297406 w 5887453"/>
                <a:gd name="connsiteY18" fmla="*/ 551447 h 1471863"/>
                <a:gd name="connsiteX19" fmla="*/ 1153027 w 5887453"/>
                <a:gd name="connsiteY19" fmla="*/ 491289 h 1471863"/>
                <a:gd name="connsiteX20" fmla="*/ 1225216 w 5887453"/>
                <a:gd name="connsiteY20" fmla="*/ 298784 h 1471863"/>
                <a:gd name="connsiteX21" fmla="*/ 1381627 w 5887453"/>
                <a:gd name="connsiteY21" fmla="*/ 238626 h 1471863"/>
                <a:gd name="connsiteX22" fmla="*/ 1177090 w 5887453"/>
                <a:gd name="connsiteY22" fmla="*/ 250658 h 1471863"/>
                <a:gd name="connsiteX23" fmla="*/ 1140995 w 5887453"/>
                <a:gd name="connsiteY23" fmla="*/ 130342 h 1471863"/>
                <a:gd name="connsiteX24" fmla="*/ 1020679 w 5887453"/>
                <a:gd name="connsiteY24" fmla="*/ 22058 h 1471863"/>
                <a:gd name="connsiteX25" fmla="*/ 1104901 w 5887453"/>
                <a:gd name="connsiteY25" fmla="*/ 142373 h 1471863"/>
                <a:gd name="connsiteX26" fmla="*/ 1104901 w 5887453"/>
                <a:gd name="connsiteY26" fmla="*/ 238626 h 1471863"/>
                <a:gd name="connsiteX27" fmla="*/ 984585 w 5887453"/>
                <a:gd name="connsiteY27" fmla="*/ 202531 h 1471863"/>
                <a:gd name="connsiteX28" fmla="*/ 972553 w 5887453"/>
                <a:gd name="connsiteY28" fmla="*/ 82215 h 1471863"/>
                <a:gd name="connsiteX29" fmla="*/ 936458 w 5887453"/>
                <a:gd name="connsiteY29" fmla="*/ 202531 h 1471863"/>
                <a:gd name="connsiteX30" fmla="*/ 1092869 w 5887453"/>
                <a:gd name="connsiteY30" fmla="*/ 310815 h 1471863"/>
                <a:gd name="connsiteX31" fmla="*/ 1140995 w 5887453"/>
                <a:gd name="connsiteY31" fmla="*/ 310815 h 1471863"/>
                <a:gd name="connsiteX32" fmla="*/ 1068806 w 5887453"/>
                <a:gd name="connsiteY32" fmla="*/ 467226 h 1471863"/>
                <a:gd name="connsiteX33" fmla="*/ 876301 w 5887453"/>
                <a:gd name="connsiteY33" fmla="*/ 503321 h 1471863"/>
                <a:gd name="connsiteX34" fmla="*/ 743953 w 5887453"/>
                <a:gd name="connsiteY34" fmla="*/ 551447 h 1471863"/>
                <a:gd name="connsiteX35" fmla="*/ 635669 w 5887453"/>
                <a:gd name="connsiteY35" fmla="*/ 539415 h 1471863"/>
                <a:gd name="connsiteX36" fmla="*/ 563479 w 5887453"/>
                <a:gd name="connsiteY36" fmla="*/ 395036 h 1471863"/>
                <a:gd name="connsiteX37" fmla="*/ 611606 w 5887453"/>
                <a:gd name="connsiteY37" fmla="*/ 202531 h 1471863"/>
                <a:gd name="connsiteX38" fmla="*/ 792079 w 5887453"/>
                <a:gd name="connsiteY38" fmla="*/ 130342 h 1471863"/>
                <a:gd name="connsiteX39" fmla="*/ 611606 w 5887453"/>
                <a:gd name="connsiteY39" fmla="*/ 106279 h 1471863"/>
                <a:gd name="connsiteX40" fmla="*/ 551448 w 5887453"/>
                <a:gd name="connsiteY40" fmla="*/ 202531 h 1471863"/>
                <a:gd name="connsiteX41" fmla="*/ 431132 w 5887453"/>
                <a:gd name="connsiteY41" fmla="*/ 202531 h 1471863"/>
                <a:gd name="connsiteX42" fmla="*/ 346911 w 5887453"/>
                <a:gd name="connsiteY42" fmla="*/ 94247 h 1471863"/>
                <a:gd name="connsiteX43" fmla="*/ 286753 w 5887453"/>
                <a:gd name="connsiteY43" fmla="*/ 10026 h 1471863"/>
                <a:gd name="connsiteX44" fmla="*/ 322848 w 5887453"/>
                <a:gd name="connsiteY44" fmla="*/ 154405 h 1471863"/>
                <a:gd name="connsiteX45" fmla="*/ 358943 w 5887453"/>
                <a:gd name="connsiteY45" fmla="*/ 178468 h 1471863"/>
                <a:gd name="connsiteX46" fmla="*/ 214564 w 5887453"/>
                <a:gd name="connsiteY46" fmla="*/ 214563 h 1471863"/>
                <a:gd name="connsiteX47" fmla="*/ 346911 w 5887453"/>
                <a:gd name="connsiteY47" fmla="*/ 238626 h 1471863"/>
                <a:gd name="connsiteX48" fmla="*/ 190501 w 5887453"/>
                <a:gd name="connsiteY48" fmla="*/ 286752 h 1471863"/>
                <a:gd name="connsiteX49" fmla="*/ 322848 w 5887453"/>
                <a:gd name="connsiteY49" fmla="*/ 298784 h 1471863"/>
                <a:gd name="connsiteX50" fmla="*/ 443164 w 5887453"/>
                <a:gd name="connsiteY50" fmla="*/ 250658 h 1471863"/>
                <a:gd name="connsiteX51" fmla="*/ 515353 w 5887453"/>
                <a:gd name="connsiteY51" fmla="*/ 274721 h 1471863"/>
                <a:gd name="connsiteX52" fmla="*/ 527385 w 5887453"/>
                <a:gd name="connsiteY52" fmla="*/ 407068 h 1471863"/>
                <a:gd name="connsiteX53" fmla="*/ 539416 w 5887453"/>
                <a:gd name="connsiteY53" fmla="*/ 575510 h 1471863"/>
                <a:gd name="connsiteX54" fmla="*/ 370974 w 5887453"/>
                <a:gd name="connsiteY54" fmla="*/ 551447 h 1471863"/>
                <a:gd name="connsiteX55" fmla="*/ 274722 w 5887453"/>
                <a:gd name="connsiteY55" fmla="*/ 443163 h 1471863"/>
                <a:gd name="connsiteX56" fmla="*/ 310816 w 5887453"/>
                <a:gd name="connsiteY56" fmla="*/ 515352 h 1471863"/>
                <a:gd name="connsiteX57" fmla="*/ 491290 w 5887453"/>
                <a:gd name="connsiteY57" fmla="*/ 623636 h 1471863"/>
                <a:gd name="connsiteX58" fmla="*/ 575511 w 5887453"/>
                <a:gd name="connsiteY58" fmla="*/ 683794 h 1471863"/>
                <a:gd name="connsiteX59" fmla="*/ 575511 w 5887453"/>
                <a:gd name="connsiteY59" fmla="*/ 840205 h 1471863"/>
                <a:gd name="connsiteX60" fmla="*/ 407069 w 5887453"/>
                <a:gd name="connsiteY60" fmla="*/ 972552 h 1471863"/>
                <a:gd name="connsiteX61" fmla="*/ 142374 w 5887453"/>
                <a:gd name="connsiteY61" fmla="*/ 984584 h 1471863"/>
                <a:gd name="connsiteX62" fmla="*/ 22058 w 5887453"/>
                <a:gd name="connsiteY62" fmla="*/ 1068805 h 1471863"/>
                <a:gd name="connsiteX63" fmla="*/ 10027 w 5887453"/>
                <a:gd name="connsiteY63" fmla="*/ 1237247 h 1471863"/>
                <a:gd name="connsiteX64" fmla="*/ 46122 w 5887453"/>
                <a:gd name="connsiteY64" fmla="*/ 1092868 h 1471863"/>
                <a:gd name="connsiteX65" fmla="*/ 178469 w 5887453"/>
                <a:gd name="connsiteY65" fmla="*/ 1044742 h 1471863"/>
                <a:gd name="connsiteX66" fmla="*/ 310816 w 5887453"/>
                <a:gd name="connsiteY66" fmla="*/ 1032710 h 1471863"/>
                <a:gd name="connsiteX67" fmla="*/ 467227 w 5887453"/>
                <a:gd name="connsiteY67" fmla="*/ 984584 h 1471863"/>
                <a:gd name="connsiteX68" fmla="*/ 443164 w 5887453"/>
                <a:gd name="connsiteY68" fmla="*/ 1128963 h 1471863"/>
                <a:gd name="connsiteX69" fmla="*/ 262690 w 5887453"/>
                <a:gd name="connsiteY69" fmla="*/ 1213184 h 1471863"/>
                <a:gd name="connsiteX70" fmla="*/ 443164 w 5887453"/>
                <a:gd name="connsiteY70" fmla="*/ 1177089 h 1471863"/>
                <a:gd name="connsiteX71" fmla="*/ 515353 w 5887453"/>
                <a:gd name="connsiteY71" fmla="*/ 1092868 h 1471863"/>
                <a:gd name="connsiteX72" fmla="*/ 527385 w 5887453"/>
                <a:gd name="connsiteY72" fmla="*/ 1189121 h 1471863"/>
                <a:gd name="connsiteX73" fmla="*/ 563479 w 5887453"/>
                <a:gd name="connsiteY73" fmla="*/ 1333500 h 1471863"/>
                <a:gd name="connsiteX74" fmla="*/ 587543 w 5887453"/>
                <a:gd name="connsiteY74" fmla="*/ 1165058 h 1471863"/>
                <a:gd name="connsiteX75" fmla="*/ 563479 w 5887453"/>
                <a:gd name="connsiteY75" fmla="*/ 1008647 h 1471863"/>
                <a:gd name="connsiteX76" fmla="*/ 551448 w 5887453"/>
                <a:gd name="connsiteY76" fmla="*/ 924426 h 1471863"/>
                <a:gd name="connsiteX77" fmla="*/ 647701 w 5887453"/>
                <a:gd name="connsiteY77" fmla="*/ 876300 h 1471863"/>
                <a:gd name="connsiteX78" fmla="*/ 828174 w 5887453"/>
                <a:gd name="connsiteY78" fmla="*/ 972552 h 1471863"/>
                <a:gd name="connsiteX79" fmla="*/ 924427 w 5887453"/>
                <a:gd name="connsiteY79" fmla="*/ 996615 h 1471863"/>
                <a:gd name="connsiteX80" fmla="*/ 936458 w 5887453"/>
                <a:gd name="connsiteY80" fmla="*/ 1104900 h 1471863"/>
                <a:gd name="connsiteX81" fmla="*/ 804111 w 5887453"/>
                <a:gd name="connsiteY81" fmla="*/ 1177089 h 1471863"/>
                <a:gd name="connsiteX82" fmla="*/ 731922 w 5887453"/>
                <a:gd name="connsiteY82" fmla="*/ 1357563 h 1471863"/>
                <a:gd name="connsiteX83" fmla="*/ 828174 w 5887453"/>
                <a:gd name="connsiteY83" fmla="*/ 1189121 h 1471863"/>
                <a:gd name="connsiteX84" fmla="*/ 936458 w 5887453"/>
                <a:gd name="connsiteY84" fmla="*/ 1165058 h 1471863"/>
                <a:gd name="connsiteX85" fmla="*/ 1080837 w 5887453"/>
                <a:gd name="connsiteY85" fmla="*/ 1261310 h 1471863"/>
                <a:gd name="connsiteX86" fmla="*/ 1189122 w 5887453"/>
                <a:gd name="connsiteY86" fmla="*/ 1441784 h 1471863"/>
                <a:gd name="connsiteX87" fmla="*/ 1429753 w 5887453"/>
                <a:gd name="connsiteY87" fmla="*/ 1441784 h 1471863"/>
                <a:gd name="connsiteX88" fmla="*/ 1237248 w 5887453"/>
                <a:gd name="connsiteY88" fmla="*/ 1429752 h 1471863"/>
                <a:gd name="connsiteX89" fmla="*/ 1128964 w 5887453"/>
                <a:gd name="connsiteY89" fmla="*/ 1261310 h 1471863"/>
                <a:gd name="connsiteX90" fmla="*/ 1008648 w 5887453"/>
                <a:gd name="connsiteY90" fmla="*/ 1140994 h 1471863"/>
                <a:gd name="connsiteX91" fmla="*/ 1153027 w 5887453"/>
                <a:gd name="connsiteY91" fmla="*/ 1177089 h 1471863"/>
                <a:gd name="connsiteX92" fmla="*/ 1237248 w 5887453"/>
                <a:gd name="connsiteY92" fmla="*/ 1249279 h 1471863"/>
                <a:gd name="connsiteX93" fmla="*/ 1453816 w 5887453"/>
                <a:gd name="connsiteY93" fmla="*/ 1297405 h 1471863"/>
                <a:gd name="connsiteX94" fmla="*/ 1297406 w 5887453"/>
                <a:gd name="connsiteY94" fmla="*/ 1237247 h 1471863"/>
                <a:gd name="connsiteX95" fmla="*/ 1213185 w 5887453"/>
                <a:gd name="connsiteY95" fmla="*/ 1128963 h 1471863"/>
                <a:gd name="connsiteX96" fmla="*/ 1080837 w 5887453"/>
                <a:gd name="connsiteY96" fmla="*/ 1092868 h 1471863"/>
                <a:gd name="connsiteX97" fmla="*/ 1020679 w 5887453"/>
                <a:gd name="connsiteY97" fmla="*/ 1056773 h 1471863"/>
                <a:gd name="connsiteX98" fmla="*/ 1044743 w 5887453"/>
                <a:gd name="connsiteY98" fmla="*/ 984584 h 1471863"/>
                <a:gd name="connsiteX99" fmla="*/ 1249279 w 5887453"/>
                <a:gd name="connsiteY99" fmla="*/ 900363 h 1471863"/>
                <a:gd name="connsiteX100" fmla="*/ 1345532 w 5887453"/>
                <a:gd name="connsiteY100" fmla="*/ 912394 h 1471863"/>
                <a:gd name="connsiteX101" fmla="*/ 1429753 w 5887453"/>
                <a:gd name="connsiteY101" fmla="*/ 996615 h 1471863"/>
                <a:gd name="connsiteX102" fmla="*/ 1441785 w 5887453"/>
                <a:gd name="connsiteY102" fmla="*/ 1153026 h 1471863"/>
                <a:gd name="connsiteX103" fmla="*/ 1562101 w 5887453"/>
                <a:gd name="connsiteY103" fmla="*/ 1201152 h 1471863"/>
                <a:gd name="connsiteX104" fmla="*/ 1465848 w 5887453"/>
                <a:gd name="connsiteY104" fmla="*/ 1092868 h 1471863"/>
                <a:gd name="connsiteX105" fmla="*/ 1453816 w 5887453"/>
                <a:gd name="connsiteY105" fmla="*/ 972552 h 1471863"/>
                <a:gd name="connsiteX106" fmla="*/ 1513974 w 5887453"/>
                <a:gd name="connsiteY106" fmla="*/ 972552 h 1471863"/>
                <a:gd name="connsiteX107" fmla="*/ 1646322 w 5887453"/>
                <a:gd name="connsiteY107" fmla="*/ 1044742 h 1471863"/>
                <a:gd name="connsiteX108" fmla="*/ 1694448 w 5887453"/>
                <a:gd name="connsiteY108" fmla="*/ 1189121 h 1471863"/>
                <a:gd name="connsiteX109" fmla="*/ 1826795 w 5887453"/>
                <a:gd name="connsiteY109" fmla="*/ 1213184 h 1471863"/>
                <a:gd name="connsiteX110" fmla="*/ 1971174 w 5887453"/>
                <a:gd name="connsiteY110" fmla="*/ 1213184 h 1471863"/>
                <a:gd name="connsiteX111" fmla="*/ 1790701 w 5887453"/>
                <a:gd name="connsiteY111" fmla="*/ 1177089 h 1471863"/>
                <a:gd name="connsiteX112" fmla="*/ 1718511 w 5887453"/>
                <a:gd name="connsiteY112" fmla="*/ 1104900 h 1471863"/>
                <a:gd name="connsiteX113" fmla="*/ 1634290 w 5887453"/>
                <a:gd name="connsiteY113" fmla="*/ 972552 h 1471863"/>
                <a:gd name="connsiteX114" fmla="*/ 1538037 w 5887453"/>
                <a:gd name="connsiteY114" fmla="*/ 936458 h 1471863"/>
                <a:gd name="connsiteX115" fmla="*/ 1766637 w 5887453"/>
                <a:gd name="connsiteY115" fmla="*/ 852236 h 1471863"/>
                <a:gd name="connsiteX116" fmla="*/ 1886953 w 5887453"/>
                <a:gd name="connsiteY116" fmla="*/ 888331 h 1471863"/>
                <a:gd name="connsiteX117" fmla="*/ 1658353 w 5887453"/>
                <a:gd name="connsiteY117" fmla="*/ 840205 h 1471863"/>
                <a:gd name="connsiteX118" fmla="*/ 1489911 w 5887453"/>
                <a:gd name="connsiteY118" fmla="*/ 912394 h 1471863"/>
                <a:gd name="connsiteX119" fmla="*/ 1381627 w 5887453"/>
                <a:gd name="connsiteY119" fmla="*/ 864268 h 1471863"/>
                <a:gd name="connsiteX120" fmla="*/ 1574132 w 5887453"/>
                <a:gd name="connsiteY120" fmla="*/ 792079 h 1471863"/>
                <a:gd name="connsiteX121" fmla="*/ 2332122 w 5887453"/>
                <a:gd name="connsiteY121" fmla="*/ 743952 h 1471863"/>
                <a:gd name="connsiteX122" fmla="*/ 3258553 w 5887453"/>
                <a:gd name="connsiteY122" fmla="*/ 804110 h 1471863"/>
                <a:gd name="connsiteX123" fmla="*/ 3956385 w 5887453"/>
                <a:gd name="connsiteY123" fmla="*/ 924426 h 1471863"/>
                <a:gd name="connsiteX124" fmla="*/ 4533901 w 5887453"/>
                <a:gd name="connsiteY124" fmla="*/ 924426 h 1471863"/>
                <a:gd name="connsiteX125" fmla="*/ 4894848 w 5887453"/>
                <a:gd name="connsiteY125" fmla="*/ 852236 h 1471863"/>
                <a:gd name="connsiteX126" fmla="*/ 5195637 w 5887453"/>
                <a:gd name="connsiteY126" fmla="*/ 948489 h 1471863"/>
                <a:gd name="connsiteX127" fmla="*/ 5460332 w 5887453"/>
                <a:gd name="connsiteY127" fmla="*/ 1056773 h 1471863"/>
                <a:gd name="connsiteX128" fmla="*/ 5845343 w 5887453"/>
                <a:gd name="connsiteY128" fmla="*/ 1092868 h 1471863"/>
                <a:gd name="connsiteX129" fmla="*/ 5544553 w 5887453"/>
                <a:gd name="connsiteY129" fmla="*/ 1044742 h 1471863"/>
                <a:gd name="connsiteX130" fmla="*/ 5231732 w 5887453"/>
                <a:gd name="connsiteY130" fmla="*/ 912394 h 1471863"/>
                <a:gd name="connsiteX131" fmla="*/ 5111416 w 5887453"/>
                <a:gd name="connsiteY131" fmla="*/ 852236 h 1471863"/>
                <a:gd name="connsiteX132" fmla="*/ 5520490 w 5887453"/>
                <a:gd name="connsiteY132" fmla="*/ 960521 h 1471863"/>
                <a:gd name="connsiteX133" fmla="*/ 5857374 w 5887453"/>
                <a:gd name="connsiteY133" fmla="*/ 924426 h 1471863"/>
                <a:gd name="connsiteX134" fmla="*/ 5472364 w 5887453"/>
                <a:gd name="connsiteY134" fmla="*/ 912394 h 1471863"/>
                <a:gd name="connsiteX135" fmla="*/ 5219701 w 5887453"/>
                <a:gd name="connsiteY135" fmla="*/ 828173 h 1471863"/>
                <a:gd name="connsiteX136" fmla="*/ 5460332 w 5887453"/>
                <a:gd name="connsiteY136" fmla="*/ 768015 h 1471863"/>
                <a:gd name="connsiteX137" fmla="*/ 5604711 w 5887453"/>
                <a:gd name="connsiteY137" fmla="*/ 852236 h 1471863"/>
                <a:gd name="connsiteX138" fmla="*/ 5857374 w 5887453"/>
                <a:gd name="connsiteY138" fmla="*/ 852236 h 1471863"/>
                <a:gd name="connsiteX139" fmla="*/ 5640806 w 5887453"/>
                <a:gd name="connsiteY139" fmla="*/ 816142 h 1471863"/>
                <a:gd name="connsiteX140" fmla="*/ 5520490 w 5887453"/>
                <a:gd name="connsiteY140" fmla="*/ 743952 h 1471863"/>
                <a:gd name="connsiteX141" fmla="*/ 5688932 w 5887453"/>
                <a:gd name="connsiteY141" fmla="*/ 647700 h 1471863"/>
                <a:gd name="connsiteX142" fmla="*/ 5881437 w 5887453"/>
                <a:gd name="connsiteY142" fmla="*/ 659731 h 1471863"/>
                <a:gd name="connsiteX143" fmla="*/ 5725027 w 5887453"/>
                <a:gd name="connsiteY143" fmla="*/ 599573 h 1471863"/>
                <a:gd name="connsiteX144" fmla="*/ 5508458 w 5887453"/>
                <a:gd name="connsiteY144" fmla="*/ 683794 h 1471863"/>
                <a:gd name="connsiteX145" fmla="*/ 5460332 w 5887453"/>
                <a:gd name="connsiteY145" fmla="*/ 731921 h 1471863"/>
                <a:gd name="connsiteX146" fmla="*/ 5255795 w 5887453"/>
                <a:gd name="connsiteY146" fmla="*/ 743952 h 1471863"/>
                <a:gd name="connsiteX147" fmla="*/ 5171574 w 5887453"/>
                <a:gd name="connsiteY147" fmla="*/ 792079 h 1471863"/>
                <a:gd name="connsiteX148" fmla="*/ 5255795 w 5887453"/>
                <a:gd name="connsiteY148" fmla="*/ 635668 h 1471863"/>
                <a:gd name="connsiteX149" fmla="*/ 5580648 w 5887453"/>
                <a:gd name="connsiteY149" fmla="*/ 527384 h 1471863"/>
                <a:gd name="connsiteX150" fmla="*/ 5725027 w 5887453"/>
                <a:gd name="connsiteY150" fmla="*/ 431131 h 1471863"/>
                <a:gd name="connsiteX151" fmla="*/ 5556585 w 5887453"/>
                <a:gd name="connsiteY151" fmla="*/ 491289 h 1471863"/>
                <a:gd name="connsiteX152" fmla="*/ 5291890 w 5887453"/>
                <a:gd name="connsiteY152" fmla="*/ 551447 h 1471863"/>
                <a:gd name="connsiteX153" fmla="*/ 5135479 w 5887453"/>
                <a:gd name="connsiteY153" fmla="*/ 731921 h 1471863"/>
                <a:gd name="connsiteX154" fmla="*/ 4979069 w 5887453"/>
                <a:gd name="connsiteY154" fmla="*/ 804110 h 147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5887453" h="1471863">
                  <a:moveTo>
                    <a:pt x="4979069" y="804110"/>
                  </a:moveTo>
                  <a:cubicBezTo>
                    <a:pt x="4900864" y="822157"/>
                    <a:pt x="4760495" y="826168"/>
                    <a:pt x="4666248" y="840205"/>
                  </a:cubicBezTo>
                  <a:cubicBezTo>
                    <a:pt x="4572001" y="854242"/>
                    <a:pt x="4521869" y="884321"/>
                    <a:pt x="4413585" y="888331"/>
                  </a:cubicBezTo>
                  <a:cubicBezTo>
                    <a:pt x="4305301" y="892341"/>
                    <a:pt x="4215064" y="886326"/>
                    <a:pt x="4016543" y="864268"/>
                  </a:cubicBezTo>
                  <a:cubicBezTo>
                    <a:pt x="3818022" y="842210"/>
                    <a:pt x="3433011" y="780047"/>
                    <a:pt x="3222458" y="755984"/>
                  </a:cubicBezTo>
                  <a:cubicBezTo>
                    <a:pt x="3011905" y="731921"/>
                    <a:pt x="2991853" y="727910"/>
                    <a:pt x="2753227" y="719889"/>
                  </a:cubicBezTo>
                  <a:cubicBezTo>
                    <a:pt x="2514601" y="711868"/>
                    <a:pt x="1790701" y="707858"/>
                    <a:pt x="1790701" y="707858"/>
                  </a:cubicBezTo>
                  <a:cubicBezTo>
                    <a:pt x="1578143" y="705853"/>
                    <a:pt x="1554079" y="725905"/>
                    <a:pt x="1477879" y="707858"/>
                  </a:cubicBezTo>
                  <a:cubicBezTo>
                    <a:pt x="1401679" y="689811"/>
                    <a:pt x="1341522" y="637673"/>
                    <a:pt x="1333501" y="599573"/>
                  </a:cubicBezTo>
                  <a:cubicBezTo>
                    <a:pt x="1325480" y="561473"/>
                    <a:pt x="1365585" y="511342"/>
                    <a:pt x="1429753" y="479258"/>
                  </a:cubicBezTo>
                  <a:cubicBezTo>
                    <a:pt x="1493921" y="447174"/>
                    <a:pt x="1654343" y="441157"/>
                    <a:pt x="1718511" y="407068"/>
                  </a:cubicBezTo>
                  <a:cubicBezTo>
                    <a:pt x="1782679" y="372979"/>
                    <a:pt x="1816769" y="282742"/>
                    <a:pt x="1814764" y="274721"/>
                  </a:cubicBezTo>
                  <a:cubicBezTo>
                    <a:pt x="1812759" y="266700"/>
                    <a:pt x="1754605" y="344905"/>
                    <a:pt x="1706479" y="358942"/>
                  </a:cubicBezTo>
                  <a:cubicBezTo>
                    <a:pt x="1658353" y="372979"/>
                    <a:pt x="1550069" y="385010"/>
                    <a:pt x="1526006" y="358942"/>
                  </a:cubicBezTo>
                  <a:cubicBezTo>
                    <a:pt x="1501943" y="332874"/>
                    <a:pt x="1566111" y="242636"/>
                    <a:pt x="1562101" y="202531"/>
                  </a:cubicBezTo>
                  <a:cubicBezTo>
                    <a:pt x="1558091" y="162426"/>
                    <a:pt x="1511969" y="116305"/>
                    <a:pt x="1501943" y="118310"/>
                  </a:cubicBezTo>
                  <a:cubicBezTo>
                    <a:pt x="1491917" y="120315"/>
                    <a:pt x="1507959" y="174458"/>
                    <a:pt x="1501943" y="214563"/>
                  </a:cubicBezTo>
                  <a:cubicBezTo>
                    <a:pt x="1495927" y="254668"/>
                    <a:pt x="1499937" y="302795"/>
                    <a:pt x="1465848" y="358942"/>
                  </a:cubicBezTo>
                  <a:cubicBezTo>
                    <a:pt x="1431759" y="415089"/>
                    <a:pt x="1349543" y="529389"/>
                    <a:pt x="1297406" y="551447"/>
                  </a:cubicBezTo>
                  <a:cubicBezTo>
                    <a:pt x="1245269" y="573505"/>
                    <a:pt x="1165059" y="533399"/>
                    <a:pt x="1153027" y="491289"/>
                  </a:cubicBezTo>
                  <a:cubicBezTo>
                    <a:pt x="1140995" y="449179"/>
                    <a:pt x="1187116" y="340895"/>
                    <a:pt x="1225216" y="298784"/>
                  </a:cubicBezTo>
                  <a:cubicBezTo>
                    <a:pt x="1263316" y="256674"/>
                    <a:pt x="1389648" y="246647"/>
                    <a:pt x="1381627" y="238626"/>
                  </a:cubicBezTo>
                  <a:cubicBezTo>
                    <a:pt x="1373606" y="230605"/>
                    <a:pt x="1217195" y="268705"/>
                    <a:pt x="1177090" y="250658"/>
                  </a:cubicBezTo>
                  <a:cubicBezTo>
                    <a:pt x="1136985" y="232611"/>
                    <a:pt x="1167064" y="168442"/>
                    <a:pt x="1140995" y="130342"/>
                  </a:cubicBezTo>
                  <a:cubicBezTo>
                    <a:pt x="1114927" y="92242"/>
                    <a:pt x="1026695" y="20053"/>
                    <a:pt x="1020679" y="22058"/>
                  </a:cubicBezTo>
                  <a:cubicBezTo>
                    <a:pt x="1014663" y="24063"/>
                    <a:pt x="1090864" y="106278"/>
                    <a:pt x="1104901" y="142373"/>
                  </a:cubicBezTo>
                  <a:cubicBezTo>
                    <a:pt x="1118938" y="178468"/>
                    <a:pt x="1124954" y="228600"/>
                    <a:pt x="1104901" y="238626"/>
                  </a:cubicBezTo>
                  <a:cubicBezTo>
                    <a:pt x="1084848" y="248652"/>
                    <a:pt x="1006643" y="228599"/>
                    <a:pt x="984585" y="202531"/>
                  </a:cubicBezTo>
                  <a:cubicBezTo>
                    <a:pt x="962527" y="176463"/>
                    <a:pt x="980574" y="82215"/>
                    <a:pt x="972553" y="82215"/>
                  </a:cubicBezTo>
                  <a:cubicBezTo>
                    <a:pt x="964532" y="82215"/>
                    <a:pt x="916405" y="164431"/>
                    <a:pt x="936458" y="202531"/>
                  </a:cubicBezTo>
                  <a:cubicBezTo>
                    <a:pt x="956511" y="240631"/>
                    <a:pt x="1058780" y="292768"/>
                    <a:pt x="1092869" y="310815"/>
                  </a:cubicBezTo>
                  <a:cubicBezTo>
                    <a:pt x="1126958" y="328862"/>
                    <a:pt x="1145005" y="284747"/>
                    <a:pt x="1140995" y="310815"/>
                  </a:cubicBezTo>
                  <a:cubicBezTo>
                    <a:pt x="1136985" y="336883"/>
                    <a:pt x="1112922" y="435142"/>
                    <a:pt x="1068806" y="467226"/>
                  </a:cubicBezTo>
                  <a:cubicBezTo>
                    <a:pt x="1024690" y="499310"/>
                    <a:pt x="930443" y="489284"/>
                    <a:pt x="876301" y="503321"/>
                  </a:cubicBezTo>
                  <a:cubicBezTo>
                    <a:pt x="822159" y="517358"/>
                    <a:pt x="784058" y="545431"/>
                    <a:pt x="743953" y="551447"/>
                  </a:cubicBezTo>
                  <a:cubicBezTo>
                    <a:pt x="703848" y="557463"/>
                    <a:pt x="665748" y="565483"/>
                    <a:pt x="635669" y="539415"/>
                  </a:cubicBezTo>
                  <a:cubicBezTo>
                    <a:pt x="605590" y="513347"/>
                    <a:pt x="567489" y="451183"/>
                    <a:pt x="563479" y="395036"/>
                  </a:cubicBezTo>
                  <a:cubicBezTo>
                    <a:pt x="559469" y="338889"/>
                    <a:pt x="573506" y="246647"/>
                    <a:pt x="611606" y="202531"/>
                  </a:cubicBezTo>
                  <a:cubicBezTo>
                    <a:pt x="649706" y="158415"/>
                    <a:pt x="792079" y="146384"/>
                    <a:pt x="792079" y="130342"/>
                  </a:cubicBezTo>
                  <a:cubicBezTo>
                    <a:pt x="792079" y="114300"/>
                    <a:pt x="651711" y="94248"/>
                    <a:pt x="611606" y="106279"/>
                  </a:cubicBezTo>
                  <a:cubicBezTo>
                    <a:pt x="571501" y="118311"/>
                    <a:pt x="581527" y="186489"/>
                    <a:pt x="551448" y="202531"/>
                  </a:cubicBezTo>
                  <a:cubicBezTo>
                    <a:pt x="521369" y="218573"/>
                    <a:pt x="465221" y="220578"/>
                    <a:pt x="431132" y="202531"/>
                  </a:cubicBezTo>
                  <a:cubicBezTo>
                    <a:pt x="397043" y="184484"/>
                    <a:pt x="370974" y="126331"/>
                    <a:pt x="346911" y="94247"/>
                  </a:cubicBezTo>
                  <a:cubicBezTo>
                    <a:pt x="322848" y="62163"/>
                    <a:pt x="290764" y="0"/>
                    <a:pt x="286753" y="10026"/>
                  </a:cubicBezTo>
                  <a:cubicBezTo>
                    <a:pt x="282743" y="20052"/>
                    <a:pt x="310816" y="126331"/>
                    <a:pt x="322848" y="154405"/>
                  </a:cubicBezTo>
                  <a:cubicBezTo>
                    <a:pt x="334880" y="182479"/>
                    <a:pt x="376990" y="168442"/>
                    <a:pt x="358943" y="178468"/>
                  </a:cubicBezTo>
                  <a:cubicBezTo>
                    <a:pt x="340896" y="188494"/>
                    <a:pt x="216569" y="204537"/>
                    <a:pt x="214564" y="214563"/>
                  </a:cubicBezTo>
                  <a:cubicBezTo>
                    <a:pt x="212559" y="224589"/>
                    <a:pt x="350921" y="226595"/>
                    <a:pt x="346911" y="238626"/>
                  </a:cubicBezTo>
                  <a:cubicBezTo>
                    <a:pt x="342901" y="250657"/>
                    <a:pt x="194512" y="276726"/>
                    <a:pt x="190501" y="286752"/>
                  </a:cubicBezTo>
                  <a:cubicBezTo>
                    <a:pt x="186491" y="296778"/>
                    <a:pt x="280738" y="304800"/>
                    <a:pt x="322848" y="298784"/>
                  </a:cubicBezTo>
                  <a:cubicBezTo>
                    <a:pt x="364959" y="292768"/>
                    <a:pt x="411080" y="254669"/>
                    <a:pt x="443164" y="250658"/>
                  </a:cubicBezTo>
                  <a:cubicBezTo>
                    <a:pt x="475248" y="246647"/>
                    <a:pt x="501316" y="248653"/>
                    <a:pt x="515353" y="274721"/>
                  </a:cubicBezTo>
                  <a:cubicBezTo>
                    <a:pt x="529390" y="300789"/>
                    <a:pt x="523375" y="356937"/>
                    <a:pt x="527385" y="407068"/>
                  </a:cubicBezTo>
                  <a:cubicBezTo>
                    <a:pt x="531395" y="457199"/>
                    <a:pt x="565484" y="551447"/>
                    <a:pt x="539416" y="575510"/>
                  </a:cubicBezTo>
                  <a:cubicBezTo>
                    <a:pt x="513348" y="599573"/>
                    <a:pt x="415089" y="573505"/>
                    <a:pt x="370974" y="551447"/>
                  </a:cubicBezTo>
                  <a:cubicBezTo>
                    <a:pt x="326859" y="529389"/>
                    <a:pt x="284748" y="449179"/>
                    <a:pt x="274722" y="443163"/>
                  </a:cubicBezTo>
                  <a:cubicBezTo>
                    <a:pt x="264696" y="437147"/>
                    <a:pt x="274721" y="485273"/>
                    <a:pt x="310816" y="515352"/>
                  </a:cubicBezTo>
                  <a:cubicBezTo>
                    <a:pt x="346911" y="545431"/>
                    <a:pt x="447174" y="595562"/>
                    <a:pt x="491290" y="623636"/>
                  </a:cubicBezTo>
                  <a:cubicBezTo>
                    <a:pt x="535406" y="651710"/>
                    <a:pt x="561474" y="647699"/>
                    <a:pt x="575511" y="683794"/>
                  </a:cubicBezTo>
                  <a:cubicBezTo>
                    <a:pt x="589548" y="719889"/>
                    <a:pt x="603585" y="792079"/>
                    <a:pt x="575511" y="840205"/>
                  </a:cubicBezTo>
                  <a:cubicBezTo>
                    <a:pt x="547437" y="888331"/>
                    <a:pt x="479258" y="948489"/>
                    <a:pt x="407069" y="972552"/>
                  </a:cubicBezTo>
                  <a:cubicBezTo>
                    <a:pt x="334880" y="996615"/>
                    <a:pt x="206542" y="968542"/>
                    <a:pt x="142374" y="984584"/>
                  </a:cubicBezTo>
                  <a:cubicBezTo>
                    <a:pt x="78206" y="1000626"/>
                    <a:pt x="44116" y="1026695"/>
                    <a:pt x="22058" y="1068805"/>
                  </a:cubicBezTo>
                  <a:cubicBezTo>
                    <a:pt x="0" y="1110916"/>
                    <a:pt x="6016" y="1233237"/>
                    <a:pt x="10027" y="1237247"/>
                  </a:cubicBezTo>
                  <a:cubicBezTo>
                    <a:pt x="14038" y="1241257"/>
                    <a:pt x="18048" y="1124952"/>
                    <a:pt x="46122" y="1092868"/>
                  </a:cubicBezTo>
                  <a:cubicBezTo>
                    <a:pt x="74196" y="1060784"/>
                    <a:pt x="134353" y="1054768"/>
                    <a:pt x="178469" y="1044742"/>
                  </a:cubicBezTo>
                  <a:cubicBezTo>
                    <a:pt x="222585" y="1034716"/>
                    <a:pt x="262690" y="1042736"/>
                    <a:pt x="310816" y="1032710"/>
                  </a:cubicBezTo>
                  <a:cubicBezTo>
                    <a:pt x="358942" y="1022684"/>
                    <a:pt x="445169" y="968542"/>
                    <a:pt x="467227" y="984584"/>
                  </a:cubicBezTo>
                  <a:cubicBezTo>
                    <a:pt x="489285" y="1000626"/>
                    <a:pt x="477254" y="1090863"/>
                    <a:pt x="443164" y="1128963"/>
                  </a:cubicBezTo>
                  <a:cubicBezTo>
                    <a:pt x="409074" y="1167063"/>
                    <a:pt x="262690" y="1205163"/>
                    <a:pt x="262690" y="1213184"/>
                  </a:cubicBezTo>
                  <a:cubicBezTo>
                    <a:pt x="262690" y="1221205"/>
                    <a:pt x="401054" y="1197142"/>
                    <a:pt x="443164" y="1177089"/>
                  </a:cubicBezTo>
                  <a:cubicBezTo>
                    <a:pt x="485274" y="1157036"/>
                    <a:pt x="501316" y="1090863"/>
                    <a:pt x="515353" y="1092868"/>
                  </a:cubicBezTo>
                  <a:cubicBezTo>
                    <a:pt x="529390" y="1094873"/>
                    <a:pt x="519364" y="1149016"/>
                    <a:pt x="527385" y="1189121"/>
                  </a:cubicBezTo>
                  <a:cubicBezTo>
                    <a:pt x="535406" y="1229226"/>
                    <a:pt x="553453" y="1337511"/>
                    <a:pt x="563479" y="1333500"/>
                  </a:cubicBezTo>
                  <a:cubicBezTo>
                    <a:pt x="573505" y="1329490"/>
                    <a:pt x="587543" y="1219200"/>
                    <a:pt x="587543" y="1165058"/>
                  </a:cubicBezTo>
                  <a:cubicBezTo>
                    <a:pt x="587543" y="1110916"/>
                    <a:pt x="569495" y="1048752"/>
                    <a:pt x="563479" y="1008647"/>
                  </a:cubicBezTo>
                  <a:cubicBezTo>
                    <a:pt x="557463" y="968542"/>
                    <a:pt x="537411" y="946484"/>
                    <a:pt x="551448" y="924426"/>
                  </a:cubicBezTo>
                  <a:cubicBezTo>
                    <a:pt x="565485" y="902368"/>
                    <a:pt x="601580" y="868279"/>
                    <a:pt x="647701" y="876300"/>
                  </a:cubicBezTo>
                  <a:cubicBezTo>
                    <a:pt x="693822" y="884321"/>
                    <a:pt x="782053" y="952500"/>
                    <a:pt x="828174" y="972552"/>
                  </a:cubicBezTo>
                  <a:cubicBezTo>
                    <a:pt x="874295" y="992604"/>
                    <a:pt x="906380" y="974557"/>
                    <a:pt x="924427" y="996615"/>
                  </a:cubicBezTo>
                  <a:cubicBezTo>
                    <a:pt x="942474" y="1018673"/>
                    <a:pt x="956511" y="1074821"/>
                    <a:pt x="936458" y="1104900"/>
                  </a:cubicBezTo>
                  <a:cubicBezTo>
                    <a:pt x="916405" y="1134979"/>
                    <a:pt x="838200" y="1134979"/>
                    <a:pt x="804111" y="1177089"/>
                  </a:cubicBezTo>
                  <a:cubicBezTo>
                    <a:pt x="770022" y="1219199"/>
                    <a:pt x="727912" y="1355558"/>
                    <a:pt x="731922" y="1357563"/>
                  </a:cubicBezTo>
                  <a:cubicBezTo>
                    <a:pt x="735933" y="1359568"/>
                    <a:pt x="794085" y="1221205"/>
                    <a:pt x="828174" y="1189121"/>
                  </a:cubicBezTo>
                  <a:cubicBezTo>
                    <a:pt x="862263" y="1157037"/>
                    <a:pt x="894348" y="1153027"/>
                    <a:pt x="936458" y="1165058"/>
                  </a:cubicBezTo>
                  <a:cubicBezTo>
                    <a:pt x="978569" y="1177090"/>
                    <a:pt x="1038726" y="1215189"/>
                    <a:pt x="1080837" y="1261310"/>
                  </a:cubicBezTo>
                  <a:cubicBezTo>
                    <a:pt x="1122948" y="1307431"/>
                    <a:pt x="1130969" y="1411705"/>
                    <a:pt x="1189122" y="1441784"/>
                  </a:cubicBezTo>
                  <a:cubicBezTo>
                    <a:pt x="1247275" y="1471863"/>
                    <a:pt x="1421732" y="1443789"/>
                    <a:pt x="1429753" y="1441784"/>
                  </a:cubicBezTo>
                  <a:cubicBezTo>
                    <a:pt x="1437774" y="1439779"/>
                    <a:pt x="1287380" y="1459831"/>
                    <a:pt x="1237248" y="1429752"/>
                  </a:cubicBezTo>
                  <a:cubicBezTo>
                    <a:pt x="1187117" y="1399673"/>
                    <a:pt x="1167064" y="1309436"/>
                    <a:pt x="1128964" y="1261310"/>
                  </a:cubicBezTo>
                  <a:cubicBezTo>
                    <a:pt x="1090864" y="1213184"/>
                    <a:pt x="1004637" y="1155031"/>
                    <a:pt x="1008648" y="1140994"/>
                  </a:cubicBezTo>
                  <a:cubicBezTo>
                    <a:pt x="1012659" y="1126957"/>
                    <a:pt x="1114927" y="1159042"/>
                    <a:pt x="1153027" y="1177089"/>
                  </a:cubicBezTo>
                  <a:cubicBezTo>
                    <a:pt x="1191127" y="1195136"/>
                    <a:pt x="1187117" y="1229226"/>
                    <a:pt x="1237248" y="1249279"/>
                  </a:cubicBezTo>
                  <a:cubicBezTo>
                    <a:pt x="1287379" y="1269332"/>
                    <a:pt x="1443790" y="1299410"/>
                    <a:pt x="1453816" y="1297405"/>
                  </a:cubicBezTo>
                  <a:cubicBezTo>
                    <a:pt x="1463842" y="1295400"/>
                    <a:pt x="1337511" y="1265321"/>
                    <a:pt x="1297406" y="1237247"/>
                  </a:cubicBezTo>
                  <a:cubicBezTo>
                    <a:pt x="1257301" y="1209173"/>
                    <a:pt x="1249280" y="1153026"/>
                    <a:pt x="1213185" y="1128963"/>
                  </a:cubicBezTo>
                  <a:cubicBezTo>
                    <a:pt x="1177090" y="1104900"/>
                    <a:pt x="1112921" y="1104900"/>
                    <a:pt x="1080837" y="1092868"/>
                  </a:cubicBezTo>
                  <a:cubicBezTo>
                    <a:pt x="1048753" y="1080836"/>
                    <a:pt x="1026695" y="1074820"/>
                    <a:pt x="1020679" y="1056773"/>
                  </a:cubicBezTo>
                  <a:cubicBezTo>
                    <a:pt x="1014663" y="1038726"/>
                    <a:pt x="1006643" y="1010652"/>
                    <a:pt x="1044743" y="984584"/>
                  </a:cubicBezTo>
                  <a:cubicBezTo>
                    <a:pt x="1082843" y="958516"/>
                    <a:pt x="1199148" y="912395"/>
                    <a:pt x="1249279" y="900363"/>
                  </a:cubicBezTo>
                  <a:cubicBezTo>
                    <a:pt x="1299410" y="888331"/>
                    <a:pt x="1315453" y="896352"/>
                    <a:pt x="1345532" y="912394"/>
                  </a:cubicBezTo>
                  <a:cubicBezTo>
                    <a:pt x="1375611" y="928436"/>
                    <a:pt x="1413711" y="956510"/>
                    <a:pt x="1429753" y="996615"/>
                  </a:cubicBezTo>
                  <a:cubicBezTo>
                    <a:pt x="1445795" y="1036720"/>
                    <a:pt x="1419727" y="1118937"/>
                    <a:pt x="1441785" y="1153026"/>
                  </a:cubicBezTo>
                  <a:cubicBezTo>
                    <a:pt x="1463843" y="1187116"/>
                    <a:pt x="1558091" y="1211178"/>
                    <a:pt x="1562101" y="1201152"/>
                  </a:cubicBezTo>
                  <a:cubicBezTo>
                    <a:pt x="1566112" y="1191126"/>
                    <a:pt x="1483895" y="1130968"/>
                    <a:pt x="1465848" y="1092868"/>
                  </a:cubicBezTo>
                  <a:cubicBezTo>
                    <a:pt x="1447801" y="1054768"/>
                    <a:pt x="1445795" y="992605"/>
                    <a:pt x="1453816" y="972552"/>
                  </a:cubicBezTo>
                  <a:cubicBezTo>
                    <a:pt x="1461837" y="952499"/>
                    <a:pt x="1481890" y="960520"/>
                    <a:pt x="1513974" y="972552"/>
                  </a:cubicBezTo>
                  <a:cubicBezTo>
                    <a:pt x="1546058" y="984584"/>
                    <a:pt x="1616243" y="1008647"/>
                    <a:pt x="1646322" y="1044742"/>
                  </a:cubicBezTo>
                  <a:cubicBezTo>
                    <a:pt x="1676401" y="1080837"/>
                    <a:pt x="1664369" y="1161047"/>
                    <a:pt x="1694448" y="1189121"/>
                  </a:cubicBezTo>
                  <a:cubicBezTo>
                    <a:pt x="1724527" y="1217195"/>
                    <a:pt x="1780674" y="1209174"/>
                    <a:pt x="1826795" y="1213184"/>
                  </a:cubicBezTo>
                  <a:cubicBezTo>
                    <a:pt x="1872916" y="1217195"/>
                    <a:pt x="1977190" y="1219200"/>
                    <a:pt x="1971174" y="1213184"/>
                  </a:cubicBezTo>
                  <a:cubicBezTo>
                    <a:pt x="1965158" y="1207168"/>
                    <a:pt x="1832811" y="1195136"/>
                    <a:pt x="1790701" y="1177089"/>
                  </a:cubicBezTo>
                  <a:cubicBezTo>
                    <a:pt x="1748591" y="1159042"/>
                    <a:pt x="1744580" y="1138990"/>
                    <a:pt x="1718511" y="1104900"/>
                  </a:cubicBezTo>
                  <a:cubicBezTo>
                    <a:pt x="1692443" y="1070811"/>
                    <a:pt x="1664369" y="1000626"/>
                    <a:pt x="1634290" y="972552"/>
                  </a:cubicBezTo>
                  <a:cubicBezTo>
                    <a:pt x="1604211" y="944478"/>
                    <a:pt x="1515979" y="956510"/>
                    <a:pt x="1538037" y="936458"/>
                  </a:cubicBezTo>
                  <a:cubicBezTo>
                    <a:pt x="1560095" y="916406"/>
                    <a:pt x="1708484" y="860257"/>
                    <a:pt x="1766637" y="852236"/>
                  </a:cubicBezTo>
                  <a:cubicBezTo>
                    <a:pt x="1824790" y="844215"/>
                    <a:pt x="1905000" y="890336"/>
                    <a:pt x="1886953" y="888331"/>
                  </a:cubicBezTo>
                  <a:cubicBezTo>
                    <a:pt x="1868906" y="886326"/>
                    <a:pt x="1724527" y="836195"/>
                    <a:pt x="1658353" y="840205"/>
                  </a:cubicBezTo>
                  <a:cubicBezTo>
                    <a:pt x="1592179" y="844216"/>
                    <a:pt x="1536032" y="908384"/>
                    <a:pt x="1489911" y="912394"/>
                  </a:cubicBezTo>
                  <a:cubicBezTo>
                    <a:pt x="1443790" y="916405"/>
                    <a:pt x="1367590" y="884320"/>
                    <a:pt x="1381627" y="864268"/>
                  </a:cubicBezTo>
                  <a:cubicBezTo>
                    <a:pt x="1395664" y="844216"/>
                    <a:pt x="1415716" y="812132"/>
                    <a:pt x="1574132" y="792079"/>
                  </a:cubicBezTo>
                  <a:cubicBezTo>
                    <a:pt x="1732548" y="772026"/>
                    <a:pt x="2051385" y="741947"/>
                    <a:pt x="2332122" y="743952"/>
                  </a:cubicBezTo>
                  <a:cubicBezTo>
                    <a:pt x="2612859" y="745957"/>
                    <a:pt x="2987843" y="774031"/>
                    <a:pt x="3258553" y="804110"/>
                  </a:cubicBezTo>
                  <a:cubicBezTo>
                    <a:pt x="3529264" y="834189"/>
                    <a:pt x="3743827" y="904373"/>
                    <a:pt x="3956385" y="924426"/>
                  </a:cubicBezTo>
                  <a:cubicBezTo>
                    <a:pt x="4168943" y="944479"/>
                    <a:pt x="4377490" y="936458"/>
                    <a:pt x="4533901" y="924426"/>
                  </a:cubicBezTo>
                  <a:cubicBezTo>
                    <a:pt x="4690312" y="912394"/>
                    <a:pt x="4784559" y="848226"/>
                    <a:pt x="4894848" y="852236"/>
                  </a:cubicBezTo>
                  <a:cubicBezTo>
                    <a:pt x="5005137" y="856246"/>
                    <a:pt x="5101390" y="914400"/>
                    <a:pt x="5195637" y="948489"/>
                  </a:cubicBezTo>
                  <a:cubicBezTo>
                    <a:pt x="5289884" y="982578"/>
                    <a:pt x="5352048" y="1032710"/>
                    <a:pt x="5460332" y="1056773"/>
                  </a:cubicBezTo>
                  <a:cubicBezTo>
                    <a:pt x="5568616" y="1080836"/>
                    <a:pt x="5831306" y="1094873"/>
                    <a:pt x="5845343" y="1092868"/>
                  </a:cubicBezTo>
                  <a:cubicBezTo>
                    <a:pt x="5859380" y="1090863"/>
                    <a:pt x="5646822" y="1074821"/>
                    <a:pt x="5544553" y="1044742"/>
                  </a:cubicBezTo>
                  <a:cubicBezTo>
                    <a:pt x="5442285" y="1014663"/>
                    <a:pt x="5303921" y="944478"/>
                    <a:pt x="5231732" y="912394"/>
                  </a:cubicBezTo>
                  <a:cubicBezTo>
                    <a:pt x="5159543" y="880310"/>
                    <a:pt x="5063290" y="844215"/>
                    <a:pt x="5111416" y="852236"/>
                  </a:cubicBezTo>
                  <a:cubicBezTo>
                    <a:pt x="5159542" y="860257"/>
                    <a:pt x="5396164" y="948489"/>
                    <a:pt x="5520490" y="960521"/>
                  </a:cubicBezTo>
                  <a:cubicBezTo>
                    <a:pt x="5644816" y="972553"/>
                    <a:pt x="5865395" y="932447"/>
                    <a:pt x="5857374" y="924426"/>
                  </a:cubicBezTo>
                  <a:cubicBezTo>
                    <a:pt x="5849353" y="916405"/>
                    <a:pt x="5578643" y="928436"/>
                    <a:pt x="5472364" y="912394"/>
                  </a:cubicBezTo>
                  <a:cubicBezTo>
                    <a:pt x="5366085" y="896352"/>
                    <a:pt x="5221706" y="852236"/>
                    <a:pt x="5219701" y="828173"/>
                  </a:cubicBezTo>
                  <a:cubicBezTo>
                    <a:pt x="5217696" y="804110"/>
                    <a:pt x="5396164" y="764005"/>
                    <a:pt x="5460332" y="768015"/>
                  </a:cubicBezTo>
                  <a:cubicBezTo>
                    <a:pt x="5524500" y="772025"/>
                    <a:pt x="5538537" y="838199"/>
                    <a:pt x="5604711" y="852236"/>
                  </a:cubicBezTo>
                  <a:cubicBezTo>
                    <a:pt x="5670885" y="866273"/>
                    <a:pt x="5851358" y="858252"/>
                    <a:pt x="5857374" y="852236"/>
                  </a:cubicBezTo>
                  <a:cubicBezTo>
                    <a:pt x="5863390" y="846220"/>
                    <a:pt x="5696953" y="834189"/>
                    <a:pt x="5640806" y="816142"/>
                  </a:cubicBezTo>
                  <a:cubicBezTo>
                    <a:pt x="5584659" y="798095"/>
                    <a:pt x="5512469" y="772026"/>
                    <a:pt x="5520490" y="743952"/>
                  </a:cubicBezTo>
                  <a:cubicBezTo>
                    <a:pt x="5528511" y="715878"/>
                    <a:pt x="5628774" y="661737"/>
                    <a:pt x="5688932" y="647700"/>
                  </a:cubicBezTo>
                  <a:cubicBezTo>
                    <a:pt x="5749090" y="633663"/>
                    <a:pt x="5875421" y="667752"/>
                    <a:pt x="5881437" y="659731"/>
                  </a:cubicBezTo>
                  <a:cubicBezTo>
                    <a:pt x="5887453" y="651710"/>
                    <a:pt x="5787190" y="595563"/>
                    <a:pt x="5725027" y="599573"/>
                  </a:cubicBezTo>
                  <a:cubicBezTo>
                    <a:pt x="5662864" y="603584"/>
                    <a:pt x="5552574" y="661736"/>
                    <a:pt x="5508458" y="683794"/>
                  </a:cubicBezTo>
                  <a:cubicBezTo>
                    <a:pt x="5464342" y="705852"/>
                    <a:pt x="5502442" y="721895"/>
                    <a:pt x="5460332" y="731921"/>
                  </a:cubicBezTo>
                  <a:cubicBezTo>
                    <a:pt x="5418222" y="741947"/>
                    <a:pt x="5303921" y="733926"/>
                    <a:pt x="5255795" y="743952"/>
                  </a:cubicBezTo>
                  <a:cubicBezTo>
                    <a:pt x="5207669" y="753978"/>
                    <a:pt x="5171574" y="810126"/>
                    <a:pt x="5171574" y="792079"/>
                  </a:cubicBezTo>
                  <a:cubicBezTo>
                    <a:pt x="5171574" y="774032"/>
                    <a:pt x="5187616" y="679784"/>
                    <a:pt x="5255795" y="635668"/>
                  </a:cubicBezTo>
                  <a:cubicBezTo>
                    <a:pt x="5323974" y="591552"/>
                    <a:pt x="5502443" y="561474"/>
                    <a:pt x="5580648" y="527384"/>
                  </a:cubicBezTo>
                  <a:cubicBezTo>
                    <a:pt x="5658853" y="493294"/>
                    <a:pt x="5729037" y="437147"/>
                    <a:pt x="5725027" y="431131"/>
                  </a:cubicBezTo>
                  <a:cubicBezTo>
                    <a:pt x="5721017" y="425115"/>
                    <a:pt x="5628775" y="471236"/>
                    <a:pt x="5556585" y="491289"/>
                  </a:cubicBezTo>
                  <a:cubicBezTo>
                    <a:pt x="5484395" y="511342"/>
                    <a:pt x="5362074" y="511342"/>
                    <a:pt x="5291890" y="551447"/>
                  </a:cubicBezTo>
                  <a:cubicBezTo>
                    <a:pt x="5221706" y="591552"/>
                    <a:pt x="5195637" y="687805"/>
                    <a:pt x="5135479" y="731921"/>
                  </a:cubicBezTo>
                  <a:cubicBezTo>
                    <a:pt x="5075321" y="776037"/>
                    <a:pt x="5057274" y="786063"/>
                    <a:pt x="4979069" y="804110"/>
                  </a:cubicBezTo>
                  <a:close/>
                </a:path>
              </a:pathLst>
            </a:custGeom>
            <a:grpFill/>
            <a:ln w="381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418347" y="3501189"/>
              <a:ext cx="385011" cy="192506"/>
            </a:xfrm>
            <a:prstGeom prst="ellipse">
              <a:avLst/>
            </a:prstGeom>
            <a:grpFill/>
            <a:ln w="381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Стрелка вверх 26"/>
          <p:cNvSpPr/>
          <p:nvPr/>
        </p:nvSpPr>
        <p:spPr>
          <a:xfrm>
            <a:off x="4271210" y="2767263"/>
            <a:ext cx="312822" cy="794084"/>
          </a:xfrm>
          <a:prstGeom prst="upArrow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2419950">
            <a:off x="1234493" y="3463540"/>
            <a:ext cx="1768804" cy="361558"/>
          </a:xfrm>
          <a:prstGeom prst="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1636295" y="4073139"/>
            <a:ext cx="1239252" cy="361558"/>
          </a:xfrm>
          <a:prstGeom prst="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9076126">
            <a:off x="2146530" y="5128205"/>
            <a:ext cx="952806" cy="361558"/>
          </a:xfrm>
          <a:prstGeom prst="lef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4" grpId="0" build="p"/>
      <p:bldP spid="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Классификации нейронов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медиаторам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84556" y="1667107"/>
            <a:ext cx="4839629" cy="5057078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Холинергические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Адренергические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Глютаматергические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Серотонинергичесгие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Глицинергические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ГАМК-ергические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Дофаминергические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Пептидергические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др.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Rectangle 9"/>
          <p:cNvSpPr>
            <a:spLocks noGrp="1" noChangeArrowheads="1"/>
          </p:cNvSpPr>
          <p:nvPr>
            <p:ph type="title"/>
          </p:nvPr>
        </p:nvSpPr>
        <p:spPr>
          <a:xfrm>
            <a:off x="4560849" y="5207000"/>
            <a:ext cx="4583151" cy="1431925"/>
          </a:xfrm>
        </p:spPr>
        <p:txBody>
          <a:bodyPr>
            <a:normAutofit fontScale="90000"/>
          </a:bodyPr>
          <a:lstStyle/>
          <a:p>
            <a:r>
              <a:rPr lang="ru-RU" dirty="0"/>
              <a:t>Нейронная теория </a:t>
            </a:r>
          </a:p>
        </p:txBody>
      </p:sp>
      <p:pic>
        <p:nvPicPr>
          <p:cNvPr id="83981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77778" b="56055"/>
          <a:stretch>
            <a:fillRect/>
          </a:stretch>
        </p:blipFill>
        <p:spPr>
          <a:xfrm>
            <a:off x="5486399" y="303434"/>
            <a:ext cx="3088889" cy="5172397"/>
          </a:xfrm>
          <a:ln/>
        </p:spPr>
      </p:pic>
      <p:pic>
        <p:nvPicPr>
          <p:cNvPr id="8397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" y="552450"/>
            <a:ext cx="4027488" cy="5156200"/>
          </a:xfrm>
          <a:noFill/>
          <a:ln/>
        </p:spPr>
      </p:pic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247650" y="5849938"/>
            <a:ext cx="430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latin typeface="Tahoma" pitchFamily="34" charset="0"/>
              </a:rPr>
              <a:t>САНТЬЯГО ФЕЛИПЕ РАМОН-И-КАХАЛЬ</a:t>
            </a:r>
            <a:r>
              <a:rPr lang="ru-RU" dirty="0">
                <a:latin typeface="Tahoma" pitchFamily="34" charset="0"/>
              </a:rPr>
              <a:t>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Классификации нейронов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электрической активности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17288" y="2135459"/>
            <a:ext cx="5832088" cy="3618571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Фоновомолчащие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971550" lvl="1" indent="-51435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 вызванной активностью)</a:t>
            </a:r>
          </a:p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Фоновоактивные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1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Тонически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активные</a:t>
            </a:r>
          </a:p>
          <a:p>
            <a:pPr lvl="1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Фазически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активные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451105" y="3121023"/>
            <a:ext cx="5254752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Line 24"/>
          <p:cNvSpPr>
            <a:spLocks noChangeShapeType="1"/>
          </p:cNvSpPr>
          <p:nvPr/>
        </p:nvSpPr>
        <p:spPr bwMode="auto">
          <a:xfrm>
            <a:off x="802577" y="2732278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785114" y="2706878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1" name="Line 63"/>
          <p:cNvSpPr>
            <a:spLocks noChangeShapeType="1"/>
          </p:cNvSpPr>
          <p:nvPr/>
        </p:nvSpPr>
        <p:spPr bwMode="auto">
          <a:xfrm>
            <a:off x="786702" y="2708466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2" name="Line 64"/>
          <p:cNvSpPr>
            <a:spLocks noChangeShapeType="1"/>
          </p:cNvSpPr>
          <p:nvPr/>
        </p:nvSpPr>
        <p:spPr bwMode="auto">
          <a:xfrm>
            <a:off x="797814" y="2732278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3" name="Line 65"/>
          <p:cNvSpPr>
            <a:spLocks noChangeShapeType="1"/>
          </p:cNvSpPr>
          <p:nvPr/>
        </p:nvSpPr>
        <p:spPr bwMode="auto">
          <a:xfrm>
            <a:off x="794639" y="2716403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4" name="Line 66"/>
          <p:cNvSpPr>
            <a:spLocks noChangeShapeType="1"/>
          </p:cNvSpPr>
          <p:nvPr/>
        </p:nvSpPr>
        <p:spPr bwMode="auto">
          <a:xfrm>
            <a:off x="793052" y="2700528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5" name="Line 67"/>
          <p:cNvSpPr>
            <a:spLocks noChangeShapeType="1"/>
          </p:cNvSpPr>
          <p:nvPr/>
        </p:nvSpPr>
        <p:spPr bwMode="auto">
          <a:xfrm>
            <a:off x="791464" y="2713228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6" name="Line 68"/>
          <p:cNvSpPr>
            <a:spLocks noChangeShapeType="1"/>
          </p:cNvSpPr>
          <p:nvPr/>
        </p:nvSpPr>
        <p:spPr bwMode="auto">
          <a:xfrm>
            <a:off x="789877" y="2710053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7" name="Line 69"/>
          <p:cNvSpPr>
            <a:spLocks noChangeShapeType="1"/>
          </p:cNvSpPr>
          <p:nvPr/>
        </p:nvSpPr>
        <p:spPr bwMode="auto">
          <a:xfrm>
            <a:off x="788289" y="2724341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8" name="Line 70"/>
          <p:cNvSpPr>
            <a:spLocks noChangeShapeType="1"/>
          </p:cNvSpPr>
          <p:nvPr/>
        </p:nvSpPr>
        <p:spPr bwMode="auto">
          <a:xfrm>
            <a:off x="800989" y="2708466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19" name="Line 71"/>
          <p:cNvSpPr>
            <a:spLocks noChangeShapeType="1"/>
          </p:cNvSpPr>
          <p:nvPr/>
        </p:nvSpPr>
        <p:spPr bwMode="auto">
          <a:xfrm>
            <a:off x="799402" y="2721166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0" name="Line 72"/>
          <p:cNvSpPr>
            <a:spLocks noChangeShapeType="1"/>
          </p:cNvSpPr>
          <p:nvPr/>
        </p:nvSpPr>
        <p:spPr bwMode="auto">
          <a:xfrm>
            <a:off x="810514" y="2748153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1" name="Line 73"/>
          <p:cNvSpPr>
            <a:spLocks noChangeShapeType="1"/>
          </p:cNvSpPr>
          <p:nvPr/>
        </p:nvSpPr>
        <p:spPr bwMode="auto">
          <a:xfrm>
            <a:off x="780352" y="2732278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2" name="Line 74"/>
          <p:cNvSpPr>
            <a:spLocks noChangeShapeType="1"/>
          </p:cNvSpPr>
          <p:nvPr/>
        </p:nvSpPr>
        <p:spPr bwMode="auto">
          <a:xfrm>
            <a:off x="793052" y="2716403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3" name="Line 75"/>
          <p:cNvSpPr>
            <a:spLocks noChangeShapeType="1"/>
          </p:cNvSpPr>
          <p:nvPr/>
        </p:nvSpPr>
        <p:spPr bwMode="auto">
          <a:xfrm>
            <a:off x="791464" y="2714816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4" name="Line 76"/>
          <p:cNvSpPr>
            <a:spLocks noChangeShapeType="1"/>
          </p:cNvSpPr>
          <p:nvPr/>
        </p:nvSpPr>
        <p:spPr bwMode="auto">
          <a:xfrm>
            <a:off x="789877" y="2713228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5" name="Line 77"/>
          <p:cNvSpPr>
            <a:spLocks noChangeShapeType="1"/>
          </p:cNvSpPr>
          <p:nvPr/>
        </p:nvSpPr>
        <p:spPr bwMode="auto">
          <a:xfrm>
            <a:off x="788289" y="2710053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6" name="Line 78"/>
          <p:cNvSpPr>
            <a:spLocks noChangeShapeType="1"/>
          </p:cNvSpPr>
          <p:nvPr/>
        </p:nvSpPr>
        <p:spPr bwMode="auto">
          <a:xfrm>
            <a:off x="800989" y="2722753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7" name="Line 79"/>
          <p:cNvSpPr>
            <a:spLocks noChangeShapeType="1"/>
          </p:cNvSpPr>
          <p:nvPr/>
        </p:nvSpPr>
        <p:spPr bwMode="auto">
          <a:xfrm>
            <a:off x="797814" y="2721166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8" name="Line 80"/>
          <p:cNvSpPr>
            <a:spLocks noChangeShapeType="1"/>
          </p:cNvSpPr>
          <p:nvPr/>
        </p:nvSpPr>
        <p:spPr bwMode="auto">
          <a:xfrm>
            <a:off x="796227" y="2733866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29" name="Line 81"/>
          <p:cNvSpPr>
            <a:spLocks noChangeShapeType="1"/>
          </p:cNvSpPr>
          <p:nvPr/>
        </p:nvSpPr>
        <p:spPr bwMode="auto">
          <a:xfrm>
            <a:off x="808927" y="2746566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6" name="Line 84"/>
          <p:cNvSpPr>
            <a:spLocks noChangeShapeType="1"/>
          </p:cNvSpPr>
          <p:nvPr/>
        </p:nvSpPr>
        <p:spPr bwMode="auto">
          <a:xfrm flipV="1">
            <a:off x="724281" y="5832921"/>
            <a:ext cx="4957191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7" name="Line 85"/>
          <p:cNvSpPr>
            <a:spLocks noChangeShapeType="1"/>
          </p:cNvSpPr>
          <p:nvPr/>
        </p:nvSpPr>
        <p:spPr bwMode="auto">
          <a:xfrm>
            <a:off x="860235" y="5465509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34" name="Line 86"/>
          <p:cNvSpPr>
            <a:spLocks noChangeShapeType="1"/>
          </p:cNvSpPr>
          <p:nvPr/>
        </p:nvSpPr>
        <p:spPr bwMode="auto">
          <a:xfrm>
            <a:off x="842772" y="5440109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35" name="Line 87"/>
          <p:cNvSpPr>
            <a:spLocks noChangeShapeType="1"/>
          </p:cNvSpPr>
          <p:nvPr/>
        </p:nvSpPr>
        <p:spPr bwMode="auto">
          <a:xfrm>
            <a:off x="844360" y="5441696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36" name="Line 88"/>
          <p:cNvSpPr>
            <a:spLocks noChangeShapeType="1"/>
          </p:cNvSpPr>
          <p:nvPr/>
        </p:nvSpPr>
        <p:spPr bwMode="auto">
          <a:xfrm>
            <a:off x="855472" y="5465509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37" name="Line 89"/>
          <p:cNvSpPr>
            <a:spLocks noChangeShapeType="1"/>
          </p:cNvSpPr>
          <p:nvPr/>
        </p:nvSpPr>
        <p:spPr bwMode="auto">
          <a:xfrm>
            <a:off x="852297" y="5449634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38" name="Line 90"/>
          <p:cNvSpPr>
            <a:spLocks noChangeShapeType="1"/>
          </p:cNvSpPr>
          <p:nvPr/>
        </p:nvSpPr>
        <p:spPr bwMode="auto">
          <a:xfrm>
            <a:off x="850710" y="5433759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39" name="Line 91"/>
          <p:cNvSpPr>
            <a:spLocks noChangeShapeType="1"/>
          </p:cNvSpPr>
          <p:nvPr/>
        </p:nvSpPr>
        <p:spPr bwMode="auto">
          <a:xfrm>
            <a:off x="849122" y="5446459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4" name="Line 92"/>
          <p:cNvSpPr>
            <a:spLocks noChangeShapeType="1"/>
          </p:cNvSpPr>
          <p:nvPr/>
        </p:nvSpPr>
        <p:spPr bwMode="auto">
          <a:xfrm>
            <a:off x="847535" y="5443284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5" name="Line 93"/>
          <p:cNvSpPr>
            <a:spLocks noChangeShapeType="1"/>
          </p:cNvSpPr>
          <p:nvPr/>
        </p:nvSpPr>
        <p:spPr bwMode="auto">
          <a:xfrm>
            <a:off x="845947" y="5457571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6" name="Line 94"/>
          <p:cNvSpPr>
            <a:spLocks noChangeShapeType="1"/>
          </p:cNvSpPr>
          <p:nvPr/>
        </p:nvSpPr>
        <p:spPr bwMode="auto">
          <a:xfrm>
            <a:off x="858647" y="5441696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7" name="Line 95"/>
          <p:cNvSpPr>
            <a:spLocks noChangeShapeType="1"/>
          </p:cNvSpPr>
          <p:nvPr/>
        </p:nvSpPr>
        <p:spPr bwMode="auto">
          <a:xfrm>
            <a:off x="857060" y="5454396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8" name="Line 96"/>
          <p:cNvSpPr>
            <a:spLocks noChangeShapeType="1"/>
          </p:cNvSpPr>
          <p:nvPr/>
        </p:nvSpPr>
        <p:spPr bwMode="auto">
          <a:xfrm>
            <a:off x="868172" y="5481384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39" name="Line 97"/>
          <p:cNvSpPr>
            <a:spLocks noChangeShapeType="1"/>
          </p:cNvSpPr>
          <p:nvPr/>
        </p:nvSpPr>
        <p:spPr bwMode="auto">
          <a:xfrm>
            <a:off x="838010" y="5465509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40" name="Line 98"/>
          <p:cNvSpPr>
            <a:spLocks noChangeShapeType="1"/>
          </p:cNvSpPr>
          <p:nvPr/>
        </p:nvSpPr>
        <p:spPr bwMode="auto">
          <a:xfrm>
            <a:off x="850710" y="5449634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41" name="Line 99"/>
          <p:cNvSpPr>
            <a:spLocks noChangeShapeType="1"/>
          </p:cNvSpPr>
          <p:nvPr/>
        </p:nvSpPr>
        <p:spPr bwMode="auto">
          <a:xfrm>
            <a:off x="849122" y="5448046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42" name="Line 100"/>
          <p:cNvSpPr>
            <a:spLocks noChangeShapeType="1"/>
          </p:cNvSpPr>
          <p:nvPr/>
        </p:nvSpPr>
        <p:spPr bwMode="auto">
          <a:xfrm>
            <a:off x="847535" y="5446459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43" name="Line 101"/>
          <p:cNvSpPr>
            <a:spLocks noChangeShapeType="1"/>
          </p:cNvSpPr>
          <p:nvPr/>
        </p:nvSpPr>
        <p:spPr bwMode="auto">
          <a:xfrm>
            <a:off x="845947" y="5443284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44" name="Line 102"/>
          <p:cNvSpPr>
            <a:spLocks noChangeShapeType="1"/>
          </p:cNvSpPr>
          <p:nvPr/>
        </p:nvSpPr>
        <p:spPr bwMode="auto">
          <a:xfrm>
            <a:off x="858647" y="5455984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45" name="Line 103"/>
          <p:cNvSpPr>
            <a:spLocks noChangeShapeType="1"/>
          </p:cNvSpPr>
          <p:nvPr/>
        </p:nvSpPr>
        <p:spPr bwMode="auto">
          <a:xfrm>
            <a:off x="855472" y="5454396"/>
            <a:ext cx="142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46" name="Line 104"/>
          <p:cNvSpPr>
            <a:spLocks noChangeShapeType="1"/>
          </p:cNvSpPr>
          <p:nvPr/>
        </p:nvSpPr>
        <p:spPr bwMode="auto">
          <a:xfrm>
            <a:off x="853885" y="5467096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47" name="Line 105"/>
          <p:cNvSpPr>
            <a:spLocks noChangeShapeType="1"/>
          </p:cNvSpPr>
          <p:nvPr/>
        </p:nvSpPr>
        <p:spPr bwMode="auto">
          <a:xfrm>
            <a:off x="866585" y="5479796"/>
            <a:ext cx="14287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54" name="Text Box 106"/>
          <p:cNvSpPr txBox="1">
            <a:spLocks noChangeArrowheads="1"/>
          </p:cNvSpPr>
          <p:nvPr/>
        </p:nvSpPr>
        <p:spPr bwMode="auto">
          <a:xfrm>
            <a:off x="1350772" y="1618552"/>
            <a:ext cx="4286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 dirty="0"/>
              <a:t>Тоническая </a:t>
            </a:r>
            <a:r>
              <a:rPr lang="ru-RU" sz="3200" b="1" dirty="0" smtClean="0"/>
              <a:t>активность</a:t>
            </a:r>
            <a:endParaRPr lang="ru-RU" sz="3200" b="1" dirty="0"/>
          </a:p>
        </p:txBody>
      </p:sp>
      <p:sp>
        <p:nvSpPr>
          <p:cNvPr id="104555" name="Text Box 107"/>
          <p:cNvSpPr txBox="1">
            <a:spLocks noChangeArrowheads="1"/>
          </p:cNvSpPr>
          <p:nvPr/>
        </p:nvSpPr>
        <p:spPr bwMode="auto">
          <a:xfrm>
            <a:off x="1418781" y="4664329"/>
            <a:ext cx="4344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 dirty="0" err="1"/>
              <a:t>Фазическая</a:t>
            </a:r>
            <a:r>
              <a:rPr lang="ru-RU" sz="3200" b="1" dirty="0"/>
              <a:t> </a:t>
            </a:r>
            <a:r>
              <a:rPr lang="ru-RU" sz="3200" b="1" dirty="0" smtClean="0"/>
              <a:t>активность</a:t>
            </a:r>
            <a:endParaRPr lang="ru-RU" sz="3200" b="1" dirty="0"/>
          </a:p>
        </p:txBody>
      </p: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417 L 0.49323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-0.00417 L 0.49323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0.00417 L 0.49323 -0.0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11111E-6 -0.00417 L 0.49323 -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repeatCount="indefinite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417 L 0.49323 -0.008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4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-0.00417 L 0.49323 -0.008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0.00417 L 0.49323 -0.008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11111E-6 -0.00417 L 0.49323 -0.00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4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4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9.82659E-7 L 0.49323 -0.004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4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8" grpId="0" animBg="1"/>
      <p:bldP spid="104511" grpId="0" animBg="1"/>
      <p:bldP spid="104512" grpId="0" animBg="1"/>
      <p:bldP spid="104513" grpId="0" animBg="1"/>
      <p:bldP spid="104514" grpId="0" animBg="1"/>
      <p:bldP spid="104515" grpId="0" animBg="1"/>
      <p:bldP spid="104516" grpId="0" animBg="1"/>
      <p:bldP spid="104517" grpId="0" animBg="1"/>
      <p:bldP spid="104518" grpId="0" animBg="1"/>
      <p:bldP spid="104519" grpId="0" animBg="1"/>
      <p:bldP spid="104520" grpId="0" animBg="1"/>
      <p:bldP spid="104521" grpId="0" animBg="1"/>
      <p:bldP spid="104522" grpId="0" animBg="1"/>
      <p:bldP spid="104523" grpId="0" animBg="1"/>
      <p:bldP spid="104524" grpId="0" animBg="1"/>
      <p:bldP spid="104525" grpId="0" animBg="1"/>
      <p:bldP spid="104526" grpId="0" animBg="1"/>
      <p:bldP spid="104527" grpId="0" animBg="1"/>
      <p:bldP spid="104528" grpId="0" animBg="1"/>
      <p:bldP spid="104529" grpId="0" animBg="1"/>
      <p:bldP spid="104534" grpId="0" animBg="1"/>
      <p:bldP spid="104535" grpId="0" animBg="1"/>
      <p:bldP spid="104536" grpId="0" animBg="1"/>
      <p:bldP spid="104537" grpId="0" animBg="1"/>
      <p:bldP spid="104538" grpId="0" animBg="1"/>
      <p:bldP spid="104539" grpId="0" animBg="1"/>
      <p:bldP spid="104554" grpId="0"/>
      <p:bldP spid="1045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55" y="218881"/>
            <a:ext cx="8229600" cy="168797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Классификации нейронов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чувствительности к раздражителям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18370" y="1756317"/>
            <a:ext cx="5006898" cy="475599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Моносенсорные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мономодальные</a:t>
            </a:r>
          </a:p>
          <a:p>
            <a:pPr lvl="1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бимодальные</a:t>
            </a:r>
          </a:p>
          <a:p>
            <a:pPr lvl="1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полимодальные</a:t>
            </a:r>
          </a:p>
          <a:p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Бисенсорные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Полисенсорные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Классификации нейронов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участию в формировании синапса 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268" y="1508414"/>
            <a:ext cx="4181708" cy="52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94301" y="2598234"/>
            <a:ext cx="4393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Пресинаптические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Постсинаптические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985"/>
          <a:stretch>
            <a:fillRect/>
          </a:stretch>
        </p:blipFill>
        <p:spPr bwMode="auto">
          <a:xfrm>
            <a:off x="602166" y="1527717"/>
            <a:ext cx="2262311" cy="50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лилиния 3"/>
          <p:cNvSpPr/>
          <p:nvPr/>
        </p:nvSpPr>
        <p:spPr>
          <a:xfrm>
            <a:off x="4231888" y="245327"/>
            <a:ext cx="2592659" cy="1126397"/>
          </a:xfrm>
          <a:custGeom>
            <a:avLst/>
            <a:gdLst>
              <a:gd name="connsiteX0" fmla="*/ 1165303 w 3810000"/>
              <a:gd name="connsiteY0" fmla="*/ 2085278 h 2085278"/>
              <a:gd name="connsiteX1" fmla="*/ 964581 w 3810000"/>
              <a:gd name="connsiteY1" fmla="*/ 1583473 h 2085278"/>
              <a:gd name="connsiteX2" fmla="*/ 395869 w 3810000"/>
              <a:gd name="connsiteY2" fmla="*/ 1137424 h 2085278"/>
              <a:gd name="connsiteX3" fmla="*/ 27878 w 3810000"/>
              <a:gd name="connsiteY3" fmla="*/ 602166 h 2085278"/>
              <a:gd name="connsiteX4" fmla="*/ 228600 w 3810000"/>
              <a:gd name="connsiteY4" fmla="*/ 691376 h 2085278"/>
              <a:gd name="connsiteX5" fmla="*/ 1254513 w 3810000"/>
              <a:gd name="connsiteY5" fmla="*/ 1282390 h 2085278"/>
              <a:gd name="connsiteX6" fmla="*/ 1421781 w 3810000"/>
              <a:gd name="connsiteY6" fmla="*/ 669073 h 2085278"/>
              <a:gd name="connsiteX7" fmla="*/ 1589049 w 3810000"/>
              <a:gd name="connsiteY7" fmla="*/ 267629 h 2085278"/>
              <a:gd name="connsiteX8" fmla="*/ 1711713 w 3810000"/>
              <a:gd name="connsiteY8" fmla="*/ 11151 h 2085278"/>
              <a:gd name="connsiteX9" fmla="*/ 1667108 w 3810000"/>
              <a:gd name="connsiteY9" fmla="*/ 334537 h 2085278"/>
              <a:gd name="connsiteX10" fmla="*/ 1734015 w 3810000"/>
              <a:gd name="connsiteY10" fmla="*/ 1170878 h 2085278"/>
              <a:gd name="connsiteX11" fmla="*/ 1923586 w 3810000"/>
              <a:gd name="connsiteY11" fmla="*/ 1226634 h 2085278"/>
              <a:gd name="connsiteX12" fmla="*/ 2191215 w 3810000"/>
              <a:gd name="connsiteY12" fmla="*/ 947854 h 2085278"/>
              <a:gd name="connsiteX13" fmla="*/ 2258122 w 3810000"/>
              <a:gd name="connsiteY13" fmla="*/ 457200 h 2085278"/>
              <a:gd name="connsiteX14" fmla="*/ 2313878 w 3810000"/>
              <a:gd name="connsiteY14" fmla="*/ 66907 h 2085278"/>
              <a:gd name="connsiteX15" fmla="*/ 2369635 w 3810000"/>
              <a:gd name="connsiteY15" fmla="*/ 156117 h 2085278"/>
              <a:gd name="connsiteX16" fmla="*/ 2481147 w 3810000"/>
              <a:gd name="connsiteY16" fmla="*/ 635620 h 2085278"/>
              <a:gd name="connsiteX17" fmla="*/ 2581508 w 3810000"/>
              <a:gd name="connsiteY17" fmla="*/ 1059366 h 2085278"/>
              <a:gd name="connsiteX18" fmla="*/ 2759927 w 3810000"/>
              <a:gd name="connsiteY18" fmla="*/ 1293542 h 2085278"/>
              <a:gd name="connsiteX19" fmla="*/ 3027557 w 3810000"/>
              <a:gd name="connsiteY19" fmla="*/ 959005 h 2085278"/>
              <a:gd name="connsiteX20" fmla="*/ 3339791 w 3810000"/>
              <a:gd name="connsiteY20" fmla="*/ 602166 h 2085278"/>
              <a:gd name="connsiteX21" fmla="*/ 3774688 w 3810000"/>
              <a:gd name="connsiteY21" fmla="*/ 367990 h 2085278"/>
              <a:gd name="connsiteX22" fmla="*/ 3551664 w 3810000"/>
              <a:gd name="connsiteY22" fmla="*/ 691376 h 2085278"/>
              <a:gd name="connsiteX23" fmla="*/ 3139069 w 3810000"/>
              <a:gd name="connsiteY23" fmla="*/ 1516566 h 2085278"/>
              <a:gd name="connsiteX24" fmla="*/ 2904893 w 3810000"/>
              <a:gd name="connsiteY24" fmla="*/ 2029522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0000" h="2085278">
                <a:moveTo>
                  <a:pt x="1165303" y="2085278"/>
                </a:moveTo>
                <a:cubicBezTo>
                  <a:pt x="1129061" y="1913363"/>
                  <a:pt x="1092820" y="1741449"/>
                  <a:pt x="964581" y="1583473"/>
                </a:cubicBezTo>
                <a:cubicBezTo>
                  <a:pt x="836342" y="1425497"/>
                  <a:pt x="551986" y="1300975"/>
                  <a:pt x="395869" y="1137424"/>
                </a:cubicBezTo>
                <a:cubicBezTo>
                  <a:pt x="239752" y="973873"/>
                  <a:pt x="55756" y="676507"/>
                  <a:pt x="27878" y="602166"/>
                </a:cubicBezTo>
                <a:cubicBezTo>
                  <a:pt x="0" y="527825"/>
                  <a:pt x="24161" y="578005"/>
                  <a:pt x="228600" y="691376"/>
                </a:cubicBezTo>
                <a:cubicBezTo>
                  <a:pt x="433039" y="804747"/>
                  <a:pt x="1055650" y="1286107"/>
                  <a:pt x="1254513" y="1282390"/>
                </a:cubicBezTo>
                <a:cubicBezTo>
                  <a:pt x="1453376" y="1278673"/>
                  <a:pt x="1366025" y="838200"/>
                  <a:pt x="1421781" y="669073"/>
                </a:cubicBezTo>
                <a:cubicBezTo>
                  <a:pt x="1477537" y="499946"/>
                  <a:pt x="1540727" y="377283"/>
                  <a:pt x="1589049" y="267629"/>
                </a:cubicBezTo>
                <a:cubicBezTo>
                  <a:pt x="1637371" y="157975"/>
                  <a:pt x="1698703" y="0"/>
                  <a:pt x="1711713" y="11151"/>
                </a:cubicBezTo>
                <a:cubicBezTo>
                  <a:pt x="1724723" y="22302"/>
                  <a:pt x="1663391" y="141249"/>
                  <a:pt x="1667108" y="334537"/>
                </a:cubicBezTo>
                <a:cubicBezTo>
                  <a:pt x="1670825" y="527825"/>
                  <a:pt x="1691269" y="1022195"/>
                  <a:pt x="1734015" y="1170878"/>
                </a:cubicBezTo>
                <a:cubicBezTo>
                  <a:pt x="1776761" y="1319561"/>
                  <a:pt x="1847386" y="1263805"/>
                  <a:pt x="1923586" y="1226634"/>
                </a:cubicBezTo>
                <a:cubicBezTo>
                  <a:pt x="1999786" y="1189463"/>
                  <a:pt x="2135459" y="1076093"/>
                  <a:pt x="2191215" y="947854"/>
                </a:cubicBezTo>
                <a:cubicBezTo>
                  <a:pt x="2246971" y="819615"/>
                  <a:pt x="2237678" y="604025"/>
                  <a:pt x="2258122" y="457200"/>
                </a:cubicBezTo>
                <a:cubicBezTo>
                  <a:pt x="2278566" y="310375"/>
                  <a:pt x="2295293" y="117087"/>
                  <a:pt x="2313878" y="66907"/>
                </a:cubicBezTo>
                <a:cubicBezTo>
                  <a:pt x="2332463" y="16727"/>
                  <a:pt x="2341757" y="61332"/>
                  <a:pt x="2369635" y="156117"/>
                </a:cubicBezTo>
                <a:cubicBezTo>
                  <a:pt x="2397513" y="250903"/>
                  <a:pt x="2445835" y="485079"/>
                  <a:pt x="2481147" y="635620"/>
                </a:cubicBezTo>
                <a:cubicBezTo>
                  <a:pt x="2516459" y="786161"/>
                  <a:pt x="2535045" y="949712"/>
                  <a:pt x="2581508" y="1059366"/>
                </a:cubicBezTo>
                <a:cubicBezTo>
                  <a:pt x="2627971" y="1169020"/>
                  <a:pt x="2685585" y="1310269"/>
                  <a:pt x="2759927" y="1293542"/>
                </a:cubicBezTo>
                <a:cubicBezTo>
                  <a:pt x="2834269" y="1276815"/>
                  <a:pt x="2930913" y="1074234"/>
                  <a:pt x="3027557" y="959005"/>
                </a:cubicBezTo>
                <a:cubicBezTo>
                  <a:pt x="3124201" y="843776"/>
                  <a:pt x="3215269" y="700669"/>
                  <a:pt x="3339791" y="602166"/>
                </a:cubicBezTo>
                <a:cubicBezTo>
                  <a:pt x="3464313" y="503663"/>
                  <a:pt x="3739376" y="353122"/>
                  <a:pt x="3774688" y="367990"/>
                </a:cubicBezTo>
                <a:cubicBezTo>
                  <a:pt x="3810000" y="382858"/>
                  <a:pt x="3657601" y="499947"/>
                  <a:pt x="3551664" y="691376"/>
                </a:cubicBezTo>
                <a:cubicBezTo>
                  <a:pt x="3445728" y="882805"/>
                  <a:pt x="3246864" y="1293542"/>
                  <a:pt x="3139069" y="1516566"/>
                </a:cubicBezTo>
                <a:cubicBezTo>
                  <a:pt x="3031274" y="1739590"/>
                  <a:pt x="2968083" y="1884556"/>
                  <a:pt x="2904893" y="2029522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886131" y="1353653"/>
            <a:ext cx="322502" cy="779041"/>
          </a:xfrm>
          <a:custGeom>
            <a:avLst/>
            <a:gdLst>
              <a:gd name="connsiteX0" fmla="*/ 473927 w 473927"/>
              <a:gd name="connsiteY0" fmla="*/ 0 h 1442225"/>
              <a:gd name="connsiteX1" fmla="*/ 429322 w 473927"/>
              <a:gd name="connsiteY1" fmla="*/ 524108 h 1442225"/>
              <a:gd name="connsiteX2" fmla="*/ 407020 w 473927"/>
              <a:gd name="connsiteY2" fmla="*/ 1025913 h 1442225"/>
              <a:gd name="connsiteX3" fmla="*/ 61332 w 473927"/>
              <a:gd name="connsiteY3" fmla="*/ 1382752 h 1442225"/>
              <a:gd name="connsiteX4" fmla="*/ 39030 w 473927"/>
              <a:gd name="connsiteY4" fmla="*/ 1382752 h 1442225"/>
              <a:gd name="connsiteX5" fmla="*/ 50181 w 473927"/>
              <a:gd name="connsiteY5" fmla="*/ 1371600 h 144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927" h="1442225">
                <a:moveTo>
                  <a:pt x="473927" y="0"/>
                </a:moveTo>
                <a:cubicBezTo>
                  <a:pt x="457200" y="176561"/>
                  <a:pt x="440473" y="353123"/>
                  <a:pt x="429322" y="524108"/>
                </a:cubicBezTo>
                <a:cubicBezTo>
                  <a:pt x="418171" y="695094"/>
                  <a:pt x="468352" y="882806"/>
                  <a:pt x="407020" y="1025913"/>
                </a:cubicBezTo>
                <a:cubicBezTo>
                  <a:pt x="345688" y="1169020"/>
                  <a:pt x="122664" y="1323279"/>
                  <a:pt x="61332" y="1382752"/>
                </a:cubicBezTo>
                <a:cubicBezTo>
                  <a:pt x="0" y="1442225"/>
                  <a:pt x="40888" y="1384611"/>
                  <a:pt x="39030" y="1382752"/>
                </a:cubicBezTo>
                <a:cubicBezTo>
                  <a:pt x="37172" y="1380893"/>
                  <a:pt x="50181" y="1373459"/>
                  <a:pt x="50181" y="137160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016009" y="1365700"/>
            <a:ext cx="335148" cy="783056"/>
          </a:xfrm>
          <a:custGeom>
            <a:avLst/>
            <a:gdLst>
              <a:gd name="connsiteX0" fmla="*/ 1859 w 492512"/>
              <a:gd name="connsiteY0" fmla="*/ 0 h 1449658"/>
              <a:gd name="connsiteX1" fmla="*/ 24161 w 492512"/>
              <a:gd name="connsiteY1" fmla="*/ 602166 h 1449658"/>
              <a:gd name="connsiteX2" fmla="*/ 146825 w 492512"/>
              <a:gd name="connsiteY2" fmla="*/ 1159727 h 1449658"/>
              <a:gd name="connsiteX3" fmla="*/ 492512 w 492512"/>
              <a:gd name="connsiteY3" fmla="*/ 1449658 h 14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512" h="1449658">
                <a:moveTo>
                  <a:pt x="1859" y="0"/>
                </a:moveTo>
                <a:cubicBezTo>
                  <a:pt x="929" y="204439"/>
                  <a:pt x="0" y="408878"/>
                  <a:pt x="24161" y="602166"/>
                </a:cubicBezTo>
                <a:cubicBezTo>
                  <a:pt x="48322" y="795454"/>
                  <a:pt x="68767" y="1018478"/>
                  <a:pt x="146825" y="1159727"/>
                </a:cubicBezTo>
                <a:cubicBezTo>
                  <a:pt x="224883" y="1300976"/>
                  <a:pt x="492512" y="1449658"/>
                  <a:pt x="492512" y="1449658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738160" y="2118639"/>
            <a:ext cx="159353" cy="301176"/>
          </a:xfrm>
          <a:custGeom>
            <a:avLst/>
            <a:gdLst>
              <a:gd name="connsiteX0" fmla="*/ 234175 w 234175"/>
              <a:gd name="connsiteY0" fmla="*/ 0 h 557562"/>
              <a:gd name="connsiteX1" fmla="*/ 200721 w 234175"/>
              <a:gd name="connsiteY1" fmla="*/ 334537 h 557562"/>
              <a:gd name="connsiteX2" fmla="*/ 78058 w 234175"/>
              <a:gd name="connsiteY2" fmla="*/ 524108 h 557562"/>
              <a:gd name="connsiteX3" fmla="*/ 0 w 234175"/>
              <a:gd name="connsiteY3" fmla="*/ 535259 h 55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5" h="557562">
                <a:moveTo>
                  <a:pt x="234175" y="0"/>
                </a:moveTo>
                <a:cubicBezTo>
                  <a:pt x="230457" y="123593"/>
                  <a:pt x="226740" y="247186"/>
                  <a:pt x="200721" y="334537"/>
                </a:cubicBezTo>
                <a:cubicBezTo>
                  <a:pt x="174702" y="421888"/>
                  <a:pt x="111511" y="490654"/>
                  <a:pt x="78058" y="524108"/>
                </a:cubicBezTo>
                <a:cubicBezTo>
                  <a:pt x="44605" y="557562"/>
                  <a:pt x="22302" y="546410"/>
                  <a:pt x="0" y="535259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flipH="1">
            <a:off x="5351157" y="2140726"/>
            <a:ext cx="209942" cy="273065"/>
          </a:xfrm>
          <a:custGeom>
            <a:avLst/>
            <a:gdLst>
              <a:gd name="connsiteX0" fmla="*/ 234175 w 234175"/>
              <a:gd name="connsiteY0" fmla="*/ 0 h 557562"/>
              <a:gd name="connsiteX1" fmla="*/ 200721 w 234175"/>
              <a:gd name="connsiteY1" fmla="*/ 334537 h 557562"/>
              <a:gd name="connsiteX2" fmla="*/ 78058 w 234175"/>
              <a:gd name="connsiteY2" fmla="*/ 524108 h 557562"/>
              <a:gd name="connsiteX3" fmla="*/ 0 w 234175"/>
              <a:gd name="connsiteY3" fmla="*/ 535259 h 55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5" h="557562">
                <a:moveTo>
                  <a:pt x="234175" y="0"/>
                </a:moveTo>
                <a:cubicBezTo>
                  <a:pt x="230457" y="123593"/>
                  <a:pt x="226740" y="247186"/>
                  <a:pt x="200721" y="334537"/>
                </a:cubicBezTo>
                <a:cubicBezTo>
                  <a:pt x="174702" y="421888"/>
                  <a:pt x="111511" y="490654"/>
                  <a:pt x="78058" y="524108"/>
                </a:cubicBezTo>
                <a:cubicBezTo>
                  <a:pt x="44605" y="557562"/>
                  <a:pt x="22302" y="546410"/>
                  <a:pt x="0" y="535259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471639" y="3668750"/>
            <a:ext cx="2620537" cy="1003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311805" y="3653882"/>
            <a:ext cx="2620537" cy="1003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4811752" y="4995746"/>
            <a:ext cx="1674540" cy="1453376"/>
          </a:xfrm>
          <a:custGeom>
            <a:avLst/>
            <a:gdLst>
              <a:gd name="connsiteX0" fmla="*/ 1009184 w 1674540"/>
              <a:gd name="connsiteY0" fmla="*/ 22303 h 1453376"/>
              <a:gd name="connsiteX1" fmla="*/ 1165301 w 1674540"/>
              <a:gd name="connsiteY1" fmla="*/ 434898 h 1453376"/>
              <a:gd name="connsiteX2" fmla="*/ 1600199 w 1674540"/>
              <a:gd name="connsiteY2" fmla="*/ 880947 h 1453376"/>
              <a:gd name="connsiteX3" fmla="*/ 1611350 w 1674540"/>
              <a:gd name="connsiteY3" fmla="*/ 1137425 h 1453376"/>
              <a:gd name="connsiteX4" fmla="*/ 1299116 w 1674540"/>
              <a:gd name="connsiteY4" fmla="*/ 702527 h 1453376"/>
              <a:gd name="connsiteX5" fmla="*/ 1053789 w 1674540"/>
              <a:gd name="connsiteY5" fmla="*/ 568713 h 1453376"/>
              <a:gd name="connsiteX6" fmla="*/ 1053789 w 1674540"/>
              <a:gd name="connsiteY6" fmla="*/ 1014761 h 1453376"/>
              <a:gd name="connsiteX7" fmla="*/ 942277 w 1674540"/>
              <a:gd name="connsiteY7" fmla="*/ 1393903 h 1453376"/>
              <a:gd name="connsiteX8" fmla="*/ 919975 w 1674540"/>
              <a:gd name="connsiteY8" fmla="*/ 657922 h 1453376"/>
              <a:gd name="connsiteX9" fmla="*/ 752706 w 1674540"/>
              <a:gd name="connsiteY9" fmla="*/ 613317 h 1453376"/>
              <a:gd name="connsiteX10" fmla="*/ 719253 w 1674540"/>
              <a:gd name="connsiteY10" fmla="*/ 1037064 h 1453376"/>
              <a:gd name="connsiteX11" fmla="*/ 362414 w 1674540"/>
              <a:gd name="connsiteY11" fmla="*/ 1215483 h 1453376"/>
              <a:gd name="connsiteX12" fmla="*/ 551984 w 1674540"/>
              <a:gd name="connsiteY12" fmla="*/ 1037064 h 1453376"/>
              <a:gd name="connsiteX13" fmla="*/ 618892 w 1674540"/>
              <a:gd name="connsiteY13" fmla="*/ 613317 h 1453376"/>
              <a:gd name="connsiteX14" fmla="*/ 652345 w 1674540"/>
              <a:gd name="connsiteY14" fmla="*/ 501805 h 1453376"/>
              <a:gd name="connsiteX15" fmla="*/ 362414 w 1674540"/>
              <a:gd name="connsiteY15" fmla="*/ 836342 h 1453376"/>
              <a:gd name="connsiteX16" fmla="*/ 5575 w 1674540"/>
              <a:gd name="connsiteY16" fmla="*/ 936703 h 1453376"/>
              <a:gd name="connsiteX17" fmla="*/ 395867 w 1674540"/>
              <a:gd name="connsiteY17" fmla="*/ 646771 h 1453376"/>
              <a:gd name="connsiteX18" fmla="*/ 685799 w 1674540"/>
              <a:gd name="connsiteY18" fmla="*/ 334537 h 1453376"/>
              <a:gd name="connsiteX19" fmla="*/ 841916 w 1674540"/>
              <a:gd name="connsiteY19" fmla="*/ 0 h 145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4540" h="1453376">
                <a:moveTo>
                  <a:pt x="1009184" y="22303"/>
                </a:moveTo>
                <a:cubicBezTo>
                  <a:pt x="1037991" y="157047"/>
                  <a:pt x="1066799" y="291791"/>
                  <a:pt x="1165301" y="434898"/>
                </a:cubicBezTo>
                <a:cubicBezTo>
                  <a:pt x="1263803" y="578005"/>
                  <a:pt x="1525858" y="763859"/>
                  <a:pt x="1600199" y="880947"/>
                </a:cubicBezTo>
                <a:cubicBezTo>
                  <a:pt x="1674540" y="998035"/>
                  <a:pt x="1661530" y="1167162"/>
                  <a:pt x="1611350" y="1137425"/>
                </a:cubicBezTo>
                <a:cubicBezTo>
                  <a:pt x="1561170" y="1107688"/>
                  <a:pt x="1392043" y="797312"/>
                  <a:pt x="1299116" y="702527"/>
                </a:cubicBezTo>
                <a:cubicBezTo>
                  <a:pt x="1206189" y="607742"/>
                  <a:pt x="1094677" y="516674"/>
                  <a:pt x="1053789" y="568713"/>
                </a:cubicBezTo>
                <a:cubicBezTo>
                  <a:pt x="1012901" y="620752"/>
                  <a:pt x="1072374" y="877229"/>
                  <a:pt x="1053789" y="1014761"/>
                </a:cubicBezTo>
                <a:cubicBezTo>
                  <a:pt x="1035204" y="1152293"/>
                  <a:pt x="964579" y="1453376"/>
                  <a:pt x="942277" y="1393903"/>
                </a:cubicBezTo>
                <a:cubicBezTo>
                  <a:pt x="919975" y="1334430"/>
                  <a:pt x="951570" y="788020"/>
                  <a:pt x="919975" y="657922"/>
                </a:cubicBezTo>
                <a:cubicBezTo>
                  <a:pt x="888380" y="527824"/>
                  <a:pt x="786160" y="550127"/>
                  <a:pt x="752706" y="613317"/>
                </a:cubicBezTo>
                <a:cubicBezTo>
                  <a:pt x="719252" y="676507"/>
                  <a:pt x="784302" y="936703"/>
                  <a:pt x="719253" y="1037064"/>
                </a:cubicBezTo>
                <a:cubicBezTo>
                  <a:pt x="654204" y="1137425"/>
                  <a:pt x="390292" y="1215483"/>
                  <a:pt x="362414" y="1215483"/>
                </a:cubicBezTo>
                <a:cubicBezTo>
                  <a:pt x="334536" y="1215483"/>
                  <a:pt x="509238" y="1137425"/>
                  <a:pt x="551984" y="1037064"/>
                </a:cubicBezTo>
                <a:cubicBezTo>
                  <a:pt x="594730" y="936703"/>
                  <a:pt x="602165" y="702527"/>
                  <a:pt x="618892" y="613317"/>
                </a:cubicBezTo>
                <a:cubicBezTo>
                  <a:pt x="635619" y="524107"/>
                  <a:pt x="695091" y="464634"/>
                  <a:pt x="652345" y="501805"/>
                </a:cubicBezTo>
                <a:cubicBezTo>
                  <a:pt x="609599" y="538976"/>
                  <a:pt x="470209" y="763859"/>
                  <a:pt x="362414" y="836342"/>
                </a:cubicBezTo>
                <a:cubicBezTo>
                  <a:pt x="254619" y="908825"/>
                  <a:pt x="0" y="968298"/>
                  <a:pt x="5575" y="936703"/>
                </a:cubicBezTo>
                <a:cubicBezTo>
                  <a:pt x="11150" y="905108"/>
                  <a:pt x="282496" y="747132"/>
                  <a:pt x="395867" y="646771"/>
                </a:cubicBezTo>
                <a:cubicBezTo>
                  <a:pt x="509238" y="546410"/>
                  <a:pt x="611458" y="442332"/>
                  <a:pt x="685799" y="334537"/>
                </a:cubicBezTo>
                <a:cubicBezTo>
                  <a:pt x="760140" y="226742"/>
                  <a:pt x="801028" y="113371"/>
                  <a:pt x="841916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19854" y="1215483"/>
            <a:ext cx="289931" cy="512956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1 16"/>
          <p:cNvSpPr/>
          <p:nvPr/>
        </p:nvSpPr>
        <p:spPr>
          <a:xfrm>
            <a:off x="6991815" y="1550019"/>
            <a:ext cx="1338146" cy="401444"/>
          </a:xfrm>
          <a:prstGeom prst="borderCallout1">
            <a:avLst>
              <a:gd name="adj1" fmla="val 18750"/>
              <a:gd name="adj2" fmla="val -8333"/>
              <a:gd name="adj3" fmla="val 23611"/>
              <a:gd name="adj4" fmla="val -60833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Тело </a:t>
            </a:r>
            <a:endParaRPr lang="ru-RU" dirty="0"/>
          </a:p>
        </p:txBody>
      </p:sp>
      <p:sp>
        <p:nvSpPr>
          <p:cNvPr id="18" name="Выноска 1 17"/>
          <p:cNvSpPr/>
          <p:nvPr/>
        </p:nvSpPr>
        <p:spPr>
          <a:xfrm>
            <a:off x="7188820" y="743414"/>
            <a:ext cx="1338146" cy="401444"/>
          </a:xfrm>
          <a:prstGeom prst="borderCallout1">
            <a:avLst>
              <a:gd name="adj1" fmla="val 18750"/>
              <a:gd name="adj2" fmla="val -8333"/>
              <a:gd name="adj3" fmla="val 23611"/>
              <a:gd name="adj4" fmla="val -60833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Дендриты </a:t>
            </a:r>
            <a:endParaRPr lang="ru-RU" dirty="0"/>
          </a:p>
        </p:txBody>
      </p:sp>
      <p:sp>
        <p:nvSpPr>
          <p:cNvPr id="19" name="Выноска 1 18"/>
          <p:cNvSpPr/>
          <p:nvPr/>
        </p:nvSpPr>
        <p:spPr>
          <a:xfrm>
            <a:off x="6675863" y="2237676"/>
            <a:ext cx="1654097" cy="628187"/>
          </a:xfrm>
          <a:prstGeom prst="borderCallout1">
            <a:avLst>
              <a:gd name="adj1" fmla="val 18750"/>
              <a:gd name="adj2" fmla="val -8333"/>
              <a:gd name="adj3" fmla="val 23611"/>
              <a:gd name="adj4" fmla="val -60833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Аксональный холмик</a:t>
            </a:r>
            <a:endParaRPr lang="ru-RU" dirty="0"/>
          </a:p>
        </p:txBody>
      </p:sp>
      <p:sp>
        <p:nvSpPr>
          <p:cNvPr id="20" name="Выноска 1 19"/>
          <p:cNvSpPr/>
          <p:nvPr/>
        </p:nvSpPr>
        <p:spPr>
          <a:xfrm>
            <a:off x="6716751" y="3371384"/>
            <a:ext cx="1654097" cy="420031"/>
          </a:xfrm>
          <a:prstGeom prst="borderCallout1">
            <a:avLst>
              <a:gd name="adj1" fmla="val 18750"/>
              <a:gd name="adj2" fmla="val -8333"/>
              <a:gd name="adj3" fmla="val 23611"/>
              <a:gd name="adj4" fmla="val -60833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Аксон</a:t>
            </a:r>
            <a:endParaRPr lang="ru-RU" dirty="0"/>
          </a:p>
        </p:txBody>
      </p:sp>
      <p:sp>
        <p:nvSpPr>
          <p:cNvPr id="21" name="Выноска 1 20"/>
          <p:cNvSpPr/>
          <p:nvPr/>
        </p:nvSpPr>
        <p:spPr>
          <a:xfrm>
            <a:off x="7281746" y="5698272"/>
            <a:ext cx="1654097" cy="568713"/>
          </a:xfrm>
          <a:prstGeom prst="borderCallout1">
            <a:avLst>
              <a:gd name="adj1" fmla="val 18750"/>
              <a:gd name="adj2" fmla="val -8333"/>
              <a:gd name="adj3" fmla="val 23611"/>
              <a:gd name="adj4" fmla="val -60833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Терминали</a:t>
            </a:r>
            <a:r>
              <a:rPr lang="ru-RU" dirty="0" smtClean="0"/>
              <a:t> аксона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5686" y="211873"/>
            <a:ext cx="345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Общий план строения нейрона</a:t>
            </a:r>
            <a:endParaRPr lang="ru-RU" sz="32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9424" y="0"/>
            <a:ext cx="3434576" cy="1143000"/>
          </a:xfrm>
        </p:spPr>
        <p:txBody>
          <a:bodyPr>
            <a:no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Функциональная организация нейрона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942277" y="412596"/>
            <a:ext cx="2592659" cy="6203795"/>
            <a:chOff x="4231888" y="245327"/>
            <a:chExt cx="2592659" cy="6203795"/>
          </a:xfrm>
        </p:grpSpPr>
        <p:sp>
          <p:nvSpPr>
            <p:cNvPr id="4" name="Полилиния 3"/>
            <p:cNvSpPr/>
            <p:nvPr/>
          </p:nvSpPr>
          <p:spPr>
            <a:xfrm>
              <a:off x="4231888" y="245327"/>
              <a:ext cx="2592659" cy="1126397"/>
            </a:xfrm>
            <a:custGeom>
              <a:avLst/>
              <a:gdLst>
                <a:gd name="connsiteX0" fmla="*/ 1165303 w 3810000"/>
                <a:gd name="connsiteY0" fmla="*/ 2085278 h 2085278"/>
                <a:gd name="connsiteX1" fmla="*/ 964581 w 3810000"/>
                <a:gd name="connsiteY1" fmla="*/ 1583473 h 2085278"/>
                <a:gd name="connsiteX2" fmla="*/ 395869 w 3810000"/>
                <a:gd name="connsiteY2" fmla="*/ 1137424 h 2085278"/>
                <a:gd name="connsiteX3" fmla="*/ 27878 w 3810000"/>
                <a:gd name="connsiteY3" fmla="*/ 602166 h 2085278"/>
                <a:gd name="connsiteX4" fmla="*/ 228600 w 3810000"/>
                <a:gd name="connsiteY4" fmla="*/ 691376 h 2085278"/>
                <a:gd name="connsiteX5" fmla="*/ 1254513 w 3810000"/>
                <a:gd name="connsiteY5" fmla="*/ 1282390 h 2085278"/>
                <a:gd name="connsiteX6" fmla="*/ 1421781 w 3810000"/>
                <a:gd name="connsiteY6" fmla="*/ 669073 h 2085278"/>
                <a:gd name="connsiteX7" fmla="*/ 1589049 w 3810000"/>
                <a:gd name="connsiteY7" fmla="*/ 267629 h 2085278"/>
                <a:gd name="connsiteX8" fmla="*/ 1711713 w 3810000"/>
                <a:gd name="connsiteY8" fmla="*/ 11151 h 2085278"/>
                <a:gd name="connsiteX9" fmla="*/ 1667108 w 3810000"/>
                <a:gd name="connsiteY9" fmla="*/ 334537 h 2085278"/>
                <a:gd name="connsiteX10" fmla="*/ 1734015 w 3810000"/>
                <a:gd name="connsiteY10" fmla="*/ 1170878 h 2085278"/>
                <a:gd name="connsiteX11" fmla="*/ 1923586 w 3810000"/>
                <a:gd name="connsiteY11" fmla="*/ 1226634 h 2085278"/>
                <a:gd name="connsiteX12" fmla="*/ 2191215 w 3810000"/>
                <a:gd name="connsiteY12" fmla="*/ 947854 h 2085278"/>
                <a:gd name="connsiteX13" fmla="*/ 2258122 w 3810000"/>
                <a:gd name="connsiteY13" fmla="*/ 457200 h 2085278"/>
                <a:gd name="connsiteX14" fmla="*/ 2313878 w 3810000"/>
                <a:gd name="connsiteY14" fmla="*/ 66907 h 2085278"/>
                <a:gd name="connsiteX15" fmla="*/ 2369635 w 3810000"/>
                <a:gd name="connsiteY15" fmla="*/ 156117 h 2085278"/>
                <a:gd name="connsiteX16" fmla="*/ 2481147 w 3810000"/>
                <a:gd name="connsiteY16" fmla="*/ 635620 h 2085278"/>
                <a:gd name="connsiteX17" fmla="*/ 2581508 w 3810000"/>
                <a:gd name="connsiteY17" fmla="*/ 1059366 h 2085278"/>
                <a:gd name="connsiteX18" fmla="*/ 2759927 w 3810000"/>
                <a:gd name="connsiteY18" fmla="*/ 1293542 h 2085278"/>
                <a:gd name="connsiteX19" fmla="*/ 3027557 w 3810000"/>
                <a:gd name="connsiteY19" fmla="*/ 959005 h 2085278"/>
                <a:gd name="connsiteX20" fmla="*/ 3339791 w 3810000"/>
                <a:gd name="connsiteY20" fmla="*/ 602166 h 2085278"/>
                <a:gd name="connsiteX21" fmla="*/ 3774688 w 3810000"/>
                <a:gd name="connsiteY21" fmla="*/ 367990 h 2085278"/>
                <a:gd name="connsiteX22" fmla="*/ 3551664 w 3810000"/>
                <a:gd name="connsiteY22" fmla="*/ 691376 h 2085278"/>
                <a:gd name="connsiteX23" fmla="*/ 3139069 w 3810000"/>
                <a:gd name="connsiteY23" fmla="*/ 1516566 h 2085278"/>
                <a:gd name="connsiteX24" fmla="*/ 2904893 w 3810000"/>
                <a:gd name="connsiteY24" fmla="*/ 2029522 h 20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0" h="2085278">
                  <a:moveTo>
                    <a:pt x="1165303" y="2085278"/>
                  </a:moveTo>
                  <a:cubicBezTo>
                    <a:pt x="1129061" y="1913363"/>
                    <a:pt x="1092820" y="1741449"/>
                    <a:pt x="964581" y="1583473"/>
                  </a:cubicBezTo>
                  <a:cubicBezTo>
                    <a:pt x="836342" y="1425497"/>
                    <a:pt x="551986" y="1300975"/>
                    <a:pt x="395869" y="1137424"/>
                  </a:cubicBezTo>
                  <a:cubicBezTo>
                    <a:pt x="239752" y="973873"/>
                    <a:pt x="55756" y="676507"/>
                    <a:pt x="27878" y="602166"/>
                  </a:cubicBezTo>
                  <a:cubicBezTo>
                    <a:pt x="0" y="527825"/>
                    <a:pt x="24161" y="578005"/>
                    <a:pt x="228600" y="691376"/>
                  </a:cubicBezTo>
                  <a:cubicBezTo>
                    <a:pt x="433039" y="804747"/>
                    <a:pt x="1055650" y="1286107"/>
                    <a:pt x="1254513" y="1282390"/>
                  </a:cubicBezTo>
                  <a:cubicBezTo>
                    <a:pt x="1453376" y="1278673"/>
                    <a:pt x="1366025" y="838200"/>
                    <a:pt x="1421781" y="669073"/>
                  </a:cubicBezTo>
                  <a:cubicBezTo>
                    <a:pt x="1477537" y="499946"/>
                    <a:pt x="1540727" y="377283"/>
                    <a:pt x="1589049" y="267629"/>
                  </a:cubicBezTo>
                  <a:cubicBezTo>
                    <a:pt x="1637371" y="157975"/>
                    <a:pt x="1698703" y="0"/>
                    <a:pt x="1711713" y="11151"/>
                  </a:cubicBezTo>
                  <a:cubicBezTo>
                    <a:pt x="1724723" y="22302"/>
                    <a:pt x="1663391" y="141249"/>
                    <a:pt x="1667108" y="334537"/>
                  </a:cubicBezTo>
                  <a:cubicBezTo>
                    <a:pt x="1670825" y="527825"/>
                    <a:pt x="1691269" y="1022195"/>
                    <a:pt x="1734015" y="1170878"/>
                  </a:cubicBezTo>
                  <a:cubicBezTo>
                    <a:pt x="1776761" y="1319561"/>
                    <a:pt x="1847386" y="1263805"/>
                    <a:pt x="1923586" y="1226634"/>
                  </a:cubicBezTo>
                  <a:cubicBezTo>
                    <a:pt x="1999786" y="1189463"/>
                    <a:pt x="2135459" y="1076093"/>
                    <a:pt x="2191215" y="947854"/>
                  </a:cubicBezTo>
                  <a:cubicBezTo>
                    <a:pt x="2246971" y="819615"/>
                    <a:pt x="2237678" y="604025"/>
                    <a:pt x="2258122" y="457200"/>
                  </a:cubicBezTo>
                  <a:cubicBezTo>
                    <a:pt x="2278566" y="310375"/>
                    <a:pt x="2295293" y="117087"/>
                    <a:pt x="2313878" y="66907"/>
                  </a:cubicBezTo>
                  <a:cubicBezTo>
                    <a:pt x="2332463" y="16727"/>
                    <a:pt x="2341757" y="61332"/>
                    <a:pt x="2369635" y="156117"/>
                  </a:cubicBezTo>
                  <a:cubicBezTo>
                    <a:pt x="2397513" y="250903"/>
                    <a:pt x="2445835" y="485079"/>
                    <a:pt x="2481147" y="635620"/>
                  </a:cubicBezTo>
                  <a:cubicBezTo>
                    <a:pt x="2516459" y="786161"/>
                    <a:pt x="2535045" y="949712"/>
                    <a:pt x="2581508" y="1059366"/>
                  </a:cubicBezTo>
                  <a:cubicBezTo>
                    <a:pt x="2627971" y="1169020"/>
                    <a:pt x="2685585" y="1310269"/>
                    <a:pt x="2759927" y="1293542"/>
                  </a:cubicBezTo>
                  <a:cubicBezTo>
                    <a:pt x="2834269" y="1276815"/>
                    <a:pt x="2930913" y="1074234"/>
                    <a:pt x="3027557" y="959005"/>
                  </a:cubicBezTo>
                  <a:cubicBezTo>
                    <a:pt x="3124201" y="843776"/>
                    <a:pt x="3215269" y="700669"/>
                    <a:pt x="3339791" y="602166"/>
                  </a:cubicBezTo>
                  <a:cubicBezTo>
                    <a:pt x="3464313" y="503663"/>
                    <a:pt x="3739376" y="353122"/>
                    <a:pt x="3774688" y="367990"/>
                  </a:cubicBezTo>
                  <a:cubicBezTo>
                    <a:pt x="3810000" y="382858"/>
                    <a:pt x="3657601" y="499947"/>
                    <a:pt x="3551664" y="691376"/>
                  </a:cubicBezTo>
                  <a:cubicBezTo>
                    <a:pt x="3445728" y="882805"/>
                    <a:pt x="3246864" y="1293542"/>
                    <a:pt x="3139069" y="1516566"/>
                  </a:cubicBezTo>
                  <a:cubicBezTo>
                    <a:pt x="3031274" y="1739590"/>
                    <a:pt x="2968083" y="1884556"/>
                    <a:pt x="2904893" y="2029522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886131" y="1353653"/>
              <a:ext cx="322502" cy="779041"/>
            </a:xfrm>
            <a:custGeom>
              <a:avLst/>
              <a:gdLst>
                <a:gd name="connsiteX0" fmla="*/ 473927 w 473927"/>
                <a:gd name="connsiteY0" fmla="*/ 0 h 1442225"/>
                <a:gd name="connsiteX1" fmla="*/ 429322 w 473927"/>
                <a:gd name="connsiteY1" fmla="*/ 524108 h 1442225"/>
                <a:gd name="connsiteX2" fmla="*/ 407020 w 473927"/>
                <a:gd name="connsiteY2" fmla="*/ 1025913 h 1442225"/>
                <a:gd name="connsiteX3" fmla="*/ 61332 w 473927"/>
                <a:gd name="connsiteY3" fmla="*/ 1382752 h 1442225"/>
                <a:gd name="connsiteX4" fmla="*/ 39030 w 473927"/>
                <a:gd name="connsiteY4" fmla="*/ 1382752 h 1442225"/>
                <a:gd name="connsiteX5" fmla="*/ 50181 w 473927"/>
                <a:gd name="connsiteY5" fmla="*/ 1371600 h 144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927" h="1442225">
                  <a:moveTo>
                    <a:pt x="473927" y="0"/>
                  </a:moveTo>
                  <a:cubicBezTo>
                    <a:pt x="457200" y="176561"/>
                    <a:pt x="440473" y="353123"/>
                    <a:pt x="429322" y="524108"/>
                  </a:cubicBezTo>
                  <a:cubicBezTo>
                    <a:pt x="418171" y="695094"/>
                    <a:pt x="468352" y="882806"/>
                    <a:pt x="407020" y="1025913"/>
                  </a:cubicBezTo>
                  <a:cubicBezTo>
                    <a:pt x="345688" y="1169020"/>
                    <a:pt x="122664" y="1323279"/>
                    <a:pt x="61332" y="1382752"/>
                  </a:cubicBezTo>
                  <a:cubicBezTo>
                    <a:pt x="0" y="1442225"/>
                    <a:pt x="40888" y="1384611"/>
                    <a:pt x="39030" y="1382752"/>
                  </a:cubicBezTo>
                  <a:cubicBezTo>
                    <a:pt x="37172" y="1380893"/>
                    <a:pt x="50181" y="1373459"/>
                    <a:pt x="50181" y="137160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016009" y="1365700"/>
              <a:ext cx="335148" cy="783056"/>
            </a:xfrm>
            <a:custGeom>
              <a:avLst/>
              <a:gdLst>
                <a:gd name="connsiteX0" fmla="*/ 1859 w 492512"/>
                <a:gd name="connsiteY0" fmla="*/ 0 h 1449658"/>
                <a:gd name="connsiteX1" fmla="*/ 24161 w 492512"/>
                <a:gd name="connsiteY1" fmla="*/ 602166 h 1449658"/>
                <a:gd name="connsiteX2" fmla="*/ 146825 w 492512"/>
                <a:gd name="connsiteY2" fmla="*/ 1159727 h 1449658"/>
                <a:gd name="connsiteX3" fmla="*/ 492512 w 492512"/>
                <a:gd name="connsiteY3" fmla="*/ 1449658 h 144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512" h="1449658">
                  <a:moveTo>
                    <a:pt x="1859" y="0"/>
                  </a:moveTo>
                  <a:cubicBezTo>
                    <a:pt x="929" y="204439"/>
                    <a:pt x="0" y="408878"/>
                    <a:pt x="24161" y="602166"/>
                  </a:cubicBezTo>
                  <a:cubicBezTo>
                    <a:pt x="48322" y="795454"/>
                    <a:pt x="68767" y="1018478"/>
                    <a:pt x="146825" y="1159727"/>
                  </a:cubicBezTo>
                  <a:cubicBezTo>
                    <a:pt x="224883" y="1300976"/>
                    <a:pt x="492512" y="1449658"/>
                    <a:pt x="492512" y="1449658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738160" y="2118639"/>
              <a:ext cx="159353" cy="301176"/>
            </a:xfrm>
            <a:custGeom>
              <a:avLst/>
              <a:gdLst>
                <a:gd name="connsiteX0" fmla="*/ 234175 w 234175"/>
                <a:gd name="connsiteY0" fmla="*/ 0 h 557562"/>
                <a:gd name="connsiteX1" fmla="*/ 200721 w 234175"/>
                <a:gd name="connsiteY1" fmla="*/ 334537 h 557562"/>
                <a:gd name="connsiteX2" fmla="*/ 78058 w 234175"/>
                <a:gd name="connsiteY2" fmla="*/ 524108 h 557562"/>
                <a:gd name="connsiteX3" fmla="*/ 0 w 234175"/>
                <a:gd name="connsiteY3" fmla="*/ 535259 h 5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75" h="557562">
                  <a:moveTo>
                    <a:pt x="234175" y="0"/>
                  </a:moveTo>
                  <a:cubicBezTo>
                    <a:pt x="230457" y="123593"/>
                    <a:pt x="226740" y="247186"/>
                    <a:pt x="200721" y="334537"/>
                  </a:cubicBezTo>
                  <a:cubicBezTo>
                    <a:pt x="174702" y="421888"/>
                    <a:pt x="111511" y="490654"/>
                    <a:pt x="78058" y="524108"/>
                  </a:cubicBezTo>
                  <a:cubicBezTo>
                    <a:pt x="44605" y="557562"/>
                    <a:pt x="22302" y="546410"/>
                    <a:pt x="0" y="53525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flipH="1">
              <a:off x="5351157" y="2140726"/>
              <a:ext cx="209942" cy="273065"/>
            </a:xfrm>
            <a:custGeom>
              <a:avLst/>
              <a:gdLst>
                <a:gd name="connsiteX0" fmla="*/ 234175 w 234175"/>
                <a:gd name="connsiteY0" fmla="*/ 0 h 557562"/>
                <a:gd name="connsiteX1" fmla="*/ 200721 w 234175"/>
                <a:gd name="connsiteY1" fmla="*/ 334537 h 557562"/>
                <a:gd name="connsiteX2" fmla="*/ 78058 w 234175"/>
                <a:gd name="connsiteY2" fmla="*/ 524108 h 557562"/>
                <a:gd name="connsiteX3" fmla="*/ 0 w 234175"/>
                <a:gd name="connsiteY3" fmla="*/ 535259 h 5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75" h="557562">
                  <a:moveTo>
                    <a:pt x="234175" y="0"/>
                  </a:moveTo>
                  <a:cubicBezTo>
                    <a:pt x="230457" y="123593"/>
                    <a:pt x="226740" y="247186"/>
                    <a:pt x="200721" y="334537"/>
                  </a:cubicBezTo>
                  <a:cubicBezTo>
                    <a:pt x="174702" y="421888"/>
                    <a:pt x="111511" y="490654"/>
                    <a:pt x="78058" y="524108"/>
                  </a:cubicBezTo>
                  <a:cubicBezTo>
                    <a:pt x="44605" y="557562"/>
                    <a:pt x="22302" y="546410"/>
                    <a:pt x="0" y="53525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4471639" y="3668750"/>
              <a:ext cx="2620537" cy="100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4311805" y="3653882"/>
              <a:ext cx="2620537" cy="100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олилиния 10"/>
            <p:cNvSpPr/>
            <p:nvPr/>
          </p:nvSpPr>
          <p:spPr>
            <a:xfrm>
              <a:off x="4811752" y="4995746"/>
              <a:ext cx="1674540" cy="1453376"/>
            </a:xfrm>
            <a:custGeom>
              <a:avLst/>
              <a:gdLst>
                <a:gd name="connsiteX0" fmla="*/ 1009184 w 1674540"/>
                <a:gd name="connsiteY0" fmla="*/ 22303 h 1453376"/>
                <a:gd name="connsiteX1" fmla="*/ 1165301 w 1674540"/>
                <a:gd name="connsiteY1" fmla="*/ 434898 h 1453376"/>
                <a:gd name="connsiteX2" fmla="*/ 1600199 w 1674540"/>
                <a:gd name="connsiteY2" fmla="*/ 880947 h 1453376"/>
                <a:gd name="connsiteX3" fmla="*/ 1611350 w 1674540"/>
                <a:gd name="connsiteY3" fmla="*/ 1137425 h 1453376"/>
                <a:gd name="connsiteX4" fmla="*/ 1299116 w 1674540"/>
                <a:gd name="connsiteY4" fmla="*/ 702527 h 1453376"/>
                <a:gd name="connsiteX5" fmla="*/ 1053789 w 1674540"/>
                <a:gd name="connsiteY5" fmla="*/ 568713 h 1453376"/>
                <a:gd name="connsiteX6" fmla="*/ 1053789 w 1674540"/>
                <a:gd name="connsiteY6" fmla="*/ 1014761 h 1453376"/>
                <a:gd name="connsiteX7" fmla="*/ 942277 w 1674540"/>
                <a:gd name="connsiteY7" fmla="*/ 1393903 h 1453376"/>
                <a:gd name="connsiteX8" fmla="*/ 919975 w 1674540"/>
                <a:gd name="connsiteY8" fmla="*/ 657922 h 1453376"/>
                <a:gd name="connsiteX9" fmla="*/ 752706 w 1674540"/>
                <a:gd name="connsiteY9" fmla="*/ 613317 h 1453376"/>
                <a:gd name="connsiteX10" fmla="*/ 719253 w 1674540"/>
                <a:gd name="connsiteY10" fmla="*/ 1037064 h 1453376"/>
                <a:gd name="connsiteX11" fmla="*/ 362414 w 1674540"/>
                <a:gd name="connsiteY11" fmla="*/ 1215483 h 1453376"/>
                <a:gd name="connsiteX12" fmla="*/ 551984 w 1674540"/>
                <a:gd name="connsiteY12" fmla="*/ 1037064 h 1453376"/>
                <a:gd name="connsiteX13" fmla="*/ 618892 w 1674540"/>
                <a:gd name="connsiteY13" fmla="*/ 613317 h 1453376"/>
                <a:gd name="connsiteX14" fmla="*/ 652345 w 1674540"/>
                <a:gd name="connsiteY14" fmla="*/ 501805 h 1453376"/>
                <a:gd name="connsiteX15" fmla="*/ 362414 w 1674540"/>
                <a:gd name="connsiteY15" fmla="*/ 836342 h 1453376"/>
                <a:gd name="connsiteX16" fmla="*/ 5575 w 1674540"/>
                <a:gd name="connsiteY16" fmla="*/ 936703 h 1453376"/>
                <a:gd name="connsiteX17" fmla="*/ 395867 w 1674540"/>
                <a:gd name="connsiteY17" fmla="*/ 646771 h 1453376"/>
                <a:gd name="connsiteX18" fmla="*/ 685799 w 1674540"/>
                <a:gd name="connsiteY18" fmla="*/ 334537 h 1453376"/>
                <a:gd name="connsiteX19" fmla="*/ 841916 w 1674540"/>
                <a:gd name="connsiteY19" fmla="*/ 0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540" h="1453376">
                  <a:moveTo>
                    <a:pt x="1009184" y="22303"/>
                  </a:moveTo>
                  <a:cubicBezTo>
                    <a:pt x="1037991" y="157047"/>
                    <a:pt x="1066799" y="291791"/>
                    <a:pt x="1165301" y="434898"/>
                  </a:cubicBezTo>
                  <a:cubicBezTo>
                    <a:pt x="1263803" y="578005"/>
                    <a:pt x="1525858" y="763859"/>
                    <a:pt x="1600199" y="880947"/>
                  </a:cubicBezTo>
                  <a:cubicBezTo>
                    <a:pt x="1674540" y="998035"/>
                    <a:pt x="1661530" y="1167162"/>
                    <a:pt x="1611350" y="1137425"/>
                  </a:cubicBezTo>
                  <a:cubicBezTo>
                    <a:pt x="1561170" y="1107688"/>
                    <a:pt x="1392043" y="797312"/>
                    <a:pt x="1299116" y="702527"/>
                  </a:cubicBezTo>
                  <a:cubicBezTo>
                    <a:pt x="1206189" y="607742"/>
                    <a:pt x="1094677" y="516674"/>
                    <a:pt x="1053789" y="568713"/>
                  </a:cubicBezTo>
                  <a:cubicBezTo>
                    <a:pt x="1012901" y="620752"/>
                    <a:pt x="1072374" y="877229"/>
                    <a:pt x="1053789" y="1014761"/>
                  </a:cubicBezTo>
                  <a:cubicBezTo>
                    <a:pt x="1035204" y="1152293"/>
                    <a:pt x="964579" y="1453376"/>
                    <a:pt x="942277" y="1393903"/>
                  </a:cubicBezTo>
                  <a:cubicBezTo>
                    <a:pt x="919975" y="1334430"/>
                    <a:pt x="951570" y="788020"/>
                    <a:pt x="919975" y="657922"/>
                  </a:cubicBezTo>
                  <a:cubicBezTo>
                    <a:pt x="888380" y="527824"/>
                    <a:pt x="786160" y="550127"/>
                    <a:pt x="752706" y="613317"/>
                  </a:cubicBezTo>
                  <a:cubicBezTo>
                    <a:pt x="719252" y="676507"/>
                    <a:pt x="784302" y="936703"/>
                    <a:pt x="719253" y="1037064"/>
                  </a:cubicBezTo>
                  <a:cubicBezTo>
                    <a:pt x="654204" y="1137425"/>
                    <a:pt x="390292" y="1215483"/>
                    <a:pt x="362414" y="1215483"/>
                  </a:cubicBezTo>
                  <a:cubicBezTo>
                    <a:pt x="334536" y="1215483"/>
                    <a:pt x="509238" y="1137425"/>
                    <a:pt x="551984" y="1037064"/>
                  </a:cubicBezTo>
                  <a:cubicBezTo>
                    <a:pt x="594730" y="936703"/>
                    <a:pt x="602165" y="702527"/>
                    <a:pt x="618892" y="613317"/>
                  </a:cubicBezTo>
                  <a:cubicBezTo>
                    <a:pt x="635619" y="524107"/>
                    <a:pt x="695091" y="464634"/>
                    <a:pt x="652345" y="501805"/>
                  </a:cubicBezTo>
                  <a:cubicBezTo>
                    <a:pt x="609599" y="538976"/>
                    <a:pt x="470209" y="763859"/>
                    <a:pt x="362414" y="836342"/>
                  </a:cubicBezTo>
                  <a:cubicBezTo>
                    <a:pt x="254619" y="908825"/>
                    <a:pt x="0" y="968298"/>
                    <a:pt x="5575" y="936703"/>
                  </a:cubicBezTo>
                  <a:cubicBezTo>
                    <a:pt x="11150" y="905108"/>
                    <a:pt x="282496" y="747132"/>
                    <a:pt x="395867" y="646771"/>
                  </a:cubicBezTo>
                  <a:cubicBezTo>
                    <a:pt x="509238" y="546410"/>
                    <a:pt x="611458" y="442332"/>
                    <a:pt x="685799" y="334537"/>
                  </a:cubicBezTo>
                  <a:cubicBezTo>
                    <a:pt x="760140" y="226742"/>
                    <a:pt x="801028" y="113371"/>
                    <a:pt x="841916" y="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519854" y="1215483"/>
              <a:ext cx="289931" cy="51295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авая фигурная скобка 13"/>
          <p:cNvSpPr/>
          <p:nvPr/>
        </p:nvSpPr>
        <p:spPr>
          <a:xfrm>
            <a:off x="3679903" y="234176"/>
            <a:ext cx="245327" cy="118202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735658" y="1527717"/>
            <a:ext cx="345688" cy="88094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579541" y="2609385"/>
            <a:ext cx="468351" cy="381371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159405" y="412595"/>
            <a:ext cx="23417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Восприятие информации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6839" y="4033025"/>
            <a:ext cx="23417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передача информации 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2332" y="1654097"/>
            <a:ext cx="23417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интеграция информации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0" y="802888"/>
            <a:ext cx="1070517" cy="522992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Поток информации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0037" y="390294"/>
            <a:ext cx="7317102" cy="592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150" y="206626"/>
            <a:ext cx="4906538" cy="62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интеграция информации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223024" y="1839952"/>
            <a:ext cx="2592659" cy="3144643"/>
            <a:chOff x="942277" y="412596"/>
            <a:chExt cx="2592659" cy="3144643"/>
          </a:xfrm>
        </p:grpSpPr>
        <p:sp>
          <p:nvSpPr>
            <p:cNvPr id="6" name="Полилиния 5"/>
            <p:cNvSpPr/>
            <p:nvPr/>
          </p:nvSpPr>
          <p:spPr>
            <a:xfrm>
              <a:off x="942277" y="412596"/>
              <a:ext cx="2592659" cy="1126397"/>
            </a:xfrm>
            <a:custGeom>
              <a:avLst/>
              <a:gdLst>
                <a:gd name="connsiteX0" fmla="*/ 1165303 w 3810000"/>
                <a:gd name="connsiteY0" fmla="*/ 2085278 h 2085278"/>
                <a:gd name="connsiteX1" fmla="*/ 964581 w 3810000"/>
                <a:gd name="connsiteY1" fmla="*/ 1583473 h 2085278"/>
                <a:gd name="connsiteX2" fmla="*/ 395869 w 3810000"/>
                <a:gd name="connsiteY2" fmla="*/ 1137424 h 2085278"/>
                <a:gd name="connsiteX3" fmla="*/ 27878 w 3810000"/>
                <a:gd name="connsiteY3" fmla="*/ 602166 h 2085278"/>
                <a:gd name="connsiteX4" fmla="*/ 228600 w 3810000"/>
                <a:gd name="connsiteY4" fmla="*/ 691376 h 2085278"/>
                <a:gd name="connsiteX5" fmla="*/ 1254513 w 3810000"/>
                <a:gd name="connsiteY5" fmla="*/ 1282390 h 2085278"/>
                <a:gd name="connsiteX6" fmla="*/ 1421781 w 3810000"/>
                <a:gd name="connsiteY6" fmla="*/ 669073 h 2085278"/>
                <a:gd name="connsiteX7" fmla="*/ 1589049 w 3810000"/>
                <a:gd name="connsiteY7" fmla="*/ 267629 h 2085278"/>
                <a:gd name="connsiteX8" fmla="*/ 1711713 w 3810000"/>
                <a:gd name="connsiteY8" fmla="*/ 11151 h 2085278"/>
                <a:gd name="connsiteX9" fmla="*/ 1667108 w 3810000"/>
                <a:gd name="connsiteY9" fmla="*/ 334537 h 2085278"/>
                <a:gd name="connsiteX10" fmla="*/ 1734015 w 3810000"/>
                <a:gd name="connsiteY10" fmla="*/ 1170878 h 2085278"/>
                <a:gd name="connsiteX11" fmla="*/ 1923586 w 3810000"/>
                <a:gd name="connsiteY11" fmla="*/ 1226634 h 2085278"/>
                <a:gd name="connsiteX12" fmla="*/ 2191215 w 3810000"/>
                <a:gd name="connsiteY12" fmla="*/ 947854 h 2085278"/>
                <a:gd name="connsiteX13" fmla="*/ 2258122 w 3810000"/>
                <a:gd name="connsiteY13" fmla="*/ 457200 h 2085278"/>
                <a:gd name="connsiteX14" fmla="*/ 2313878 w 3810000"/>
                <a:gd name="connsiteY14" fmla="*/ 66907 h 2085278"/>
                <a:gd name="connsiteX15" fmla="*/ 2369635 w 3810000"/>
                <a:gd name="connsiteY15" fmla="*/ 156117 h 2085278"/>
                <a:gd name="connsiteX16" fmla="*/ 2481147 w 3810000"/>
                <a:gd name="connsiteY16" fmla="*/ 635620 h 2085278"/>
                <a:gd name="connsiteX17" fmla="*/ 2581508 w 3810000"/>
                <a:gd name="connsiteY17" fmla="*/ 1059366 h 2085278"/>
                <a:gd name="connsiteX18" fmla="*/ 2759927 w 3810000"/>
                <a:gd name="connsiteY18" fmla="*/ 1293542 h 2085278"/>
                <a:gd name="connsiteX19" fmla="*/ 3027557 w 3810000"/>
                <a:gd name="connsiteY19" fmla="*/ 959005 h 2085278"/>
                <a:gd name="connsiteX20" fmla="*/ 3339791 w 3810000"/>
                <a:gd name="connsiteY20" fmla="*/ 602166 h 2085278"/>
                <a:gd name="connsiteX21" fmla="*/ 3774688 w 3810000"/>
                <a:gd name="connsiteY21" fmla="*/ 367990 h 2085278"/>
                <a:gd name="connsiteX22" fmla="*/ 3551664 w 3810000"/>
                <a:gd name="connsiteY22" fmla="*/ 691376 h 2085278"/>
                <a:gd name="connsiteX23" fmla="*/ 3139069 w 3810000"/>
                <a:gd name="connsiteY23" fmla="*/ 1516566 h 2085278"/>
                <a:gd name="connsiteX24" fmla="*/ 2904893 w 3810000"/>
                <a:gd name="connsiteY24" fmla="*/ 2029522 h 20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0" h="2085278">
                  <a:moveTo>
                    <a:pt x="1165303" y="2085278"/>
                  </a:moveTo>
                  <a:cubicBezTo>
                    <a:pt x="1129061" y="1913363"/>
                    <a:pt x="1092820" y="1741449"/>
                    <a:pt x="964581" y="1583473"/>
                  </a:cubicBezTo>
                  <a:cubicBezTo>
                    <a:pt x="836342" y="1425497"/>
                    <a:pt x="551986" y="1300975"/>
                    <a:pt x="395869" y="1137424"/>
                  </a:cubicBezTo>
                  <a:cubicBezTo>
                    <a:pt x="239752" y="973873"/>
                    <a:pt x="55756" y="676507"/>
                    <a:pt x="27878" y="602166"/>
                  </a:cubicBezTo>
                  <a:cubicBezTo>
                    <a:pt x="0" y="527825"/>
                    <a:pt x="24161" y="578005"/>
                    <a:pt x="228600" y="691376"/>
                  </a:cubicBezTo>
                  <a:cubicBezTo>
                    <a:pt x="433039" y="804747"/>
                    <a:pt x="1055650" y="1286107"/>
                    <a:pt x="1254513" y="1282390"/>
                  </a:cubicBezTo>
                  <a:cubicBezTo>
                    <a:pt x="1453376" y="1278673"/>
                    <a:pt x="1366025" y="838200"/>
                    <a:pt x="1421781" y="669073"/>
                  </a:cubicBezTo>
                  <a:cubicBezTo>
                    <a:pt x="1477537" y="499946"/>
                    <a:pt x="1540727" y="377283"/>
                    <a:pt x="1589049" y="267629"/>
                  </a:cubicBezTo>
                  <a:cubicBezTo>
                    <a:pt x="1637371" y="157975"/>
                    <a:pt x="1698703" y="0"/>
                    <a:pt x="1711713" y="11151"/>
                  </a:cubicBezTo>
                  <a:cubicBezTo>
                    <a:pt x="1724723" y="22302"/>
                    <a:pt x="1663391" y="141249"/>
                    <a:pt x="1667108" y="334537"/>
                  </a:cubicBezTo>
                  <a:cubicBezTo>
                    <a:pt x="1670825" y="527825"/>
                    <a:pt x="1691269" y="1022195"/>
                    <a:pt x="1734015" y="1170878"/>
                  </a:cubicBezTo>
                  <a:cubicBezTo>
                    <a:pt x="1776761" y="1319561"/>
                    <a:pt x="1847386" y="1263805"/>
                    <a:pt x="1923586" y="1226634"/>
                  </a:cubicBezTo>
                  <a:cubicBezTo>
                    <a:pt x="1999786" y="1189463"/>
                    <a:pt x="2135459" y="1076093"/>
                    <a:pt x="2191215" y="947854"/>
                  </a:cubicBezTo>
                  <a:cubicBezTo>
                    <a:pt x="2246971" y="819615"/>
                    <a:pt x="2237678" y="604025"/>
                    <a:pt x="2258122" y="457200"/>
                  </a:cubicBezTo>
                  <a:cubicBezTo>
                    <a:pt x="2278566" y="310375"/>
                    <a:pt x="2295293" y="117087"/>
                    <a:pt x="2313878" y="66907"/>
                  </a:cubicBezTo>
                  <a:cubicBezTo>
                    <a:pt x="2332463" y="16727"/>
                    <a:pt x="2341757" y="61332"/>
                    <a:pt x="2369635" y="156117"/>
                  </a:cubicBezTo>
                  <a:cubicBezTo>
                    <a:pt x="2397513" y="250903"/>
                    <a:pt x="2445835" y="485079"/>
                    <a:pt x="2481147" y="635620"/>
                  </a:cubicBezTo>
                  <a:cubicBezTo>
                    <a:pt x="2516459" y="786161"/>
                    <a:pt x="2535045" y="949712"/>
                    <a:pt x="2581508" y="1059366"/>
                  </a:cubicBezTo>
                  <a:cubicBezTo>
                    <a:pt x="2627971" y="1169020"/>
                    <a:pt x="2685585" y="1310269"/>
                    <a:pt x="2759927" y="1293542"/>
                  </a:cubicBezTo>
                  <a:cubicBezTo>
                    <a:pt x="2834269" y="1276815"/>
                    <a:pt x="2930913" y="1074234"/>
                    <a:pt x="3027557" y="959005"/>
                  </a:cubicBezTo>
                  <a:cubicBezTo>
                    <a:pt x="3124201" y="843776"/>
                    <a:pt x="3215269" y="700669"/>
                    <a:pt x="3339791" y="602166"/>
                  </a:cubicBezTo>
                  <a:cubicBezTo>
                    <a:pt x="3464313" y="503663"/>
                    <a:pt x="3739376" y="353122"/>
                    <a:pt x="3774688" y="367990"/>
                  </a:cubicBezTo>
                  <a:cubicBezTo>
                    <a:pt x="3810000" y="382858"/>
                    <a:pt x="3657601" y="499947"/>
                    <a:pt x="3551664" y="691376"/>
                  </a:cubicBezTo>
                  <a:cubicBezTo>
                    <a:pt x="3445728" y="882805"/>
                    <a:pt x="3246864" y="1293542"/>
                    <a:pt x="3139069" y="1516566"/>
                  </a:cubicBezTo>
                  <a:cubicBezTo>
                    <a:pt x="3031274" y="1739590"/>
                    <a:pt x="2968083" y="1884556"/>
                    <a:pt x="2904893" y="2029522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596520" y="1520922"/>
              <a:ext cx="322502" cy="779041"/>
            </a:xfrm>
            <a:custGeom>
              <a:avLst/>
              <a:gdLst>
                <a:gd name="connsiteX0" fmla="*/ 473927 w 473927"/>
                <a:gd name="connsiteY0" fmla="*/ 0 h 1442225"/>
                <a:gd name="connsiteX1" fmla="*/ 429322 w 473927"/>
                <a:gd name="connsiteY1" fmla="*/ 524108 h 1442225"/>
                <a:gd name="connsiteX2" fmla="*/ 407020 w 473927"/>
                <a:gd name="connsiteY2" fmla="*/ 1025913 h 1442225"/>
                <a:gd name="connsiteX3" fmla="*/ 61332 w 473927"/>
                <a:gd name="connsiteY3" fmla="*/ 1382752 h 1442225"/>
                <a:gd name="connsiteX4" fmla="*/ 39030 w 473927"/>
                <a:gd name="connsiteY4" fmla="*/ 1382752 h 1442225"/>
                <a:gd name="connsiteX5" fmla="*/ 50181 w 473927"/>
                <a:gd name="connsiteY5" fmla="*/ 1371600 h 144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927" h="1442225">
                  <a:moveTo>
                    <a:pt x="473927" y="0"/>
                  </a:moveTo>
                  <a:cubicBezTo>
                    <a:pt x="457200" y="176561"/>
                    <a:pt x="440473" y="353123"/>
                    <a:pt x="429322" y="524108"/>
                  </a:cubicBezTo>
                  <a:cubicBezTo>
                    <a:pt x="418171" y="695094"/>
                    <a:pt x="468352" y="882806"/>
                    <a:pt x="407020" y="1025913"/>
                  </a:cubicBezTo>
                  <a:cubicBezTo>
                    <a:pt x="345688" y="1169020"/>
                    <a:pt x="122664" y="1323279"/>
                    <a:pt x="61332" y="1382752"/>
                  </a:cubicBezTo>
                  <a:cubicBezTo>
                    <a:pt x="0" y="1442225"/>
                    <a:pt x="40888" y="1384611"/>
                    <a:pt x="39030" y="1382752"/>
                  </a:cubicBezTo>
                  <a:cubicBezTo>
                    <a:pt x="37172" y="1380893"/>
                    <a:pt x="50181" y="1373459"/>
                    <a:pt x="50181" y="137160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26398" y="1532969"/>
              <a:ext cx="335148" cy="783056"/>
            </a:xfrm>
            <a:custGeom>
              <a:avLst/>
              <a:gdLst>
                <a:gd name="connsiteX0" fmla="*/ 1859 w 492512"/>
                <a:gd name="connsiteY0" fmla="*/ 0 h 1449658"/>
                <a:gd name="connsiteX1" fmla="*/ 24161 w 492512"/>
                <a:gd name="connsiteY1" fmla="*/ 602166 h 1449658"/>
                <a:gd name="connsiteX2" fmla="*/ 146825 w 492512"/>
                <a:gd name="connsiteY2" fmla="*/ 1159727 h 1449658"/>
                <a:gd name="connsiteX3" fmla="*/ 492512 w 492512"/>
                <a:gd name="connsiteY3" fmla="*/ 1449658 h 144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512" h="1449658">
                  <a:moveTo>
                    <a:pt x="1859" y="0"/>
                  </a:moveTo>
                  <a:cubicBezTo>
                    <a:pt x="929" y="204439"/>
                    <a:pt x="0" y="408878"/>
                    <a:pt x="24161" y="602166"/>
                  </a:cubicBezTo>
                  <a:cubicBezTo>
                    <a:pt x="48322" y="795454"/>
                    <a:pt x="68767" y="1018478"/>
                    <a:pt x="146825" y="1159727"/>
                  </a:cubicBezTo>
                  <a:cubicBezTo>
                    <a:pt x="224883" y="1300976"/>
                    <a:pt x="492512" y="1449658"/>
                    <a:pt x="492512" y="1449658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448549" y="2285908"/>
              <a:ext cx="159353" cy="301176"/>
            </a:xfrm>
            <a:custGeom>
              <a:avLst/>
              <a:gdLst>
                <a:gd name="connsiteX0" fmla="*/ 234175 w 234175"/>
                <a:gd name="connsiteY0" fmla="*/ 0 h 557562"/>
                <a:gd name="connsiteX1" fmla="*/ 200721 w 234175"/>
                <a:gd name="connsiteY1" fmla="*/ 334537 h 557562"/>
                <a:gd name="connsiteX2" fmla="*/ 78058 w 234175"/>
                <a:gd name="connsiteY2" fmla="*/ 524108 h 557562"/>
                <a:gd name="connsiteX3" fmla="*/ 0 w 234175"/>
                <a:gd name="connsiteY3" fmla="*/ 535259 h 5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75" h="557562">
                  <a:moveTo>
                    <a:pt x="234175" y="0"/>
                  </a:moveTo>
                  <a:cubicBezTo>
                    <a:pt x="230457" y="123593"/>
                    <a:pt x="226740" y="247186"/>
                    <a:pt x="200721" y="334537"/>
                  </a:cubicBezTo>
                  <a:cubicBezTo>
                    <a:pt x="174702" y="421888"/>
                    <a:pt x="111511" y="490654"/>
                    <a:pt x="78058" y="524108"/>
                  </a:cubicBezTo>
                  <a:cubicBezTo>
                    <a:pt x="44605" y="557562"/>
                    <a:pt x="22302" y="546410"/>
                    <a:pt x="0" y="53525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flipH="1">
              <a:off x="2061546" y="2307995"/>
              <a:ext cx="209942" cy="273065"/>
            </a:xfrm>
            <a:custGeom>
              <a:avLst/>
              <a:gdLst>
                <a:gd name="connsiteX0" fmla="*/ 234175 w 234175"/>
                <a:gd name="connsiteY0" fmla="*/ 0 h 557562"/>
                <a:gd name="connsiteX1" fmla="*/ 200721 w 234175"/>
                <a:gd name="connsiteY1" fmla="*/ 334537 h 557562"/>
                <a:gd name="connsiteX2" fmla="*/ 78058 w 234175"/>
                <a:gd name="connsiteY2" fmla="*/ 524108 h 557562"/>
                <a:gd name="connsiteX3" fmla="*/ 0 w 234175"/>
                <a:gd name="connsiteY3" fmla="*/ 535259 h 5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75" h="557562">
                  <a:moveTo>
                    <a:pt x="234175" y="0"/>
                  </a:moveTo>
                  <a:cubicBezTo>
                    <a:pt x="230457" y="123593"/>
                    <a:pt x="226740" y="247186"/>
                    <a:pt x="200721" y="334537"/>
                  </a:cubicBezTo>
                  <a:cubicBezTo>
                    <a:pt x="174702" y="421888"/>
                    <a:pt x="111511" y="490654"/>
                    <a:pt x="78058" y="524108"/>
                  </a:cubicBezTo>
                  <a:cubicBezTo>
                    <a:pt x="44605" y="557562"/>
                    <a:pt x="22302" y="546410"/>
                    <a:pt x="0" y="53525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1968189" y="3049857"/>
              <a:ext cx="981308" cy="334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1802780" y="3040565"/>
              <a:ext cx="996176" cy="371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2230243" y="1382752"/>
              <a:ext cx="289931" cy="51295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олилиния 19"/>
          <p:cNvSpPr/>
          <p:nvPr/>
        </p:nvSpPr>
        <p:spPr>
          <a:xfrm rot="717392">
            <a:off x="434898" y="1405053"/>
            <a:ext cx="429322" cy="791737"/>
          </a:xfrm>
          <a:custGeom>
            <a:avLst/>
            <a:gdLst>
              <a:gd name="connsiteX0" fmla="*/ 105937 w 379142"/>
              <a:gd name="connsiteY0" fmla="*/ 66907 h 630044"/>
              <a:gd name="connsiteX1" fmla="*/ 117088 w 379142"/>
              <a:gd name="connsiteY1" fmla="*/ 401444 h 630044"/>
              <a:gd name="connsiteX2" fmla="*/ 39030 w 379142"/>
              <a:gd name="connsiteY2" fmla="*/ 490654 h 630044"/>
              <a:gd name="connsiteX3" fmla="*/ 27878 w 379142"/>
              <a:gd name="connsiteY3" fmla="*/ 579863 h 630044"/>
              <a:gd name="connsiteX4" fmla="*/ 206298 w 379142"/>
              <a:gd name="connsiteY4" fmla="*/ 602166 h 630044"/>
              <a:gd name="connsiteX5" fmla="*/ 362415 w 379142"/>
              <a:gd name="connsiteY5" fmla="*/ 602166 h 630044"/>
              <a:gd name="connsiteX6" fmla="*/ 306659 w 379142"/>
              <a:gd name="connsiteY6" fmla="*/ 434897 h 630044"/>
              <a:gd name="connsiteX7" fmla="*/ 195147 w 379142"/>
              <a:gd name="connsiteY7" fmla="*/ 379141 h 630044"/>
              <a:gd name="connsiteX8" fmla="*/ 195147 w 379142"/>
              <a:gd name="connsiteY8" fmla="*/ 0 h 630044"/>
              <a:gd name="connsiteX9" fmla="*/ 195147 w 379142"/>
              <a:gd name="connsiteY9" fmla="*/ 22302 h 630044"/>
              <a:gd name="connsiteX10" fmla="*/ 195147 w 379142"/>
              <a:gd name="connsiteY10" fmla="*/ 22302 h 630044"/>
              <a:gd name="connsiteX11" fmla="*/ 195147 w 379142"/>
              <a:gd name="connsiteY11" fmla="*/ 33454 h 6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42" h="630044">
                <a:moveTo>
                  <a:pt x="105937" y="66907"/>
                </a:moveTo>
                <a:cubicBezTo>
                  <a:pt x="117088" y="198863"/>
                  <a:pt x="128239" y="330820"/>
                  <a:pt x="117088" y="401444"/>
                </a:cubicBezTo>
                <a:cubicBezTo>
                  <a:pt x="105937" y="472068"/>
                  <a:pt x="53898" y="460918"/>
                  <a:pt x="39030" y="490654"/>
                </a:cubicBezTo>
                <a:cubicBezTo>
                  <a:pt x="24162" y="520391"/>
                  <a:pt x="0" y="561278"/>
                  <a:pt x="27878" y="579863"/>
                </a:cubicBezTo>
                <a:cubicBezTo>
                  <a:pt x="55756" y="598448"/>
                  <a:pt x="150542" y="598449"/>
                  <a:pt x="206298" y="602166"/>
                </a:cubicBezTo>
                <a:cubicBezTo>
                  <a:pt x="262054" y="605883"/>
                  <a:pt x="345688" y="630044"/>
                  <a:pt x="362415" y="602166"/>
                </a:cubicBezTo>
                <a:cubicBezTo>
                  <a:pt x="379142" y="574288"/>
                  <a:pt x="334537" y="472068"/>
                  <a:pt x="306659" y="434897"/>
                </a:cubicBezTo>
                <a:cubicBezTo>
                  <a:pt x="278781" y="397726"/>
                  <a:pt x="213732" y="451624"/>
                  <a:pt x="195147" y="379141"/>
                </a:cubicBezTo>
                <a:cubicBezTo>
                  <a:pt x="176562" y="306658"/>
                  <a:pt x="195147" y="0"/>
                  <a:pt x="195147" y="0"/>
                </a:cubicBezTo>
                <a:lnTo>
                  <a:pt x="195147" y="22302"/>
                </a:lnTo>
                <a:lnTo>
                  <a:pt x="195147" y="22302"/>
                </a:lnTo>
                <a:lnTo>
                  <a:pt x="195147" y="33454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9526759">
            <a:off x="2048107" y="1390183"/>
            <a:ext cx="429322" cy="791737"/>
          </a:xfrm>
          <a:custGeom>
            <a:avLst/>
            <a:gdLst>
              <a:gd name="connsiteX0" fmla="*/ 105937 w 379142"/>
              <a:gd name="connsiteY0" fmla="*/ 66907 h 630044"/>
              <a:gd name="connsiteX1" fmla="*/ 117088 w 379142"/>
              <a:gd name="connsiteY1" fmla="*/ 401444 h 630044"/>
              <a:gd name="connsiteX2" fmla="*/ 39030 w 379142"/>
              <a:gd name="connsiteY2" fmla="*/ 490654 h 630044"/>
              <a:gd name="connsiteX3" fmla="*/ 27878 w 379142"/>
              <a:gd name="connsiteY3" fmla="*/ 579863 h 630044"/>
              <a:gd name="connsiteX4" fmla="*/ 206298 w 379142"/>
              <a:gd name="connsiteY4" fmla="*/ 602166 h 630044"/>
              <a:gd name="connsiteX5" fmla="*/ 362415 w 379142"/>
              <a:gd name="connsiteY5" fmla="*/ 602166 h 630044"/>
              <a:gd name="connsiteX6" fmla="*/ 306659 w 379142"/>
              <a:gd name="connsiteY6" fmla="*/ 434897 h 630044"/>
              <a:gd name="connsiteX7" fmla="*/ 195147 w 379142"/>
              <a:gd name="connsiteY7" fmla="*/ 379141 h 630044"/>
              <a:gd name="connsiteX8" fmla="*/ 195147 w 379142"/>
              <a:gd name="connsiteY8" fmla="*/ 0 h 630044"/>
              <a:gd name="connsiteX9" fmla="*/ 195147 w 379142"/>
              <a:gd name="connsiteY9" fmla="*/ 22302 h 630044"/>
              <a:gd name="connsiteX10" fmla="*/ 195147 w 379142"/>
              <a:gd name="connsiteY10" fmla="*/ 22302 h 630044"/>
              <a:gd name="connsiteX11" fmla="*/ 195147 w 379142"/>
              <a:gd name="connsiteY11" fmla="*/ 33454 h 6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42" h="630044">
                <a:moveTo>
                  <a:pt x="105937" y="66907"/>
                </a:moveTo>
                <a:cubicBezTo>
                  <a:pt x="117088" y="198863"/>
                  <a:pt x="128239" y="330820"/>
                  <a:pt x="117088" y="401444"/>
                </a:cubicBezTo>
                <a:cubicBezTo>
                  <a:pt x="105937" y="472068"/>
                  <a:pt x="53898" y="460918"/>
                  <a:pt x="39030" y="490654"/>
                </a:cubicBezTo>
                <a:cubicBezTo>
                  <a:pt x="24162" y="520391"/>
                  <a:pt x="0" y="561278"/>
                  <a:pt x="27878" y="579863"/>
                </a:cubicBezTo>
                <a:cubicBezTo>
                  <a:pt x="55756" y="598448"/>
                  <a:pt x="150542" y="598449"/>
                  <a:pt x="206298" y="602166"/>
                </a:cubicBezTo>
                <a:cubicBezTo>
                  <a:pt x="262054" y="605883"/>
                  <a:pt x="345688" y="630044"/>
                  <a:pt x="362415" y="602166"/>
                </a:cubicBezTo>
                <a:cubicBezTo>
                  <a:pt x="379142" y="574288"/>
                  <a:pt x="334537" y="472068"/>
                  <a:pt x="306659" y="434897"/>
                </a:cubicBezTo>
                <a:cubicBezTo>
                  <a:pt x="278781" y="397726"/>
                  <a:pt x="213732" y="451624"/>
                  <a:pt x="195147" y="379141"/>
                </a:cubicBezTo>
                <a:cubicBezTo>
                  <a:pt x="176562" y="306658"/>
                  <a:pt x="195147" y="0"/>
                  <a:pt x="195147" y="0"/>
                </a:cubicBezTo>
                <a:lnTo>
                  <a:pt x="195147" y="22302"/>
                </a:lnTo>
                <a:lnTo>
                  <a:pt x="195147" y="22302"/>
                </a:lnTo>
                <a:lnTo>
                  <a:pt x="195147" y="33454"/>
                </a:ln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5400000">
            <a:off x="2434684" y="2758068"/>
            <a:ext cx="429322" cy="791737"/>
          </a:xfrm>
          <a:custGeom>
            <a:avLst/>
            <a:gdLst>
              <a:gd name="connsiteX0" fmla="*/ 105937 w 379142"/>
              <a:gd name="connsiteY0" fmla="*/ 66907 h 630044"/>
              <a:gd name="connsiteX1" fmla="*/ 117088 w 379142"/>
              <a:gd name="connsiteY1" fmla="*/ 401444 h 630044"/>
              <a:gd name="connsiteX2" fmla="*/ 39030 w 379142"/>
              <a:gd name="connsiteY2" fmla="*/ 490654 h 630044"/>
              <a:gd name="connsiteX3" fmla="*/ 27878 w 379142"/>
              <a:gd name="connsiteY3" fmla="*/ 579863 h 630044"/>
              <a:gd name="connsiteX4" fmla="*/ 206298 w 379142"/>
              <a:gd name="connsiteY4" fmla="*/ 602166 h 630044"/>
              <a:gd name="connsiteX5" fmla="*/ 362415 w 379142"/>
              <a:gd name="connsiteY5" fmla="*/ 602166 h 630044"/>
              <a:gd name="connsiteX6" fmla="*/ 306659 w 379142"/>
              <a:gd name="connsiteY6" fmla="*/ 434897 h 630044"/>
              <a:gd name="connsiteX7" fmla="*/ 195147 w 379142"/>
              <a:gd name="connsiteY7" fmla="*/ 379141 h 630044"/>
              <a:gd name="connsiteX8" fmla="*/ 195147 w 379142"/>
              <a:gd name="connsiteY8" fmla="*/ 0 h 630044"/>
              <a:gd name="connsiteX9" fmla="*/ 195147 w 379142"/>
              <a:gd name="connsiteY9" fmla="*/ 22302 h 630044"/>
              <a:gd name="connsiteX10" fmla="*/ 195147 w 379142"/>
              <a:gd name="connsiteY10" fmla="*/ 22302 h 630044"/>
              <a:gd name="connsiteX11" fmla="*/ 195147 w 379142"/>
              <a:gd name="connsiteY11" fmla="*/ 33454 h 6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42" h="630044">
                <a:moveTo>
                  <a:pt x="105937" y="66907"/>
                </a:moveTo>
                <a:cubicBezTo>
                  <a:pt x="117088" y="198863"/>
                  <a:pt x="128239" y="330820"/>
                  <a:pt x="117088" y="401444"/>
                </a:cubicBezTo>
                <a:cubicBezTo>
                  <a:pt x="105937" y="472068"/>
                  <a:pt x="53898" y="460918"/>
                  <a:pt x="39030" y="490654"/>
                </a:cubicBezTo>
                <a:cubicBezTo>
                  <a:pt x="24162" y="520391"/>
                  <a:pt x="0" y="561278"/>
                  <a:pt x="27878" y="579863"/>
                </a:cubicBezTo>
                <a:cubicBezTo>
                  <a:pt x="55756" y="598448"/>
                  <a:pt x="150542" y="598449"/>
                  <a:pt x="206298" y="602166"/>
                </a:cubicBezTo>
                <a:cubicBezTo>
                  <a:pt x="262054" y="605883"/>
                  <a:pt x="345688" y="630044"/>
                  <a:pt x="362415" y="602166"/>
                </a:cubicBezTo>
                <a:cubicBezTo>
                  <a:pt x="379142" y="574288"/>
                  <a:pt x="334537" y="472068"/>
                  <a:pt x="306659" y="434897"/>
                </a:cubicBezTo>
                <a:cubicBezTo>
                  <a:pt x="278781" y="397726"/>
                  <a:pt x="213732" y="451624"/>
                  <a:pt x="195147" y="379141"/>
                </a:cubicBezTo>
                <a:cubicBezTo>
                  <a:pt x="176562" y="306658"/>
                  <a:pt x="195147" y="0"/>
                  <a:pt x="195147" y="0"/>
                </a:cubicBezTo>
                <a:lnTo>
                  <a:pt x="195147" y="22302"/>
                </a:lnTo>
                <a:lnTo>
                  <a:pt x="195147" y="22302"/>
                </a:lnTo>
                <a:lnTo>
                  <a:pt x="195147" y="33454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15534697">
            <a:off x="364272" y="2929053"/>
            <a:ext cx="429322" cy="791737"/>
          </a:xfrm>
          <a:custGeom>
            <a:avLst/>
            <a:gdLst>
              <a:gd name="connsiteX0" fmla="*/ 105937 w 379142"/>
              <a:gd name="connsiteY0" fmla="*/ 66907 h 630044"/>
              <a:gd name="connsiteX1" fmla="*/ 117088 w 379142"/>
              <a:gd name="connsiteY1" fmla="*/ 401444 h 630044"/>
              <a:gd name="connsiteX2" fmla="*/ 39030 w 379142"/>
              <a:gd name="connsiteY2" fmla="*/ 490654 h 630044"/>
              <a:gd name="connsiteX3" fmla="*/ 27878 w 379142"/>
              <a:gd name="connsiteY3" fmla="*/ 579863 h 630044"/>
              <a:gd name="connsiteX4" fmla="*/ 206298 w 379142"/>
              <a:gd name="connsiteY4" fmla="*/ 602166 h 630044"/>
              <a:gd name="connsiteX5" fmla="*/ 362415 w 379142"/>
              <a:gd name="connsiteY5" fmla="*/ 602166 h 630044"/>
              <a:gd name="connsiteX6" fmla="*/ 306659 w 379142"/>
              <a:gd name="connsiteY6" fmla="*/ 434897 h 630044"/>
              <a:gd name="connsiteX7" fmla="*/ 195147 w 379142"/>
              <a:gd name="connsiteY7" fmla="*/ 379141 h 630044"/>
              <a:gd name="connsiteX8" fmla="*/ 195147 w 379142"/>
              <a:gd name="connsiteY8" fmla="*/ 0 h 630044"/>
              <a:gd name="connsiteX9" fmla="*/ 195147 w 379142"/>
              <a:gd name="connsiteY9" fmla="*/ 22302 h 630044"/>
              <a:gd name="connsiteX10" fmla="*/ 195147 w 379142"/>
              <a:gd name="connsiteY10" fmla="*/ 22302 h 630044"/>
              <a:gd name="connsiteX11" fmla="*/ 195147 w 379142"/>
              <a:gd name="connsiteY11" fmla="*/ 33454 h 6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42" h="630044">
                <a:moveTo>
                  <a:pt x="105937" y="66907"/>
                </a:moveTo>
                <a:cubicBezTo>
                  <a:pt x="117088" y="198863"/>
                  <a:pt x="128239" y="330820"/>
                  <a:pt x="117088" y="401444"/>
                </a:cubicBezTo>
                <a:cubicBezTo>
                  <a:pt x="105937" y="472068"/>
                  <a:pt x="53898" y="460918"/>
                  <a:pt x="39030" y="490654"/>
                </a:cubicBezTo>
                <a:cubicBezTo>
                  <a:pt x="24162" y="520391"/>
                  <a:pt x="0" y="561278"/>
                  <a:pt x="27878" y="579863"/>
                </a:cubicBezTo>
                <a:cubicBezTo>
                  <a:pt x="55756" y="598448"/>
                  <a:pt x="150542" y="598449"/>
                  <a:pt x="206298" y="602166"/>
                </a:cubicBezTo>
                <a:cubicBezTo>
                  <a:pt x="262054" y="605883"/>
                  <a:pt x="345688" y="630044"/>
                  <a:pt x="362415" y="602166"/>
                </a:cubicBezTo>
                <a:cubicBezTo>
                  <a:pt x="379142" y="574288"/>
                  <a:pt x="334537" y="472068"/>
                  <a:pt x="306659" y="434897"/>
                </a:cubicBezTo>
                <a:cubicBezTo>
                  <a:pt x="278781" y="397726"/>
                  <a:pt x="213732" y="451624"/>
                  <a:pt x="195147" y="379141"/>
                </a:cubicBezTo>
                <a:cubicBezTo>
                  <a:pt x="176562" y="306658"/>
                  <a:pt x="195147" y="0"/>
                  <a:pt x="195147" y="0"/>
                </a:cubicBezTo>
                <a:lnTo>
                  <a:pt x="195147" y="22302"/>
                </a:lnTo>
                <a:lnTo>
                  <a:pt x="195147" y="22302"/>
                </a:lnTo>
                <a:lnTo>
                  <a:pt x="195147" y="33454"/>
                </a:lnTo>
              </a:path>
            </a:pathLst>
          </a:cu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57200" y="847493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74703" y="3564674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42946" y="895816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9746" y="3222703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ru-RU" sz="3200" dirty="0"/>
          </a:p>
        </p:txBody>
      </p:sp>
      <p:grpSp>
        <p:nvGrpSpPr>
          <p:cNvPr id="3" name="Группа 60"/>
          <p:cNvGrpSpPr/>
          <p:nvPr/>
        </p:nvGrpSpPr>
        <p:grpSpPr>
          <a:xfrm>
            <a:off x="1680117" y="3746810"/>
            <a:ext cx="940420" cy="780586"/>
            <a:chOff x="1680117" y="3746810"/>
            <a:chExt cx="940420" cy="78058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1728439" y="3746810"/>
              <a:ext cx="892098" cy="680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1680117" y="3765397"/>
              <a:ext cx="817756" cy="761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3507064" y="1600202"/>
            <a:ext cx="1694983" cy="33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11447" y="999894"/>
            <a:ext cx="4062758" cy="37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371278" y="1728441"/>
            <a:ext cx="3958683" cy="111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4371278" y="2012796"/>
            <a:ext cx="4094356" cy="336395"/>
          </a:xfrm>
          <a:custGeom>
            <a:avLst/>
            <a:gdLst>
              <a:gd name="connsiteX0" fmla="*/ 0 w 4094356"/>
              <a:gd name="connsiteY0" fmla="*/ 284356 h 336395"/>
              <a:gd name="connsiteX1" fmla="*/ 947854 w 4094356"/>
              <a:gd name="connsiteY1" fmla="*/ 295507 h 336395"/>
              <a:gd name="connsiteX2" fmla="*/ 1260088 w 4094356"/>
              <a:gd name="connsiteY2" fmla="*/ 39029 h 336395"/>
              <a:gd name="connsiteX3" fmla="*/ 1438507 w 4094356"/>
              <a:gd name="connsiteY3" fmla="*/ 61332 h 336395"/>
              <a:gd name="connsiteX4" fmla="*/ 1683834 w 4094356"/>
              <a:gd name="connsiteY4" fmla="*/ 262053 h 336395"/>
              <a:gd name="connsiteX5" fmla="*/ 2564780 w 4094356"/>
              <a:gd name="connsiteY5" fmla="*/ 295507 h 336395"/>
              <a:gd name="connsiteX6" fmla="*/ 2888166 w 4094356"/>
              <a:gd name="connsiteY6" fmla="*/ 105936 h 336395"/>
              <a:gd name="connsiteX7" fmla="*/ 2988527 w 4094356"/>
              <a:gd name="connsiteY7" fmla="*/ 39029 h 336395"/>
              <a:gd name="connsiteX8" fmla="*/ 3144644 w 4094356"/>
              <a:gd name="connsiteY8" fmla="*/ 94785 h 336395"/>
              <a:gd name="connsiteX9" fmla="*/ 3289610 w 4094356"/>
              <a:gd name="connsiteY9" fmla="*/ 228600 h 336395"/>
              <a:gd name="connsiteX10" fmla="*/ 3568390 w 4094356"/>
              <a:gd name="connsiteY10" fmla="*/ 284356 h 336395"/>
              <a:gd name="connsiteX11" fmla="*/ 4014439 w 4094356"/>
              <a:gd name="connsiteY11" fmla="*/ 250902 h 336395"/>
              <a:gd name="connsiteX12" fmla="*/ 4047893 w 4094356"/>
              <a:gd name="connsiteY12" fmla="*/ 239751 h 3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4356" h="336395">
                <a:moveTo>
                  <a:pt x="0" y="284356"/>
                </a:moveTo>
                <a:cubicBezTo>
                  <a:pt x="368919" y="310375"/>
                  <a:pt x="737839" y="336395"/>
                  <a:pt x="947854" y="295507"/>
                </a:cubicBezTo>
                <a:cubicBezTo>
                  <a:pt x="1157869" y="254619"/>
                  <a:pt x="1178312" y="78058"/>
                  <a:pt x="1260088" y="39029"/>
                </a:cubicBezTo>
                <a:cubicBezTo>
                  <a:pt x="1341864" y="0"/>
                  <a:pt x="1367883" y="24161"/>
                  <a:pt x="1438507" y="61332"/>
                </a:cubicBezTo>
                <a:cubicBezTo>
                  <a:pt x="1509131" y="98503"/>
                  <a:pt x="1496122" y="223024"/>
                  <a:pt x="1683834" y="262053"/>
                </a:cubicBezTo>
                <a:cubicBezTo>
                  <a:pt x="1871546" y="301082"/>
                  <a:pt x="2364058" y="321526"/>
                  <a:pt x="2564780" y="295507"/>
                </a:cubicBezTo>
                <a:cubicBezTo>
                  <a:pt x="2765502" y="269488"/>
                  <a:pt x="2817541" y="148682"/>
                  <a:pt x="2888166" y="105936"/>
                </a:cubicBezTo>
                <a:cubicBezTo>
                  <a:pt x="2958791" y="63190"/>
                  <a:pt x="2945781" y="40888"/>
                  <a:pt x="2988527" y="39029"/>
                </a:cubicBezTo>
                <a:cubicBezTo>
                  <a:pt x="3031273" y="37170"/>
                  <a:pt x="3094464" y="63190"/>
                  <a:pt x="3144644" y="94785"/>
                </a:cubicBezTo>
                <a:cubicBezTo>
                  <a:pt x="3194825" y="126380"/>
                  <a:pt x="3218986" y="197005"/>
                  <a:pt x="3289610" y="228600"/>
                </a:cubicBezTo>
                <a:cubicBezTo>
                  <a:pt x="3360234" y="260195"/>
                  <a:pt x="3447585" y="280639"/>
                  <a:pt x="3568390" y="284356"/>
                </a:cubicBezTo>
                <a:cubicBezTo>
                  <a:pt x="3689195" y="288073"/>
                  <a:pt x="3934522" y="258336"/>
                  <a:pt x="4014439" y="250902"/>
                </a:cubicBezTo>
                <a:cubicBezTo>
                  <a:pt x="4094356" y="243468"/>
                  <a:pt x="4071124" y="241609"/>
                  <a:pt x="4047893" y="23975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504986" y="1100255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7203688" y="1126275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ru-RU" sz="32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rot="16200000" flipV="1">
            <a:off x="3547952" y="3503343"/>
            <a:ext cx="1694983" cy="33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252335" y="2903035"/>
            <a:ext cx="4062758" cy="37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12166" y="3676186"/>
            <a:ext cx="3958683" cy="111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45874" y="3003396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7244576" y="3029416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ru-RU" sz="3200" dirty="0"/>
          </a:p>
        </p:txBody>
      </p:sp>
      <p:sp>
        <p:nvSpPr>
          <p:cNvPr id="53" name="Полилиния 52"/>
          <p:cNvSpPr/>
          <p:nvPr/>
        </p:nvSpPr>
        <p:spPr>
          <a:xfrm>
            <a:off x="4427034" y="3813717"/>
            <a:ext cx="4187282" cy="477644"/>
          </a:xfrm>
          <a:custGeom>
            <a:avLst/>
            <a:gdLst>
              <a:gd name="connsiteX0" fmla="*/ 0 w 4187282"/>
              <a:gd name="connsiteY0" fmla="*/ 446049 h 477644"/>
              <a:gd name="connsiteX1" fmla="*/ 903249 w 4187282"/>
              <a:gd name="connsiteY1" fmla="*/ 457200 h 477644"/>
              <a:gd name="connsiteX2" fmla="*/ 1092820 w 4187282"/>
              <a:gd name="connsiteY2" fmla="*/ 323386 h 477644"/>
              <a:gd name="connsiteX3" fmla="*/ 1193181 w 4187282"/>
              <a:gd name="connsiteY3" fmla="*/ 200722 h 477644"/>
              <a:gd name="connsiteX4" fmla="*/ 1326995 w 4187282"/>
              <a:gd name="connsiteY4" fmla="*/ 200722 h 477644"/>
              <a:gd name="connsiteX5" fmla="*/ 1572322 w 4187282"/>
              <a:gd name="connsiteY5" fmla="*/ 367991 h 477644"/>
              <a:gd name="connsiteX6" fmla="*/ 1806498 w 4187282"/>
              <a:gd name="connsiteY6" fmla="*/ 401444 h 477644"/>
              <a:gd name="connsiteX7" fmla="*/ 2497873 w 4187282"/>
              <a:gd name="connsiteY7" fmla="*/ 412595 h 477644"/>
              <a:gd name="connsiteX8" fmla="*/ 2888166 w 4187282"/>
              <a:gd name="connsiteY8" fmla="*/ 390293 h 477644"/>
              <a:gd name="connsiteX9" fmla="*/ 3044283 w 4187282"/>
              <a:gd name="connsiteY9" fmla="*/ 245327 h 477644"/>
              <a:gd name="connsiteX10" fmla="*/ 3144644 w 4187282"/>
              <a:gd name="connsiteY10" fmla="*/ 55756 h 477644"/>
              <a:gd name="connsiteX11" fmla="*/ 3323063 w 4187282"/>
              <a:gd name="connsiteY11" fmla="*/ 33454 h 477644"/>
              <a:gd name="connsiteX12" fmla="*/ 3657600 w 4187282"/>
              <a:gd name="connsiteY12" fmla="*/ 256478 h 477644"/>
              <a:gd name="connsiteX13" fmla="*/ 3813717 w 4187282"/>
              <a:gd name="connsiteY13" fmla="*/ 356839 h 477644"/>
              <a:gd name="connsiteX14" fmla="*/ 4137102 w 4187282"/>
              <a:gd name="connsiteY14" fmla="*/ 345688 h 477644"/>
              <a:gd name="connsiteX15" fmla="*/ 4114800 w 4187282"/>
              <a:gd name="connsiteY15" fmla="*/ 356839 h 477644"/>
              <a:gd name="connsiteX16" fmla="*/ 4148254 w 4187282"/>
              <a:gd name="connsiteY16" fmla="*/ 334537 h 47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87282" h="477644">
                <a:moveTo>
                  <a:pt x="0" y="446049"/>
                </a:moveTo>
                <a:cubicBezTo>
                  <a:pt x="360556" y="461846"/>
                  <a:pt x="721112" y="477644"/>
                  <a:pt x="903249" y="457200"/>
                </a:cubicBezTo>
                <a:cubicBezTo>
                  <a:pt x="1085386" y="436756"/>
                  <a:pt x="1044498" y="366132"/>
                  <a:pt x="1092820" y="323386"/>
                </a:cubicBezTo>
                <a:cubicBezTo>
                  <a:pt x="1141142" y="280640"/>
                  <a:pt x="1154152" y="221166"/>
                  <a:pt x="1193181" y="200722"/>
                </a:cubicBezTo>
                <a:cubicBezTo>
                  <a:pt x="1232210" y="180278"/>
                  <a:pt x="1263805" y="172844"/>
                  <a:pt x="1326995" y="200722"/>
                </a:cubicBezTo>
                <a:cubicBezTo>
                  <a:pt x="1390185" y="228600"/>
                  <a:pt x="1492405" y="334537"/>
                  <a:pt x="1572322" y="367991"/>
                </a:cubicBezTo>
                <a:cubicBezTo>
                  <a:pt x="1652239" y="401445"/>
                  <a:pt x="1652240" y="394010"/>
                  <a:pt x="1806498" y="401444"/>
                </a:cubicBezTo>
                <a:cubicBezTo>
                  <a:pt x="1960756" y="408878"/>
                  <a:pt x="2317595" y="414453"/>
                  <a:pt x="2497873" y="412595"/>
                </a:cubicBezTo>
                <a:cubicBezTo>
                  <a:pt x="2678151" y="410737"/>
                  <a:pt x="2797098" y="418171"/>
                  <a:pt x="2888166" y="390293"/>
                </a:cubicBezTo>
                <a:cubicBezTo>
                  <a:pt x="2979234" y="362415"/>
                  <a:pt x="3001537" y="301083"/>
                  <a:pt x="3044283" y="245327"/>
                </a:cubicBezTo>
                <a:cubicBezTo>
                  <a:pt x="3087029" y="189571"/>
                  <a:pt x="3098181" y="91068"/>
                  <a:pt x="3144644" y="55756"/>
                </a:cubicBezTo>
                <a:cubicBezTo>
                  <a:pt x="3191107" y="20444"/>
                  <a:pt x="3237570" y="0"/>
                  <a:pt x="3323063" y="33454"/>
                </a:cubicBezTo>
                <a:cubicBezTo>
                  <a:pt x="3408556" y="66908"/>
                  <a:pt x="3575824" y="202581"/>
                  <a:pt x="3657600" y="256478"/>
                </a:cubicBezTo>
                <a:cubicBezTo>
                  <a:pt x="3739376" y="310376"/>
                  <a:pt x="3733800" y="341971"/>
                  <a:pt x="3813717" y="356839"/>
                </a:cubicBezTo>
                <a:cubicBezTo>
                  <a:pt x="3893634" y="371707"/>
                  <a:pt x="4086922" y="345688"/>
                  <a:pt x="4137102" y="345688"/>
                </a:cubicBezTo>
                <a:cubicBezTo>
                  <a:pt x="4187282" y="345688"/>
                  <a:pt x="4112941" y="358697"/>
                  <a:pt x="4114800" y="356839"/>
                </a:cubicBezTo>
                <a:cubicBezTo>
                  <a:pt x="4116659" y="354981"/>
                  <a:pt x="4132456" y="344759"/>
                  <a:pt x="4148254" y="334537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V="1">
            <a:off x="3599992" y="5517997"/>
            <a:ext cx="1694983" cy="33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304375" y="4917689"/>
            <a:ext cx="4062758" cy="37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464206" y="5690840"/>
            <a:ext cx="3958683" cy="111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449017" y="5040352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58" name="TextBox 57"/>
          <p:cNvSpPr txBox="1"/>
          <p:nvPr/>
        </p:nvSpPr>
        <p:spPr>
          <a:xfrm>
            <a:off x="5568177" y="5044071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ru-RU" sz="3200" dirty="0"/>
          </a:p>
        </p:txBody>
      </p:sp>
      <p:sp>
        <p:nvSpPr>
          <p:cNvPr id="60" name="Полилиния 59"/>
          <p:cNvSpPr/>
          <p:nvPr/>
        </p:nvSpPr>
        <p:spPr>
          <a:xfrm>
            <a:off x="4482790" y="5949176"/>
            <a:ext cx="3902927" cy="659780"/>
          </a:xfrm>
          <a:custGeom>
            <a:avLst/>
            <a:gdLst>
              <a:gd name="connsiteX0" fmla="*/ 0 w 3902927"/>
              <a:gd name="connsiteY0" fmla="*/ 317809 h 659780"/>
              <a:gd name="connsiteX1" fmla="*/ 791737 w 3902927"/>
              <a:gd name="connsiteY1" fmla="*/ 328961 h 659780"/>
              <a:gd name="connsiteX2" fmla="*/ 1003610 w 3902927"/>
              <a:gd name="connsiteY2" fmla="*/ 183995 h 659780"/>
              <a:gd name="connsiteX3" fmla="*/ 1092820 w 3902927"/>
              <a:gd name="connsiteY3" fmla="*/ 27878 h 659780"/>
              <a:gd name="connsiteX4" fmla="*/ 1260088 w 3902927"/>
              <a:gd name="connsiteY4" fmla="*/ 16726 h 659780"/>
              <a:gd name="connsiteX5" fmla="*/ 1527717 w 3902927"/>
              <a:gd name="connsiteY5" fmla="*/ 94785 h 659780"/>
              <a:gd name="connsiteX6" fmla="*/ 1773044 w 3902927"/>
              <a:gd name="connsiteY6" fmla="*/ 284356 h 659780"/>
              <a:gd name="connsiteX7" fmla="*/ 2141034 w 3902927"/>
              <a:gd name="connsiteY7" fmla="*/ 306658 h 659780"/>
              <a:gd name="connsiteX8" fmla="*/ 2653990 w 3902927"/>
              <a:gd name="connsiteY8" fmla="*/ 306658 h 659780"/>
              <a:gd name="connsiteX9" fmla="*/ 2888166 w 3902927"/>
              <a:gd name="connsiteY9" fmla="*/ 518531 h 659780"/>
              <a:gd name="connsiteX10" fmla="*/ 3133493 w 3902927"/>
              <a:gd name="connsiteY10" fmla="*/ 652346 h 659780"/>
              <a:gd name="connsiteX11" fmla="*/ 3501483 w 3902927"/>
              <a:gd name="connsiteY11" fmla="*/ 473926 h 659780"/>
              <a:gd name="connsiteX12" fmla="*/ 3679903 w 3902927"/>
              <a:gd name="connsiteY12" fmla="*/ 306658 h 659780"/>
              <a:gd name="connsiteX13" fmla="*/ 3902927 w 3902927"/>
              <a:gd name="connsiteY13" fmla="*/ 306658 h 65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02927" h="659780">
                <a:moveTo>
                  <a:pt x="0" y="317809"/>
                </a:moveTo>
                <a:cubicBezTo>
                  <a:pt x="312234" y="334536"/>
                  <a:pt x="624469" y="351263"/>
                  <a:pt x="791737" y="328961"/>
                </a:cubicBezTo>
                <a:cubicBezTo>
                  <a:pt x="959005" y="306659"/>
                  <a:pt x="953430" y="234175"/>
                  <a:pt x="1003610" y="183995"/>
                </a:cubicBezTo>
                <a:cubicBezTo>
                  <a:pt x="1053790" y="133815"/>
                  <a:pt x="1050074" y="55756"/>
                  <a:pt x="1092820" y="27878"/>
                </a:cubicBezTo>
                <a:cubicBezTo>
                  <a:pt x="1135566" y="0"/>
                  <a:pt x="1187605" y="5575"/>
                  <a:pt x="1260088" y="16726"/>
                </a:cubicBezTo>
                <a:cubicBezTo>
                  <a:pt x="1332571" y="27877"/>
                  <a:pt x="1442224" y="50180"/>
                  <a:pt x="1527717" y="94785"/>
                </a:cubicBezTo>
                <a:cubicBezTo>
                  <a:pt x="1613210" y="139390"/>
                  <a:pt x="1670825" y="249044"/>
                  <a:pt x="1773044" y="284356"/>
                </a:cubicBezTo>
                <a:cubicBezTo>
                  <a:pt x="1875263" y="319668"/>
                  <a:pt x="1994210" y="302941"/>
                  <a:pt x="2141034" y="306658"/>
                </a:cubicBezTo>
                <a:cubicBezTo>
                  <a:pt x="2287858" y="310375"/>
                  <a:pt x="2529468" y="271346"/>
                  <a:pt x="2653990" y="306658"/>
                </a:cubicBezTo>
                <a:cubicBezTo>
                  <a:pt x="2778512" y="341970"/>
                  <a:pt x="2808249" y="460916"/>
                  <a:pt x="2888166" y="518531"/>
                </a:cubicBezTo>
                <a:cubicBezTo>
                  <a:pt x="2968083" y="576146"/>
                  <a:pt x="3031274" y="659780"/>
                  <a:pt x="3133493" y="652346"/>
                </a:cubicBezTo>
                <a:cubicBezTo>
                  <a:pt x="3235712" y="644912"/>
                  <a:pt x="3410415" y="531541"/>
                  <a:pt x="3501483" y="473926"/>
                </a:cubicBezTo>
                <a:cubicBezTo>
                  <a:pt x="3592551" y="416311"/>
                  <a:pt x="3612996" y="334536"/>
                  <a:pt x="3679903" y="306658"/>
                </a:cubicBezTo>
                <a:cubicBezTo>
                  <a:pt x="3746810" y="278780"/>
                  <a:pt x="3824868" y="292719"/>
                  <a:pt x="3902927" y="306658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3495908" y="1059366"/>
            <a:ext cx="615553" cy="49176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Мембранный потенциал, мВ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91453" y="546410"/>
            <a:ext cx="190821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Время,мс</a:t>
            </a:r>
            <a:endParaRPr lang="ru-RU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Дата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50" name="Нижний колонтитул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44" grpId="0" animBg="1"/>
      <p:bldP spid="45" grpId="0"/>
      <p:bldP spid="46" grpId="0"/>
      <p:bldP spid="51" grpId="0"/>
      <p:bldP spid="52" grpId="0"/>
      <p:bldP spid="53" grpId="0" animBg="1"/>
      <p:bldP spid="57" grpId="0"/>
      <p:bldP spid="58" grpId="0"/>
      <p:bldP spid="60" grpId="0" animBg="1"/>
      <p:bldP spid="62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интеграция информации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223024" y="1839952"/>
            <a:ext cx="2592659" cy="3144643"/>
            <a:chOff x="942277" y="412596"/>
            <a:chExt cx="2592659" cy="3144643"/>
          </a:xfrm>
        </p:grpSpPr>
        <p:sp>
          <p:nvSpPr>
            <p:cNvPr id="6" name="Полилиния 5"/>
            <p:cNvSpPr/>
            <p:nvPr/>
          </p:nvSpPr>
          <p:spPr>
            <a:xfrm>
              <a:off x="942277" y="412596"/>
              <a:ext cx="2592659" cy="1126397"/>
            </a:xfrm>
            <a:custGeom>
              <a:avLst/>
              <a:gdLst>
                <a:gd name="connsiteX0" fmla="*/ 1165303 w 3810000"/>
                <a:gd name="connsiteY0" fmla="*/ 2085278 h 2085278"/>
                <a:gd name="connsiteX1" fmla="*/ 964581 w 3810000"/>
                <a:gd name="connsiteY1" fmla="*/ 1583473 h 2085278"/>
                <a:gd name="connsiteX2" fmla="*/ 395869 w 3810000"/>
                <a:gd name="connsiteY2" fmla="*/ 1137424 h 2085278"/>
                <a:gd name="connsiteX3" fmla="*/ 27878 w 3810000"/>
                <a:gd name="connsiteY3" fmla="*/ 602166 h 2085278"/>
                <a:gd name="connsiteX4" fmla="*/ 228600 w 3810000"/>
                <a:gd name="connsiteY4" fmla="*/ 691376 h 2085278"/>
                <a:gd name="connsiteX5" fmla="*/ 1254513 w 3810000"/>
                <a:gd name="connsiteY5" fmla="*/ 1282390 h 2085278"/>
                <a:gd name="connsiteX6" fmla="*/ 1421781 w 3810000"/>
                <a:gd name="connsiteY6" fmla="*/ 669073 h 2085278"/>
                <a:gd name="connsiteX7" fmla="*/ 1589049 w 3810000"/>
                <a:gd name="connsiteY7" fmla="*/ 267629 h 2085278"/>
                <a:gd name="connsiteX8" fmla="*/ 1711713 w 3810000"/>
                <a:gd name="connsiteY8" fmla="*/ 11151 h 2085278"/>
                <a:gd name="connsiteX9" fmla="*/ 1667108 w 3810000"/>
                <a:gd name="connsiteY9" fmla="*/ 334537 h 2085278"/>
                <a:gd name="connsiteX10" fmla="*/ 1734015 w 3810000"/>
                <a:gd name="connsiteY10" fmla="*/ 1170878 h 2085278"/>
                <a:gd name="connsiteX11" fmla="*/ 1923586 w 3810000"/>
                <a:gd name="connsiteY11" fmla="*/ 1226634 h 2085278"/>
                <a:gd name="connsiteX12" fmla="*/ 2191215 w 3810000"/>
                <a:gd name="connsiteY12" fmla="*/ 947854 h 2085278"/>
                <a:gd name="connsiteX13" fmla="*/ 2258122 w 3810000"/>
                <a:gd name="connsiteY13" fmla="*/ 457200 h 2085278"/>
                <a:gd name="connsiteX14" fmla="*/ 2313878 w 3810000"/>
                <a:gd name="connsiteY14" fmla="*/ 66907 h 2085278"/>
                <a:gd name="connsiteX15" fmla="*/ 2369635 w 3810000"/>
                <a:gd name="connsiteY15" fmla="*/ 156117 h 2085278"/>
                <a:gd name="connsiteX16" fmla="*/ 2481147 w 3810000"/>
                <a:gd name="connsiteY16" fmla="*/ 635620 h 2085278"/>
                <a:gd name="connsiteX17" fmla="*/ 2581508 w 3810000"/>
                <a:gd name="connsiteY17" fmla="*/ 1059366 h 2085278"/>
                <a:gd name="connsiteX18" fmla="*/ 2759927 w 3810000"/>
                <a:gd name="connsiteY18" fmla="*/ 1293542 h 2085278"/>
                <a:gd name="connsiteX19" fmla="*/ 3027557 w 3810000"/>
                <a:gd name="connsiteY19" fmla="*/ 959005 h 2085278"/>
                <a:gd name="connsiteX20" fmla="*/ 3339791 w 3810000"/>
                <a:gd name="connsiteY20" fmla="*/ 602166 h 2085278"/>
                <a:gd name="connsiteX21" fmla="*/ 3774688 w 3810000"/>
                <a:gd name="connsiteY21" fmla="*/ 367990 h 2085278"/>
                <a:gd name="connsiteX22" fmla="*/ 3551664 w 3810000"/>
                <a:gd name="connsiteY22" fmla="*/ 691376 h 2085278"/>
                <a:gd name="connsiteX23" fmla="*/ 3139069 w 3810000"/>
                <a:gd name="connsiteY23" fmla="*/ 1516566 h 2085278"/>
                <a:gd name="connsiteX24" fmla="*/ 2904893 w 3810000"/>
                <a:gd name="connsiteY24" fmla="*/ 2029522 h 20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0" h="2085278">
                  <a:moveTo>
                    <a:pt x="1165303" y="2085278"/>
                  </a:moveTo>
                  <a:cubicBezTo>
                    <a:pt x="1129061" y="1913363"/>
                    <a:pt x="1092820" y="1741449"/>
                    <a:pt x="964581" y="1583473"/>
                  </a:cubicBezTo>
                  <a:cubicBezTo>
                    <a:pt x="836342" y="1425497"/>
                    <a:pt x="551986" y="1300975"/>
                    <a:pt x="395869" y="1137424"/>
                  </a:cubicBezTo>
                  <a:cubicBezTo>
                    <a:pt x="239752" y="973873"/>
                    <a:pt x="55756" y="676507"/>
                    <a:pt x="27878" y="602166"/>
                  </a:cubicBezTo>
                  <a:cubicBezTo>
                    <a:pt x="0" y="527825"/>
                    <a:pt x="24161" y="578005"/>
                    <a:pt x="228600" y="691376"/>
                  </a:cubicBezTo>
                  <a:cubicBezTo>
                    <a:pt x="433039" y="804747"/>
                    <a:pt x="1055650" y="1286107"/>
                    <a:pt x="1254513" y="1282390"/>
                  </a:cubicBezTo>
                  <a:cubicBezTo>
                    <a:pt x="1453376" y="1278673"/>
                    <a:pt x="1366025" y="838200"/>
                    <a:pt x="1421781" y="669073"/>
                  </a:cubicBezTo>
                  <a:cubicBezTo>
                    <a:pt x="1477537" y="499946"/>
                    <a:pt x="1540727" y="377283"/>
                    <a:pt x="1589049" y="267629"/>
                  </a:cubicBezTo>
                  <a:cubicBezTo>
                    <a:pt x="1637371" y="157975"/>
                    <a:pt x="1698703" y="0"/>
                    <a:pt x="1711713" y="11151"/>
                  </a:cubicBezTo>
                  <a:cubicBezTo>
                    <a:pt x="1724723" y="22302"/>
                    <a:pt x="1663391" y="141249"/>
                    <a:pt x="1667108" y="334537"/>
                  </a:cubicBezTo>
                  <a:cubicBezTo>
                    <a:pt x="1670825" y="527825"/>
                    <a:pt x="1691269" y="1022195"/>
                    <a:pt x="1734015" y="1170878"/>
                  </a:cubicBezTo>
                  <a:cubicBezTo>
                    <a:pt x="1776761" y="1319561"/>
                    <a:pt x="1847386" y="1263805"/>
                    <a:pt x="1923586" y="1226634"/>
                  </a:cubicBezTo>
                  <a:cubicBezTo>
                    <a:pt x="1999786" y="1189463"/>
                    <a:pt x="2135459" y="1076093"/>
                    <a:pt x="2191215" y="947854"/>
                  </a:cubicBezTo>
                  <a:cubicBezTo>
                    <a:pt x="2246971" y="819615"/>
                    <a:pt x="2237678" y="604025"/>
                    <a:pt x="2258122" y="457200"/>
                  </a:cubicBezTo>
                  <a:cubicBezTo>
                    <a:pt x="2278566" y="310375"/>
                    <a:pt x="2295293" y="117087"/>
                    <a:pt x="2313878" y="66907"/>
                  </a:cubicBezTo>
                  <a:cubicBezTo>
                    <a:pt x="2332463" y="16727"/>
                    <a:pt x="2341757" y="61332"/>
                    <a:pt x="2369635" y="156117"/>
                  </a:cubicBezTo>
                  <a:cubicBezTo>
                    <a:pt x="2397513" y="250903"/>
                    <a:pt x="2445835" y="485079"/>
                    <a:pt x="2481147" y="635620"/>
                  </a:cubicBezTo>
                  <a:cubicBezTo>
                    <a:pt x="2516459" y="786161"/>
                    <a:pt x="2535045" y="949712"/>
                    <a:pt x="2581508" y="1059366"/>
                  </a:cubicBezTo>
                  <a:cubicBezTo>
                    <a:pt x="2627971" y="1169020"/>
                    <a:pt x="2685585" y="1310269"/>
                    <a:pt x="2759927" y="1293542"/>
                  </a:cubicBezTo>
                  <a:cubicBezTo>
                    <a:pt x="2834269" y="1276815"/>
                    <a:pt x="2930913" y="1074234"/>
                    <a:pt x="3027557" y="959005"/>
                  </a:cubicBezTo>
                  <a:cubicBezTo>
                    <a:pt x="3124201" y="843776"/>
                    <a:pt x="3215269" y="700669"/>
                    <a:pt x="3339791" y="602166"/>
                  </a:cubicBezTo>
                  <a:cubicBezTo>
                    <a:pt x="3464313" y="503663"/>
                    <a:pt x="3739376" y="353122"/>
                    <a:pt x="3774688" y="367990"/>
                  </a:cubicBezTo>
                  <a:cubicBezTo>
                    <a:pt x="3810000" y="382858"/>
                    <a:pt x="3657601" y="499947"/>
                    <a:pt x="3551664" y="691376"/>
                  </a:cubicBezTo>
                  <a:cubicBezTo>
                    <a:pt x="3445728" y="882805"/>
                    <a:pt x="3246864" y="1293542"/>
                    <a:pt x="3139069" y="1516566"/>
                  </a:cubicBezTo>
                  <a:cubicBezTo>
                    <a:pt x="3031274" y="1739590"/>
                    <a:pt x="2968083" y="1884556"/>
                    <a:pt x="2904893" y="2029522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596520" y="1520922"/>
              <a:ext cx="322502" cy="779041"/>
            </a:xfrm>
            <a:custGeom>
              <a:avLst/>
              <a:gdLst>
                <a:gd name="connsiteX0" fmla="*/ 473927 w 473927"/>
                <a:gd name="connsiteY0" fmla="*/ 0 h 1442225"/>
                <a:gd name="connsiteX1" fmla="*/ 429322 w 473927"/>
                <a:gd name="connsiteY1" fmla="*/ 524108 h 1442225"/>
                <a:gd name="connsiteX2" fmla="*/ 407020 w 473927"/>
                <a:gd name="connsiteY2" fmla="*/ 1025913 h 1442225"/>
                <a:gd name="connsiteX3" fmla="*/ 61332 w 473927"/>
                <a:gd name="connsiteY3" fmla="*/ 1382752 h 1442225"/>
                <a:gd name="connsiteX4" fmla="*/ 39030 w 473927"/>
                <a:gd name="connsiteY4" fmla="*/ 1382752 h 1442225"/>
                <a:gd name="connsiteX5" fmla="*/ 50181 w 473927"/>
                <a:gd name="connsiteY5" fmla="*/ 1371600 h 144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927" h="1442225">
                  <a:moveTo>
                    <a:pt x="473927" y="0"/>
                  </a:moveTo>
                  <a:cubicBezTo>
                    <a:pt x="457200" y="176561"/>
                    <a:pt x="440473" y="353123"/>
                    <a:pt x="429322" y="524108"/>
                  </a:cubicBezTo>
                  <a:cubicBezTo>
                    <a:pt x="418171" y="695094"/>
                    <a:pt x="468352" y="882806"/>
                    <a:pt x="407020" y="1025913"/>
                  </a:cubicBezTo>
                  <a:cubicBezTo>
                    <a:pt x="345688" y="1169020"/>
                    <a:pt x="122664" y="1323279"/>
                    <a:pt x="61332" y="1382752"/>
                  </a:cubicBezTo>
                  <a:cubicBezTo>
                    <a:pt x="0" y="1442225"/>
                    <a:pt x="40888" y="1384611"/>
                    <a:pt x="39030" y="1382752"/>
                  </a:cubicBezTo>
                  <a:cubicBezTo>
                    <a:pt x="37172" y="1380893"/>
                    <a:pt x="50181" y="1373459"/>
                    <a:pt x="50181" y="137160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26398" y="1532969"/>
              <a:ext cx="335148" cy="783056"/>
            </a:xfrm>
            <a:custGeom>
              <a:avLst/>
              <a:gdLst>
                <a:gd name="connsiteX0" fmla="*/ 1859 w 492512"/>
                <a:gd name="connsiteY0" fmla="*/ 0 h 1449658"/>
                <a:gd name="connsiteX1" fmla="*/ 24161 w 492512"/>
                <a:gd name="connsiteY1" fmla="*/ 602166 h 1449658"/>
                <a:gd name="connsiteX2" fmla="*/ 146825 w 492512"/>
                <a:gd name="connsiteY2" fmla="*/ 1159727 h 1449658"/>
                <a:gd name="connsiteX3" fmla="*/ 492512 w 492512"/>
                <a:gd name="connsiteY3" fmla="*/ 1449658 h 144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512" h="1449658">
                  <a:moveTo>
                    <a:pt x="1859" y="0"/>
                  </a:moveTo>
                  <a:cubicBezTo>
                    <a:pt x="929" y="204439"/>
                    <a:pt x="0" y="408878"/>
                    <a:pt x="24161" y="602166"/>
                  </a:cubicBezTo>
                  <a:cubicBezTo>
                    <a:pt x="48322" y="795454"/>
                    <a:pt x="68767" y="1018478"/>
                    <a:pt x="146825" y="1159727"/>
                  </a:cubicBezTo>
                  <a:cubicBezTo>
                    <a:pt x="224883" y="1300976"/>
                    <a:pt x="492512" y="1449658"/>
                    <a:pt x="492512" y="1449658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448549" y="2285908"/>
              <a:ext cx="159353" cy="301176"/>
            </a:xfrm>
            <a:custGeom>
              <a:avLst/>
              <a:gdLst>
                <a:gd name="connsiteX0" fmla="*/ 234175 w 234175"/>
                <a:gd name="connsiteY0" fmla="*/ 0 h 557562"/>
                <a:gd name="connsiteX1" fmla="*/ 200721 w 234175"/>
                <a:gd name="connsiteY1" fmla="*/ 334537 h 557562"/>
                <a:gd name="connsiteX2" fmla="*/ 78058 w 234175"/>
                <a:gd name="connsiteY2" fmla="*/ 524108 h 557562"/>
                <a:gd name="connsiteX3" fmla="*/ 0 w 234175"/>
                <a:gd name="connsiteY3" fmla="*/ 535259 h 5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75" h="557562">
                  <a:moveTo>
                    <a:pt x="234175" y="0"/>
                  </a:moveTo>
                  <a:cubicBezTo>
                    <a:pt x="230457" y="123593"/>
                    <a:pt x="226740" y="247186"/>
                    <a:pt x="200721" y="334537"/>
                  </a:cubicBezTo>
                  <a:cubicBezTo>
                    <a:pt x="174702" y="421888"/>
                    <a:pt x="111511" y="490654"/>
                    <a:pt x="78058" y="524108"/>
                  </a:cubicBezTo>
                  <a:cubicBezTo>
                    <a:pt x="44605" y="557562"/>
                    <a:pt x="22302" y="546410"/>
                    <a:pt x="0" y="53525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flipH="1">
              <a:off x="2061546" y="2307995"/>
              <a:ext cx="209942" cy="273065"/>
            </a:xfrm>
            <a:custGeom>
              <a:avLst/>
              <a:gdLst>
                <a:gd name="connsiteX0" fmla="*/ 234175 w 234175"/>
                <a:gd name="connsiteY0" fmla="*/ 0 h 557562"/>
                <a:gd name="connsiteX1" fmla="*/ 200721 w 234175"/>
                <a:gd name="connsiteY1" fmla="*/ 334537 h 557562"/>
                <a:gd name="connsiteX2" fmla="*/ 78058 w 234175"/>
                <a:gd name="connsiteY2" fmla="*/ 524108 h 557562"/>
                <a:gd name="connsiteX3" fmla="*/ 0 w 234175"/>
                <a:gd name="connsiteY3" fmla="*/ 535259 h 5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75" h="557562">
                  <a:moveTo>
                    <a:pt x="234175" y="0"/>
                  </a:moveTo>
                  <a:cubicBezTo>
                    <a:pt x="230457" y="123593"/>
                    <a:pt x="226740" y="247186"/>
                    <a:pt x="200721" y="334537"/>
                  </a:cubicBezTo>
                  <a:cubicBezTo>
                    <a:pt x="174702" y="421888"/>
                    <a:pt x="111511" y="490654"/>
                    <a:pt x="78058" y="524108"/>
                  </a:cubicBezTo>
                  <a:cubicBezTo>
                    <a:pt x="44605" y="557562"/>
                    <a:pt x="22302" y="546410"/>
                    <a:pt x="0" y="53525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1968189" y="3049857"/>
              <a:ext cx="981308" cy="334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1802780" y="3040565"/>
              <a:ext cx="996176" cy="371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2230243" y="1382752"/>
              <a:ext cx="289931" cy="51295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олилиния 19"/>
          <p:cNvSpPr/>
          <p:nvPr/>
        </p:nvSpPr>
        <p:spPr>
          <a:xfrm rot="717392">
            <a:off x="434898" y="1405053"/>
            <a:ext cx="429322" cy="791737"/>
          </a:xfrm>
          <a:custGeom>
            <a:avLst/>
            <a:gdLst>
              <a:gd name="connsiteX0" fmla="*/ 105937 w 379142"/>
              <a:gd name="connsiteY0" fmla="*/ 66907 h 630044"/>
              <a:gd name="connsiteX1" fmla="*/ 117088 w 379142"/>
              <a:gd name="connsiteY1" fmla="*/ 401444 h 630044"/>
              <a:gd name="connsiteX2" fmla="*/ 39030 w 379142"/>
              <a:gd name="connsiteY2" fmla="*/ 490654 h 630044"/>
              <a:gd name="connsiteX3" fmla="*/ 27878 w 379142"/>
              <a:gd name="connsiteY3" fmla="*/ 579863 h 630044"/>
              <a:gd name="connsiteX4" fmla="*/ 206298 w 379142"/>
              <a:gd name="connsiteY4" fmla="*/ 602166 h 630044"/>
              <a:gd name="connsiteX5" fmla="*/ 362415 w 379142"/>
              <a:gd name="connsiteY5" fmla="*/ 602166 h 630044"/>
              <a:gd name="connsiteX6" fmla="*/ 306659 w 379142"/>
              <a:gd name="connsiteY6" fmla="*/ 434897 h 630044"/>
              <a:gd name="connsiteX7" fmla="*/ 195147 w 379142"/>
              <a:gd name="connsiteY7" fmla="*/ 379141 h 630044"/>
              <a:gd name="connsiteX8" fmla="*/ 195147 w 379142"/>
              <a:gd name="connsiteY8" fmla="*/ 0 h 630044"/>
              <a:gd name="connsiteX9" fmla="*/ 195147 w 379142"/>
              <a:gd name="connsiteY9" fmla="*/ 22302 h 630044"/>
              <a:gd name="connsiteX10" fmla="*/ 195147 w 379142"/>
              <a:gd name="connsiteY10" fmla="*/ 22302 h 630044"/>
              <a:gd name="connsiteX11" fmla="*/ 195147 w 379142"/>
              <a:gd name="connsiteY11" fmla="*/ 33454 h 6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42" h="630044">
                <a:moveTo>
                  <a:pt x="105937" y="66907"/>
                </a:moveTo>
                <a:cubicBezTo>
                  <a:pt x="117088" y="198863"/>
                  <a:pt x="128239" y="330820"/>
                  <a:pt x="117088" y="401444"/>
                </a:cubicBezTo>
                <a:cubicBezTo>
                  <a:pt x="105937" y="472068"/>
                  <a:pt x="53898" y="460918"/>
                  <a:pt x="39030" y="490654"/>
                </a:cubicBezTo>
                <a:cubicBezTo>
                  <a:pt x="24162" y="520391"/>
                  <a:pt x="0" y="561278"/>
                  <a:pt x="27878" y="579863"/>
                </a:cubicBezTo>
                <a:cubicBezTo>
                  <a:pt x="55756" y="598448"/>
                  <a:pt x="150542" y="598449"/>
                  <a:pt x="206298" y="602166"/>
                </a:cubicBezTo>
                <a:cubicBezTo>
                  <a:pt x="262054" y="605883"/>
                  <a:pt x="345688" y="630044"/>
                  <a:pt x="362415" y="602166"/>
                </a:cubicBezTo>
                <a:cubicBezTo>
                  <a:pt x="379142" y="574288"/>
                  <a:pt x="334537" y="472068"/>
                  <a:pt x="306659" y="434897"/>
                </a:cubicBezTo>
                <a:cubicBezTo>
                  <a:pt x="278781" y="397726"/>
                  <a:pt x="213732" y="451624"/>
                  <a:pt x="195147" y="379141"/>
                </a:cubicBezTo>
                <a:cubicBezTo>
                  <a:pt x="176562" y="306658"/>
                  <a:pt x="195147" y="0"/>
                  <a:pt x="195147" y="0"/>
                </a:cubicBezTo>
                <a:lnTo>
                  <a:pt x="195147" y="22302"/>
                </a:lnTo>
                <a:lnTo>
                  <a:pt x="195147" y="22302"/>
                </a:lnTo>
                <a:lnTo>
                  <a:pt x="195147" y="33454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9526759">
            <a:off x="2048107" y="1390183"/>
            <a:ext cx="429322" cy="791737"/>
          </a:xfrm>
          <a:custGeom>
            <a:avLst/>
            <a:gdLst>
              <a:gd name="connsiteX0" fmla="*/ 105937 w 379142"/>
              <a:gd name="connsiteY0" fmla="*/ 66907 h 630044"/>
              <a:gd name="connsiteX1" fmla="*/ 117088 w 379142"/>
              <a:gd name="connsiteY1" fmla="*/ 401444 h 630044"/>
              <a:gd name="connsiteX2" fmla="*/ 39030 w 379142"/>
              <a:gd name="connsiteY2" fmla="*/ 490654 h 630044"/>
              <a:gd name="connsiteX3" fmla="*/ 27878 w 379142"/>
              <a:gd name="connsiteY3" fmla="*/ 579863 h 630044"/>
              <a:gd name="connsiteX4" fmla="*/ 206298 w 379142"/>
              <a:gd name="connsiteY4" fmla="*/ 602166 h 630044"/>
              <a:gd name="connsiteX5" fmla="*/ 362415 w 379142"/>
              <a:gd name="connsiteY5" fmla="*/ 602166 h 630044"/>
              <a:gd name="connsiteX6" fmla="*/ 306659 w 379142"/>
              <a:gd name="connsiteY6" fmla="*/ 434897 h 630044"/>
              <a:gd name="connsiteX7" fmla="*/ 195147 w 379142"/>
              <a:gd name="connsiteY7" fmla="*/ 379141 h 630044"/>
              <a:gd name="connsiteX8" fmla="*/ 195147 w 379142"/>
              <a:gd name="connsiteY8" fmla="*/ 0 h 630044"/>
              <a:gd name="connsiteX9" fmla="*/ 195147 w 379142"/>
              <a:gd name="connsiteY9" fmla="*/ 22302 h 630044"/>
              <a:gd name="connsiteX10" fmla="*/ 195147 w 379142"/>
              <a:gd name="connsiteY10" fmla="*/ 22302 h 630044"/>
              <a:gd name="connsiteX11" fmla="*/ 195147 w 379142"/>
              <a:gd name="connsiteY11" fmla="*/ 33454 h 6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42" h="630044">
                <a:moveTo>
                  <a:pt x="105937" y="66907"/>
                </a:moveTo>
                <a:cubicBezTo>
                  <a:pt x="117088" y="198863"/>
                  <a:pt x="128239" y="330820"/>
                  <a:pt x="117088" y="401444"/>
                </a:cubicBezTo>
                <a:cubicBezTo>
                  <a:pt x="105937" y="472068"/>
                  <a:pt x="53898" y="460918"/>
                  <a:pt x="39030" y="490654"/>
                </a:cubicBezTo>
                <a:cubicBezTo>
                  <a:pt x="24162" y="520391"/>
                  <a:pt x="0" y="561278"/>
                  <a:pt x="27878" y="579863"/>
                </a:cubicBezTo>
                <a:cubicBezTo>
                  <a:pt x="55756" y="598448"/>
                  <a:pt x="150542" y="598449"/>
                  <a:pt x="206298" y="602166"/>
                </a:cubicBezTo>
                <a:cubicBezTo>
                  <a:pt x="262054" y="605883"/>
                  <a:pt x="345688" y="630044"/>
                  <a:pt x="362415" y="602166"/>
                </a:cubicBezTo>
                <a:cubicBezTo>
                  <a:pt x="379142" y="574288"/>
                  <a:pt x="334537" y="472068"/>
                  <a:pt x="306659" y="434897"/>
                </a:cubicBezTo>
                <a:cubicBezTo>
                  <a:pt x="278781" y="397726"/>
                  <a:pt x="213732" y="451624"/>
                  <a:pt x="195147" y="379141"/>
                </a:cubicBezTo>
                <a:cubicBezTo>
                  <a:pt x="176562" y="306658"/>
                  <a:pt x="195147" y="0"/>
                  <a:pt x="195147" y="0"/>
                </a:cubicBezTo>
                <a:lnTo>
                  <a:pt x="195147" y="22302"/>
                </a:lnTo>
                <a:lnTo>
                  <a:pt x="195147" y="22302"/>
                </a:lnTo>
                <a:lnTo>
                  <a:pt x="195147" y="33454"/>
                </a:ln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5400000">
            <a:off x="2434684" y="2758068"/>
            <a:ext cx="429322" cy="791737"/>
          </a:xfrm>
          <a:custGeom>
            <a:avLst/>
            <a:gdLst>
              <a:gd name="connsiteX0" fmla="*/ 105937 w 379142"/>
              <a:gd name="connsiteY0" fmla="*/ 66907 h 630044"/>
              <a:gd name="connsiteX1" fmla="*/ 117088 w 379142"/>
              <a:gd name="connsiteY1" fmla="*/ 401444 h 630044"/>
              <a:gd name="connsiteX2" fmla="*/ 39030 w 379142"/>
              <a:gd name="connsiteY2" fmla="*/ 490654 h 630044"/>
              <a:gd name="connsiteX3" fmla="*/ 27878 w 379142"/>
              <a:gd name="connsiteY3" fmla="*/ 579863 h 630044"/>
              <a:gd name="connsiteX4" fmla="*/ 206298 w 379142"/>
              <a:gd name="connsiteY4" fmla="*/ 602166 h 630044"/>
              <a:gd name="connsiteX5" fmla="*/ 362415 w 379142"/>
              <a:gd name="connsiteY5" fmla="*/ 602166 h 630044"/>
              <a:gd name="connsiteX6" fmla="*/ 306659 w 379142"/>
              <a:gd name="connsiteY6" fmla="*/ 434897 h 630044"/>
              <a:gd name="connsiteX7" fmla="*/ 195147 w 379142"/>
              <a:gd name="connsiteY7" fmla="*/ 379141 h 630044"/>
              <a:gd name="connsiteX8" fmla="*/ 195147 w 379142"/>
              <a:gd name="connsiteY8" fmla="*/ 0 h 630044"/>
              <a:gd name="connsiteX9" fmla="*/ 195147 w 379142"/>
              <a:gd name="connsiteY9" fmla="*/ 22302 h 630044"/>
              <a:gd name="connsiteX10" fmla="*/ 195147 w 379142"/>
              <a:gd name="connsiteY10" fmla="*/ 22302 h 630044"/>
              <a:gd name="connsiteX11" fmla="*/ 195147 w 379142"/>
              <a:gd name="connsiteY11" fmla="*/ 33454 h 6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42" h="630044">
                <a:moveTo>
                  <a:pt x="105937" y="66907"/>
                </a:moveTo>
                <a:cubicBezTo>
                  <a:pt x="117088" y="198863"/>
                  <a:pt x="128239" y="330820"/>
                  <a:pt x="117088" y="401444"/>
                </a:cubicBezTo>
                <a:cubicBezTo>
                  <a:pt x="105937" y="472068"/>
                  <a:pt x="53898" y="460918"/>
                  <a:pt x="39030" y="490654"/>
                </a:cubicBezTo>
                <a:cubicBezTo>
                  <a:pt x="24162" y="520391"/>
                  <a:pt x="0" y="561278"/>
                  <a:pt x="27878" y="579863"/>
                </a:cubicBezTo>
                <a:cubicBezTo>
                  <a:pt x="55756" y="598448"/>
                  <a:pt x="150542" y="598449"/>
                  <a:pt x="206298" y="602166"/>
                </a:cubicBezTo>
                <a:cubicBezTo>
                  <a:pt x="262054" y="605883"/>
                  <a:pt x="345688" y="630044"/>
                  <a:pt x="362415" y="602166"/>
                </a:cubicBezTo>
                <a:cubicBezTo>
                  <a:pt x="379142" y="574288"/>
                  <a:pt x="334537" y="472068"/>
                  <a:pt x="306659" y="434897"/>
                </a:cubicBezTo>
                <a:cubicBezTo>
                  <a:pt x="278781" y="397726"/>
                  <a:pt x="213732" y="451624"/>
                  <a:pt x="195147" y="379141"/>
                </a:cubicBezTo>
                <a:cubicBezTo>
                  <a:pt x="176562" y="306658"/>
                  <a:pt x="195147" y="0"/>
                  <a:pt x="195147" y="0"/>
                </a:cubicBezTo>
                <a:lnTo>
                  <a:pt x="195147" y="22302"/>
                </a:lnTo>
                <a:lnTo>
                  <a:pt x="195147" y="22302"/>
                </a:lnTo>
                <a:lnTo>
                  <a:pt x="195147" y="33454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15534697">
            <a:off x="364272" y="2929053"/>
            <a:ext cx="429322" cy="791737"/>
          </a:xfrm>
          <a:custGeom>
            <a:avLst/>
            <a:gdLst>
              <a:gd name="connsiteX0" fmla="*/ 105937 w 379142"/>
              <a:gd name="connsiteY0" fmla="*/ 66907 h 630044"/>
              <a:gd name="connsiteX1" fmla="*/ 117088 w 379142"/>
              <a:gd name="connsiteY1" fmla="*/ 401444 h 630044"/>
              <a:gd name="connsiteX2" fmla="*/ 39030 w 379142"/>
              <a:gd name="connsiteY2" fmla="*/ 490654 h 630044"/>
              <a:gd name="connsiteX3" fmla="*/ 27878 w 379142"/>
              <a:gd name="connsiteY3" fmla="*/ 579863 h 630044"/>
              <a:gd name="connsiteX4" fmla="*/ 206298 w 379142"/>
              <a:gd name="connsiteY4" fmla="*/ 602166 h 630044"/>
              <a:gd name="connsiteX5" fmla="*/ 362415 w 379142"/>
              <a:gd name="connsiteY5" fmla="*/ 602166 h 630044"/>
              <a:gd name="connsiteX6" fmla="*/ 306659 w 379142"/>
              <a:gd name="connsiteY6" fmla="*/ 434897 h 630044"/>
              <a:gd name="connsiteX7" fmla="*/ 195147 w 379142"/>
              <a:gd name="connsiteY7" fmla="*/ 379141 h 630044"/>
              <a:gd name="connsiteX8" fmla="*/ 195147 w 379142"/>
              <a:gd name="connsiteY8" fmla="*/ 0 h 630044"/>
              <a:gd name="connsiteX9" fmla="*/ 195147 w 379142"/>
              <a:gd name="connsiteY9" fmla="*/ 22302 h 630044"/>
              <a:gd name="connsiteX10" fmla="*/ 195147 w 379142"/>
              <a:gd name="connsiteY10" fmla="*/ 22302 h 630044"/>
              <a:gd name="connsiteX11" fmla="*/ 195147 w 379142"/>
              <a:gd name="connsiteY11" fmla="*/ 33454 h 63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42" h="630044">
                <a:moveTo>
                  <a:pt x="105937" y="66907"/>
                </a:moveTo>
                <a:cubicBezTo>
                  <a:pt x="117088" y="198863"/>
                  <a:pt x="128239" y="330820"/>
                  <a:pt x="117088" y="401444"/>
                </a:cubicBezTo>
                <a:cubicBezTo>
                  <a:pt x="105937" y="472068"/>
                  <a:pt x="53898" y="460918"/>
                  <a:pt x="39030" y="490654"/>
                </a:cubicBezTo>
                <a:cubicBezTo>
                  <a:pt x="24162" y="520391"/>
                  <a:pt x="0" y="561278"/>
                  <a:pt x="27878" y="579863"/>
                </a:cubicBezTo>
                <a:cubicBezTo>
                  <a:pt x="55756" y="598448"/>
                  <a:pt x="150542" y="598449"/>
                  <a:pt x="206298" y="602166"/>
                </a:cubicBezTo>
                <a:cubicBezTo>
                  <a:pt x="262054" y="605883"/>
                  <a:pt x="345688" y="630044"/>
                  <a:pt x="362415" y="602166"/>
                </a:cubicBezTo>
                <a:cubicBezTo>
                  <a:pt x="379142" y="574288"/>
                  <a:pt x="334537" y="472068"/>
                  <a:pt x="306659" y="434897"/>
                </a:cubicBezTo>
                <a:cubicBezTo>
                  <a:pt x="278781" y="397726"/>
                  <a:pt x="213732" y="451624"/>
                  <a:pt x="195147" y="379141"/>
                </a:cubicBezTo>
                <a:cubicBezTo>
                  <a:pt x="176562" y="306658"/>
                  <a:pt x="195147" y="0"/>
                  <a:pt x="195147" y="0"/>
                </a:cubicBezTo>
                <a:lnTo>
                  <a:pt x="195147" y="22302"/>
                </a:lnTo>
                <a:lnTo>
                  <a:pt x="195147" y="22302"/>
                </a:lnTo>
                <a:lnTo>
                  <a:pt x="195147" y="33454"/>
                </a:lnTo>
              </a:path>
            </a:pathLst>
          </a:cu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57200" y="847493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74703" y="3564674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42946" y="895816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9746" y="3222703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ru-RU" sz="3200" dirty="0"/>
          </a:p>
        </p:txBody>
      </p:sp>
      <p:grpSp>
        <p:nvGrpSpPr>
          <p:cNvPr id="3" name="Группа 60"/>
          <p:cNvGrpSpPr/>
          <p:nvPr/>
        </p:nvGrpSpPr>
        <p:grpSpPr>
          <a:xfrm>
            <a:off x="1680117" y="3746810"/>
            <a:ext cx="940420" cy="780586"/>
            <a:chOff x="1680117" y="3746810"/>
            <a:chExt cx="940420" cy="78058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1728439" y="3746810"/>
              <a:ext cx="892098" cy="680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1680117" y="3765397"/>
              <a:ext cx="817756" cy="761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3507064" y="1600202"/>
            <a:ext cx="1694983" cy="33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11447" y="999894"/>
            <a:ext cx="4062758" cy="37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371278" y="1728441"/>
            <a:ext cx="3958683" cy="111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04986" y="1100255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rot="16200000" flipV="1">
            <a:off x="3547952" y="3503343"/>
            <a:ext cx="1694983" cy="33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252335" y="2903035"/>
            <a:ext cx="4062758" cy="37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12166" y="3676186"/>
            <a:ext cx="3958683" cy="111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45874" y="3003396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6779941" y="3018266"/>
            <a:ext cx="13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ru-RU" sz="3200" dirty="0" smtClean="0"/>
              <a:t>+В</a:t>
            </a:r>
            <a:endParaRPr lang="ru-RU" sz="3200" dirty="0"/>
          </a:p>
        </p:txBody>
      </p:sp>
      <p:sp>
        <p:nvSpPr>
          <p:cNvPr id="53" name="Полилиния 52"/>
          <p:cNvSpPr/>
          <p:nvPr/>
        </p:nvSpPr>
        <p:spPr>
          <a:xfrm>
            <a:off x="4427034" y="2535044"/>
            <a:ext cx="4337824" cy="1667107"/>
          </a:xfrm>
          <a:custGeom>
            <a:avLst/>
            <a:gdLst>
              <a:gd name="connsiteX0" fmla="*/ 0 w 4187282"/>
              <a:gd name="connsiteY0" fmla="*/ 446049 h 477644"/>
              <a:gd name="connsiteX1" fmla="*/ 903249 w 4187282"/>
              <a:gd name="connsiteY1" fmla="*/ 457200 h 477644"/>
              <a:gd name="connsiteX2" fmla="*/ 1092820 w 4187282"/>
              <a:gd name="connsiteY2" fmla="*/ 323386 h 477644"/>
              <a:gd name="connsiteX3" fmla="*/ 1193181 w 4187282"/>
              <a:gd name="connsiteY3" fmla="*/ 200722 h 477644"/>
              <a:gd name="connsiteX4" fmla="*/ 1326995 w 4187282"/>
              <a:gd name="connsiteY4" fmla="*/ 200722 h 477644"/>
              <a:gd name="connsiteX5" fmla="*/ 1572322 w 4187282"/>
              <a:gd name="connsiteY5" fmla="*/ 367991 h 477644"/>
              <a:gd name="connsiteX6" fmla="*/ 1806498 w 4187282"/>
              <a:gd name="connsiteY6" fmla="*/ 401444 h 477644"/>
              <a:gd name="connsiteX7" fmla="*/ 2497873 w 4187282"/>
              <a:gd name="connsiteY7" fmla="*/ 412595 h 477644"/>
              <a:gd name="connsiteX8" fmla="*/ 2888166 w 4187282"/>
              <a:gd name="connsiteY8" fmla="*/ 390293 h 477644"/>
              <a:gd name="connsiteX9" fmla="*/ 3044283 w 4187282"/>
              <a:gd name="connsiteY9" fmla="*/ 245327 h 477644"/>
              <a:gd name="connsiteX10" fmla="*/ 3144644 w 4187282"/>
              <a:gd name="connsiteY10" fmla="*/ 55756 h 477644"/>
              <a:gd name="connsiteX11" fmla="*/ 3323063 w 4187282"/>
              <a:gd name="connsiteY11" fmla="*/ 33454 h 477644"/>
              <a:gd name="connsiteX12" fmla="*/ 3657600 w 4187282"/>
              <a:gd name="connsiteY12" fmla="*/ 256478 h 477644"/>
              <a:gd name="connsiteX13" fmla="*/ 3813717 w 4187282"/>
              <a:gd name="connsiteY13" fmla="*/ 356839 h 477644"/>
              <a:gd name="connsiteX14" fmla="*/ 4137102 w 4187282"/>
              <a:gd name="connsiteY14" fmla="*/ 345688 h 477644"/>
              <a:gd name="connsiteX15" fmla="*/ 4114800 w 4187282"/>
              <a:gd name="connsiteY15" fmla="*/ 356839 h 477644"/>
              <a:gd name="connsiteX16" fmla="*/ 4148254 w 4187282"/>
              <a:gd name="connsiteY16" fmla="*/ 334537 h 477644"/>
              <a:gd name="connsiteX0" fmla="*/ 0 w 4187282"/>
              <a:gd name="connsiteY0" fmla="*/ 624469 h 656064"/>
              <a:gd name="connsiteX1" fmla="*/ 903249 w 4187282"/>
              <a:gd name="connsiteY1" fmla="*/ 635620 h 656064"/>
              <a:gd name="connsiteX2" fmla="*/ 1092820 w 4187282"/>
              <a:gd name="connsiteY2" fmla="*/ 501806 h 656064"/>
              <a:gd name="connsiteX3" fmla="*/ 1193181 w 4187282"/>
              <a:gd name="connsiteY3" fmla="*/ 379142 h 656064"/>
              <a:gd name="connsiteX4" fmla="*/ 1326995 w 4187282"/>
              <a:gd name="connsiteY4" fmla="*/ 379142 h 656064"/>
              <a:gd name="connsiteX5" fmla="*/ 1572322 w 4187282"/>
              <a:gd name="connsiteY5" fmla="*/ 546411 h 656064"/>
              <a:gd name="connsiteX6" fmla="*/ 1806498 w 4187282"/>
              <a:gd name="connsiteY6" fmla="*/ 579864 h 656064"/>
              <a:gd name="connsiteX7" fmla="*/ 2497873 w 4187282"/>
              <a:gd name="connsiteY7" fmla="*/ 591015 h 656064"/>
              <a:gd name="connsiteX8" fmla="*/ 2888166 w 4187282"/>
              <a:gd name="connsiteY8" fmla="*/ 568713 h 656064"/>
              <a:gd name="connsiteX9" fmla="*/ 3044283 w 4187282"/>
              <a:gd name="connsiteY9" fmla="*/ 423747 h 656064"/>
              <a:gd name="connsiteX10" fmla="*/ 3144644 w 4187282"/>
              <a:gd name="connsiteY10" fmla="*/ 234176 h 656064"/>
              <a:gd name="connsiteX11" fmla="*/ 3323063 w 4187282"/>
              <a:gd name="connsiteY11" fmla="*/ 33454 h 656064"/>
              <a:gd name="connsiteX12" fmla="*/ 3657600 w 4187282"/>
              <a:gd name="connsiteY12" fmla="*/ 434898 h 656064"/>
              <a:gd name="connsiteX13" fmla="*/ 3813717 w 4187282"/>
              <a:gd name="connsiteY13" fmla="*/ 535259 h 656064"/>
              <a:gd name="connsiteX14" fmla="*/ 4137102 w 4187282"/>
              <a:gd name="connsiteY14" fmla="*/ 524108 h 656064"/>
              <a:gd name="connsiteX15" fmla="*/ 4114800 w 4187282"/>
              <a:gd name="connsiteY15" fmla="*/ 535259 h 656064"/>
              <a:gd name="connsiteX16" fmla="*/ 4148254 w 4187282"/>
              <a:gd name="connsiteY16" fmla="*/ 512957 h 656064"/>
              <a:gd name="connsiteX0" fmla="*/ 0 w 4187282"/>
              <a:gd name="connsiteY0" fmla="*/ 618892 h 650487"/>
              <a:gd name="connsiteX1" fmla="*/ 903249 w 4187282"/>
              <a:gd name="connsiteY1" fmla="*/ 630043 h 650487"/>
              <a:gd name="connsiteX2" fmla="*/ 1092820 w 4187282"/>
              <a:gd name="connsiteY2" fmla="*/ 496229 h 650487"/>
              <a:gd name="connsiteX3" fmla="*/ 1193181 w 4187282"/>
              <a:gd name="connsiteY3" fmla="*/ 373565 h 650487"/>
              <a:gd name="connsiteX4" fmla="*/ 1326995 w 4187282"/>
              <a:gd name="connsiteY4" fmla="*/ 373565 h 650487"/>
              <a:gd name="connsiteX5" fmla="*/ 1572322 w 4187282"/>
              <a:gd name="connsiteY5" fmla="*/ 540834 h 650487"/>
              <a:gd name="connsiteX6" fmla="*/ 1806498 w 4187282"/>
              <a:gd name="connsiteY6" fmla="*/ 574287 h 650487"/>
              <a:gd name="connsiteX7" fmla="*/ 2497873 w 4187282"/>
              <a:gd name="connsiteY7" fmla="*/ 585438 h 650487"/>
              <a:gd name="connsiteX8" fmla="*/ 2888166 w 4187282"/>
              <a:gd name="connsiteY8" fmla="*/ 563136 h 650487"/>
              <a:gd name="connsiteX9" fmla="*/ 3044283 w 4187282"/>
              <a:gd name="connsiteY9" fmla="*/ 418170 h 650487"/>
              <a:gd name="connsiteX10" fmla="*/ 3144644 w 4187282"/>
              <a:gd name="connsiteY10" fmla="*/ 228599 h 650487"/>
              <a:gd name="connsiteX11" fmla="*/ 3323063 w 4187282"/>
              <a:gd name="connsiteY11" fmla="*/ 27877 h 650487"/>
              <a:gd name="connsiteX12" fmla="*/ 3512634 w 4187282"/>
              <a:gd name="connsiteY12" fmla="*/ 83634 h 650487"/>
              <a:gd name="connsiteX13" fmla="*/ 3813717 w 4187282"/>
              <a:gd name="connsiteY13" fmla="*/ 529682 h 650487"/>
              <a:gd name="connsiteX14" fmla="*/ 4137102 w 4187282"/>
              <a:gd name="connsiteY14" fmla="*/ 518531 h 650487"/>
              <a:gd name="connsiteX15" fmla="*/ 4114800 w 4187282"/>
              <a:gd name="connsiteY15" fmla="*/ 529682 h 650487"/>
              <a:gd name="connsiteX16" fmla="*/ 4148254 w 4187282"/>
              <a:gd name="connsiteY16" fmla="*/ 507380 h 650487"/>
              <a:gd name="connsiteX0" fmla="*/ 0 w 4224453"/>
              <a:gd name="connsiteY0" fmla="*/ 1667107 h 1817648"/>
              <a:gd name="connsiteX1" fmla="*/ 903249 w 4224453"/>
              <a:gd name="connsiteY1" fmla="*/ 1678258 h 1817648"/>
              <a:gd name="connsiteX2" fmla="*/ 1092820 w 4224453"/>
              <a:gd name="connsiteY2" fmla="*/ 1544444 h 1817648"/>
              <a:gd name="connsiteX3" fmla="*/ 1193181 w 4224453"/>
              <a:gd name="connsiteY3" fmla="*/ 1421780 h 1817648"/>
              <a:gd name="connsiteX4" fmla="*/ 1326995 w 4224453"/>
              <a:gd name="connsiteY4" fmla="*/ 1421780 h 1817648"/>
              <a:gd name="connsiteX5" fmla="*/ 1572322 w 4224453"/>
              <a:gd name="connsiteY5" fmla="*/ 1589049 h 1817648"/>
              <a:gd name="connsiteX6" fmla="*/ 1806498 w 4224453"/>
              <a:gd name="connsiteY6" fmla="*/ 1622502 h 1817648"/>
              <a:gd name="connsiteX7" fmla="*/ 2497873 w 4224453"/>
              <a:gd name="connsiteY7" fmla="*/ 1633653 h 1817648"/>
              <a:gd name="connsiteX8" fmla="*/ 2888166 w 4224453"/>
              <a:gd name="connsiteY8" fmla="*/ 1611351 h 1817648"/>
              <a:gd name="connsiteX9" fmla="*/ 3044283 w 4224453"/>
              <a:gd name="connsiteY9" fmla="*/ 1466385 h 1817648"/>
              <a:gd name="connsiteX10" fmla="*/ 3144644 w 4224453"/>
              <a:gd name="connsiteY10" fmla="*/ 1276814 h 1817648"/>
              <a:gd name="connsiteX11" fmla="*/ 3323063 w 4224453"/>
              <a:gd name="connsiteY11" fmla="*/ 1076092 h 1817648"/>
              <a:gd name="connsiteX12" fmla="*/ 3512634 w 4224453"/>
              <a:gd name="connsiteY12" fmla="*/ 1131849 h 1817648"/>
              <a:gd name="connsiteX13" fmla="*/ 3590693 w 4224453"/>
              <a:gd name="connsiteY13" fmla="*/ 72483 h 1817648"/>
              <a:gd name="connsiteX14" fmla="*/ 4137102 w 4224453"/>
              <a:gd name="connsiteY14" fmla="*/ 1566746 h 1817648"/>
              <a:gd name="connsiteX15" fmla="*/ 4114800 w 4224453"/>
              <a:gd name="connsiteY15" fmla="*/ 1577897 h 1817648"/>
              <a:gd name="connsiteX16" fmla="*/ 4148254 w 4224453"/>
              <a:gd name="connsiteY16" fmla="*/ 1555595 h 1817648"/>
              <a:gd name="connsiteX0" fmla="*/ 0 w 4224453"/>
              <a:gd name="connsiteY0" fmla="*/ 1668966 h 1819507"/>
              <a:gd name="connsiteX1" fmla="*/ 903249 w 4224453"/>
              <a:gd name="connsiteY1" fmla="*/ 1680117 h 1819507"/>
              <a:gd name="connsiteX2" fmla="*/ 1092820 w 4224453"/>
              <a:gd name="connsiteY2" fmla="*/ 1546303 h 1819507"/>
              <a:gd name="connsiteX3" fmla="*/ 1193181 w 4224453"/>
              <a:gd name="connsiteY3" fmla="*/ 1423639 h 1819507"/>
              <a:gd name="connsiteX4" fmla="*/ 1326995 w 4224453"/>
              <a:gd name="connsiteY4" fmla="*/ 1423639 h 1819507"/>
              <a:gd name="connsiteX5" fmla="*/ 1572322 w 4224453"/>
              <a:gd name="connsiteY5" fmla="*/ 1590908 h 1819507"/>
              <a:gd name="connsiteX6" fmla="*/ 1806498 w 4224453"/>
              <a:gd name="connsiteY6" fmla="*/ 1624361 h 1819507"/>
              <a:gd name="connsiteX7" fmla="*/ 2497873 w 4224453"/>
              <a:gd name="connsiteY7" fmla="*/ 1635512 h 1819507"/>
              <a:gd name="connsiteX8" fmla="*/ 2888166 w 4224453"/>
              <a:gd name="connsiteY8" fmla="*/ 1613210 h 1819507"/>
              <a:gd name="connsiteX9" fmla="*/ 3044283 w 4224453"/>
              <a:gd name="connsiteY9" fmla="*/ 1468244 h 1819507"/>
              <a:gd name="connsiteX10" fmla="*/ 3144644 w 4224453"/>
              <a:gd name="connsiteY10" fmla="*/ 1278673 h 1819507"/>
              <a:gd name="connsiteX11" fmla="*/ 3323063 w 4224453"/>
              <a:gd name="connsiteY11" fmla="*/ 1077951 h 1819507"/>
              <a:gd name="connsiteX12" fmla="*/ 3512634 w 4224453"/>
              <a:gd name="connsiteY12" fmla="*/ 1133708 h 1819507"/>
              <a:gd name="connsiteX13" fmla="*/ 3534937 w 4224453"/>
              <a:gd name="connsiteY13" fmla="*/ 1122556 h 1819507"/>
              <a:gd name="connsiteX14" fmla="*/ 3590693 w 4224453"/>
              <a:gd name="connsiteY14" fmla="*/ 74342 h 1819507"/>
              <a:gd name="connsiteX15" fmla="*/ 4137102 w 4224453"/>
              <a:gd name="connsiteY15" fmla="*/ 1568605 h 1819507"/>
              <a:gd name="connsiteX16" fmla="*/ 4114800 w 4224453"/>
              <a:gd name="connsiteY16" fmla="*/ 1579756 h 1819507"/>
              <a:gd name="connsiteX17" fmla="*/ 4148254 w 4224453"/>
              <a:gd name="connsiteY17" fmla="*/ 1557454 h 1819507"/>
              <a:gd name="connsiteX0" fmla="*/ 0 w 4224453"/>
              <a:gd name="connsiteY0" fmla="*/ 1668965 h 1819506"/>
              <a:gd name="connsiteX1" fmla="*/ 903249 w 4224453"/>
              <a:gd name="connsiteY1" fmla="*/ 1680116 h 1819506"/>
              <a:gd name="connsiteX2" fmla="*/ 1092820 w 4224453"/>
              <a:gd name="connsiteY2" fmla="*/ 1546302 h 1819506"/>
              <a:gd name="connsiteX3" fmla="*/ 1193181 w 4224453"/>
              <a:gd name="connsiteY3" fmla="*/ 1423638 h 1819506"/>
              <a:gd name="connsiteX4" fmla="*/ 1326995 w 4224453"/>
              <a:gd name="connsiteY4" fmla="*/ 1423638 h 1819506"/>
              <a:gd name="connsiteX5" fmla="*/ 1572322 w 4224453"/>
              <a:gd name="connsiteY5" fmla="*/ 1590907 h 1819506"/>
              <a:gd name="connsiteX6" fmla="*/ 1806498 w 4224453"/>
              <a:gd name="connsiteY6" fmla="*/ 1624360 h 1819506"/>
              <a:gd name="connsiteX7" fmla="*/ 2497873 w 4224453"/>
              <a:gd name="connsiteY7" fmla="*/ 1635511 h 1819506"/>
              <a:gd name="connsiteX8" fmla="*/ 2888166 w 4224453"/>
              <a:gd name="connsiteY8" fmla="*/ 1613209 h 1819506"/>
              <a:gd name="connsiteX9" fmla="*/ 3044283 w 4224453"/>
              <a:gd name="connsiteY9" fmla="*/ 1468243 h 1819506"/>
              <a:gd name="connsiteX10" fmla="*/ 3144644 w 4224453"/>
              <a:gd name="connsiteY10" fmla="*/ 1278672 h 1819506"/>
              <a:gd name="connsiteX11" fmla="*/ 3323063 w 4224453"/>
              <a:gd name="connsiteY11" fmla="*/ 1077950 h 1819506"/>
              <a:gd name="connsiteX12" fmla="*/ 3512634 w 4224453"/>
              <a:gd name="connsiteY12" fmla="*/ 1133707 h 1819506"/>
              <a:gd name="connsiteX13" fmla="*/ 3534937 w 4224453"/>
              <a:gd name="connsiteY13" fmla="*/ 1122555 h 1819506"/>
              <a:gd name="connsiteX14" fmla="*/ 3590693 w 4224453"/>
              <a:gd name="connsiteY14" fmla="*/ 74341 h 1819506"/>
              <a:gd name="connsiteX15" fmla="*/ 4137102 w 4224453"/>
              <a:gd name="connsiteY15" fmla="*/ 1568604 h 1819506"/>
              <a:gd name="connsiteX16" fmla="*/ 4114800 w 4224453"/>
              <a:gd name="connsiteY16" fmla="*/ 1579755 h 1819506"/>
              <a:gd name="connsiteX17" fmla="*/ 4148254 w 4224453"/>
              <a:gd name="connsiteY17" fmla="*/ 1557453 h 1819506"/>
              <a:gd name="connsiteX0" fmla="*/ 0 w 4224453"/>
              <a:gd name="connsiteY0" fmla="*/ 1667107 h 1817648"/>
              <a:gd name="connsiteX1" fmla="*/ 903249 w 4224453"/>
              <a:gd name="connsiteY1" fmla="*/ 1678258 h 1817648"/>
              <a:gd name="connsiteX2" fmla="*/ 1092820 w 4224453"/>
              <a:gd name="connsiteY2" fmla="*/ 1544444 h 1817648"/>
              <a:gd name="connsiteX3" fmla="*/ 1193181 w 4224453"/>
              <a:gd name="connsiteY3" fmla="*/ 1421780 h 1817648"/>
              <a:gd name="connsiteX4" fmla="*/ 1326995 w 4224453"/>
              <a:gd name="connsiteY4" fmla="*/ 1421780 h 1817648"/>
              <a:gd name="connsiteX5" fmla="*/ 1572322 w 4224453"/>
              <a:gd name="connsiteY5" fmla="*/ 1589049 h 1817648"/>
              <a:gd name="connsiteX6" fmla="*/ 1806498 w 4224453"/>
              <a:gd name="connsiteY6" fmla="*/ 1622502 h 1817648"/>
              <a:gd name="connsiteX7" fmla="*/ 2497873 w 4224453"/>
              <a:gd name="connsiteY7" fmla="*/ 1633653 h 1817648"/>
              <a:gd name="connsiteX8" fmla="*/ 2888166 w 4224453"/>
              <a:gd name="connsiteY8" fmla="*/ 1611351 h 1817648"/>
              <a:gd name="connsiteX9" fmla="*/ 3044283 w 4224453"/>
              <a:gd name="connsiteY9" fmla="*/ 1466385 h 1817648"/>
              <a:gd name="connsiteX10" fmla="*/ 3144644 w 4224453"/>
              <a:gd name="connsiteY10" fmla="*/ 1276814 h 1817648"/>
              <a:gd name="connsiteX11" fmla="*/ 3323063 w 4224453"/>
              <a:gd name="connsiteY11" fmla="*/ 1076092 h 1817648"/>
              <a:gd name="connsiteX12" fmla="*/ 3512634 w 4224453"/>
              <a:gd name="connsiteY12" fmla="*/ 1131849 h 1817648"/>
              <a:gd name="connsiteX13" fmla="*/ 3590693 w 4224453"/>
              <a:gd name="connsiteY13" fmla="*/ 72483 h 1817648"/>
              <a:gd name="connsiteX14" fmla="*/ 4137102 w 4224453"/>
              <a:gd name="connsiteY14" fmla="*/ 1566746 h 1817648"/>
              <a:gd name="connsiteX15" fmla="*/ 4114800 w 4224453"/>
              <a:gd name="connsiteY15" fmla="*/ 1577897 h 1817648"/>
              <a:gd name="connsiteX16" fmla="*/ 4148254 w 4224453"/>
              <a:gd name="connsiteY16" fmla="*/ 1555595 h 1817648"/>
              <a:gd name="connsiteX0" fmla="*/ 0 w 4224453"/>
              <a:gd name="connsiteY0" fmla="*/ 1676400 h 1826941"/>
              <a:gd name="connsiteX1" fmla="*/ 903249 w 4224453"/>
              <a:gd name="connsiteY1" fmla="*/ 1687551 h 1826941"/>
              <a:gd name="connsiteX2" fmla="*/ 1092820 w 4224453"/>
              <a:gd name="connsiteY2" fmla="*/ 1553737 h 1826941"/>
              <a:gd name="connsiteX3" fmla="*/ 1193181 w 4224453"/>
              <a:gd name="connsiteY3" fmla="*/ 1431073 h 1826941"/>
              <a:gd name="connsiteX4" fmla="*/ 1326995 w 4224453"/>
              <a:gd name="connsiteY4" fmla="*/ 1431073 h 1826941"/>
              <a:gd name="connsiteX5" fmla="*/ 1572322 w 4224453"/>
              <a:gd name="connsiteY5" fmla="*/ 1598342 h 1826941"/>
              <a:gd name="connsiteX6" fmla="*/ 1806498 w 4224453"/>
              <a:gd name="connsiteY6" fmla="*/ 1631795 h 1826941"/>
              <a:gd name="connsiteX7" fmla="*/ 2497873 w 4224453"/>
              <a:gd name="connsiteY7" fmla="*/ 1642946 h 1826941"/>
              <a:gd name="connsiteX8" fmla="*/ 2888166 w 4224453"/>
              <a:gd name="connsiteY8" fmla="*/ 1620644 h 1826941"/>
              <a:gd name="connsiteX9" fmla="*/ 3044283 w 4224453"/>
              <a:gd name="connsiteY9" fmla="*/ 1475678 h 1826941"/>
              <a:gd name="connsiteX10" fmla="*/ 3144644 w 4224453"/>
              <a:gd name="connsiteY10" fmla="*/ 1286107 h 1826941"/>
              <a:gd name="connsiteX11" fmla="*/ 3323063 w 4224453"/>
              <a:gd name="connsiteY11" fmla="*/ 1085385 h 1826941"/>
              <a:gd name="connsiteX12" fmla="*/ 3590693 w 4224453"/>
              <a:gd name="connsiteY12" fmla="*/ 81776 h 1826941"/>
              <a:gd name="connsiteX13" fmla="*/ 4137102 w 4224453"/>
              <a:gd name="connsiteY13" fmla="*/ 1576039 h 1826941"/>
              <a:gd name="connsiteX14" fmla="*/ 4114800 w 4224453"/>
              <a:gd name="connsiteY14" fmla="*/ 1587190 h 1826941"/>
              <a:gd name="connsiteX15" fmla="*/ 4148254 w 4224453"/>
              <a:gd name="connsiteY15" fmla="*/ 1564888 h 1826941"/>
              <a:gd name="connsiteX0" fmla="*/ 0 w 4224453"/>
              <a:gd name="connsiteY0" fmla="*/ 1676400 h 1826941"/>
              <a:gd name="connsiteX1" fmla="*/ 903249 w 4224453"/>
              <a:gd name="connsiteY1" fmla="*/ 1687551 h 1826941"/>
              <a:gd name="connsiteX2" fmla="*/ 1092820 w 4224453"/>
              <a:gd name="connsiteY2" fmla="*/ 1553737 h 1826941"/>
              <a:gd name="connsiteX3" fmla="*/ 1193181 w 4224453"/>
              <a:gd name="connsiteY3" fmla="*/ 1431073 h 1826941"/>
              <a:gd name="connsiteX4" fmla="*/ 1326995 w 4224453"/>
              <a:gd name="connsiteY4" fmla="*/ 1431073 h 1826941"/>
              <a:gd name="connsiteX5" fmla="*/ 1572322 w 4224453"/>
              <a:gd name="connsiteY5" fmla="*/ 1598342 h 1826941"/>
              <a:gd name="connsiteX6" fmla="*/ 1806498 w 4224453"/>
              <a:gd name="connsiteY6" fmla="*/ 1631795 h 1826941"/>
              <a:gd name="connsiteX7" fmla="*/ 2497873 w 4224453"/>
              <a:gd name="connsiteY7" fmla="*/ 1642946 h 1826941"/>
              <a:gd name="connsiteX8" fmla="*/ 2888166 w 4224453"/>
              <a:gd name="connsiteY8" fmla="*/ 1620644 h 1826941"/>
              <a:gd name="connsiteX9" fmla="*/ 3044283 w 4224453"/>
              <a:gd name="connsiteY9" fmla="*/ 1475678 h 1826941"/>
              <a:gd name="connsiteX10" fmla="*/ 3144644 w 4224453"/>
              <a:gd name="connsiteY10" fmla="*/ 1286107 h 1826941"/>
              <a:gd name="connsiteX11" fmla="*/ 3323063 w 4224453"/>
              <a:gd name="connsiteY11" fmla="*/ 1085385 h 1826941"/>
              <a:gd name="connsiteX12" fmla="*/ 3590693 w 4224453"/>
              <a:gd name="connsiteY12" fmla="*/ 81776 h 1826941"/>
              <a:gd name="connsiteX13" fmla="*/ 4137102 w 4224453"/>
              <a:gd name="connsiteY13" fmla="*/ 1576039 h 1826941"/>
              <a:gd name="connsiteX14" fmla="*/ 4114800 w 4224453"/>
              <a:gd name="connsiteY14" fmla="*/ 1587190 h 1826941"/>
              <a:gd name="connsiteX15" fmla="*/ 3679902 w 4224453"/>
              <a:gd name="connsiteY15" fmla="*/ 1564888 h 1826941"/>
              <a:gd name="connsiteX0" fmla="*/ 0 w 4224453"/>
              <a:gd name="connsiteY0" fmla="*/ 1676400 h 2235820"/>
              <a:gd name="connsiteX1" fmla="*/ 903249 w 4224453"/>
              <a:gd name="connsiteY1" fmla="*/ 1687551 h 2235820"/>
              <a:gd name="connsiteX2" fmla="*/ 1092820 w 4224453"/>
              <a:gd name="connsiteY2" fmla="*/ 1553737 h 2235820"/>
              <a:gd name="connsiteX3" fmla="*/ 1193181 w 4224453"/>
              <a:gd name="connsiteY3" fmla="*/ 1431073 h 2235820"/>
              <a:gd name="connsiteX4" fmla="*/ 1326995 w 4224453"/>
              <a:gd name="connsiteY4" fmla="*/ 1431073 h 2235820"/>
              <a:gd name="connsiteX5" fmla="*/ 1572322 w 4224453"/>
              <a:gd name="connsiteY5" fmla="*/ 1598342 h 2235820"/>
              <a:gd name="connsiteX6" fmla="*/ 1806498 w 4224453"/>
              <a:gd name="connsiteY6" fmla="*/ 1631795 h 2235820"/>
              <a:gd name="connsiteX7" fmla="*/ 2497873 w 4224453"/>
              <a:gd name="connsiteY7" fmla="*/ 1642946 h 2235820"/>
              <a:gd name="connsiteX8" fmla="*/ 2888166 w 4224453"/>
              <a:gd name="connsiteY8" fmla="*/ 1620644 h 2235820"/>
              <a:gd name="connsiteX9" fmla="*/ 3044283 w 4224453"/>
              <a:gd name="connsiteY9" fmla="*/ 1475678 h 2235820"/>
              <a:gd name="connsiteX10" fmla="*/ 3144644 w 4224453"/>
              <a:gd name="connsiteY10" fmla="*/ 1286107 h 2235820"/>
              <a:gd name="connsiteX11" fmla="*/ 3323063 w 4224453"/>
              <a:gd name="connsiteY11" fmla="*/ 1085385 h 2235820"/>
              <a:gd name="connsiteX12" fmla="*/ 3590693 w 4224453"/>
              <a:gd name="connsiteY12" fmla="*/ 81776 h 2235820"/>
              <a:gd name="connsiteX13" fmla="*/ 4137102 w 4224453"/>
              <a:gd name="connsiteY13" fmla="*/ 1576039 h 2235820"/>
              <a:gd name="connsiteX14" fmla="*/ 4114800 w 4224453"/>
              <a:gd name="connsiteY14" fmla="*/ 2233961 h 2235820"/>
              <a:gd name="connsiteX15" fmla="*/ 3679902 w 4224453"/>
              <a:gd name="connsiteY15" fmla="*/ 1564888 h 2235820"/>
              <a:gd name="connsiteX0" fmla="*/ 0 w 4122234"/>
              <a:gd name="connsiteY0" fmla="*/ 1635512 h 2313878"/>
              <a:gd name="connsiteX1" fmla="*/ 903249 w 4122234"/>
              <a:gd name="connsiteY1" fmla="*/ 1646663 h 2313878"/>
              <a:gd name="connsiteX2" fmla="*/ 1092820 w 4122234"/>
              <a:gd name="connsiteY2" fmla="*/ 1512849 h 2313878"/>
              <a:gd name="connsiteX3" fmla="*/ 1193181 w 4122234"/>
              <a:gd name="connsiteY3" fmla="*/ 1390185 h 2313878"/>
              <a:gd name="connsiteX4" fmla="*/ 1326995 w 4122234"/>
              <a:gd name="connsiteY4" fmla="*/ 1390185 h 2313878"/>
              <a:gd name="connsiteX5" fmla="*/ 1572322 w 4122234"/>
              <a:gd name="connsiteY5" fmla="*/ 1557454 h 2313878"/>
              <a:gd name="connsiteX6" fmla="*/ 1806498 w 4122234"/>
              <a:gd name="connsiteY6" fmla="*/ 1590907 h 2313878"/>
              <a:gd name="connsiteX7" fmla="*/ 2497873 w 4122234"/>
              <a:gd name="connsiteY7" fmla="*/ 1602058 h 2313878"/>
              <a:gd name="connsiteX8" fmla="*/ 2888166 w 4122234"/>
              <a:gd name="connsiteY8" fmla="*/ 1579756 h 2313878"/>
              <a:gd name="connsiteX9" fmla="*/ 3044283 w 4122234"/>
              <a:gd name="connsiteY9" fmla="*/ 1434790 h 2313878"/>
              <a:gd name="connsiteX10" fmla="*/ 3144644 w 4122234"/>
              <a:gd name="connsiteY10" fmla="*/ 1245219 h 2313878"/>
              <a:gd name="connsiteX11" fmla="*/ 3323063 w 4122234"/>
              <a:gd name="connsiteY11" fmla="*/ 1044497 h 2313878"/>
              <a:gd name="connsiteX12" fmla="*/ 3590693 w 4122234"/>
              <a:gd name="connsiteY12" fmla="*/ 40888 h 2313878"/>
              <a:gd name="connsiteX13" fmla="*/ 3724507 w 4122234"/>
              <a:gd name="connsiteY13" fmla="*/ 799171 h 2313878"/>
              <a:gd name="connsiteX14" fmla="*/ 4114800 w 4122234"/>
              <a:gd name="connsiteY14" fmla="*/ 2193073 h 2313878"/>
              <a:gd name="connsiteX15" fmla="*/ 3679902 w 4122234"/>
              <a:gd name="connsiteY15" fmla="*/ 1524000 h 2313878"/>
              <a:gd name="connsiteX0" fmla="*/ 0 w 3888058"/>
              <a:gd name="connsiteY0" fmla="*/ 1635512 h 1667107"/>
              <a:gd name="connsiteX1" fmla="*/ 903249 w 3888058"/>
              <a:gd name="connsiteY1" fmla="*/ 1646663 h 1667107"/>
              <a:gd name="connsiteX2" fmla="*/ 1092820 w 3888058"/>
              <a:gd name="connsiteY2" fmla="*/ 1512849 h 1667107"/>
              <a:gd name="connsiteX3" fmla="*/ 1193181 w 3888058"/>
              <a:gd name="connsiteY3" fmla="*/ 1390185 h 1667107"/>
              <a:gd name="connsiteX4" fmla="*/ 1326995 w 3888058"/>
              <a:gd name="connsiteY4" fmla="*/ 1390185 h 1667107"/>
              <a:gd name="connsiteX5" fmla="*/ 1572322 w 3888058"/>
              <a:gd name="connsiteY5" fmla="*/ 1557454 h 1667107"/>
              <a:gd name="connsiteX6" fmla="*/ 1806498 w 3888058"/>
              <a:gd name="connsiteY6" fmla="*/ 1590907 h 1667107"/>
              <a:gd name="connsiteX7" fmla="*/ 2497873 w 3888058"/>
              <a:gd name="connsiteY7" fmla="*/ 1602058 h 1667107"/>
              <a:gd name="connsiteX8" fmla="*/ 2888166 w 3888058"/>
              <a:gd name="connsiteY8" fmla="*/ 1579756 h 1667107"/>
              <a:gd name="connsiteX9" fmla="*/ 3044283 w 3888058"/>
              <a:gd name="connsiteY9" fmla="*/ 1434790 h 1667107"/>
              <a:gd name="connsiteX10" fmla="*/ 3144644 w 3888058"/>
              <a:gd name="connsiteY10" fmla="*/ 1245219 h 1667107"/>
              <a:gd name="connsiteX11" fmla="*/ 3323063 w 3888058"/>
              <a:gd name="connsiteY11" fmla="*/ 1044497 h 1667107"/>
              <a:gd name="connsiteX12" fmla="*/ 3590693 w 3888058"/>
              <a:gd name="connsiteY12" fmla="*/ 40888 h 1667107"/>
              <a:gd name="connsiteX13" fmla="*/ 3724507 w 3888058"/>
              <a:gd name="connsiteY13" fmla="*/ 799171 h 1667107"/>
              <a:gd name="connsiteX14" fmla="*/ 3880624 w 3888058"/>
              <a:gd name="connsiteY14" fmla="*/ 1479395 h 1667107"/>
              <a:gd name="connsiteX15" fmla="*/ 3679902 w 3888058"/>
              <a:gd name="connsiteY15" fmla="*/ 1524000 h 1667107"/>
              <a:gd name="connsiteX0" fmla="*/ 0 w 4337824"/>
              <a:gd name="connsiteY0" fmla="*/ 1635512 h 1667107"/>
              <a:gd name="connsiteX1" fmla="*/ 903249 w 4337824"/>
              <a:gd name="connsiteY1" fmla="*/ 1646663 h 1667107"/>
              <a:gd name="connsiteX2" fmla="*/ 1092820 w 4337824"/>
              <a:gd name="connsiteY2" fmla="*/ 1512849 h 1667107"/>
              <a:gd name="connsiteX3" fmla="*/ 1193181 w 4337824"/>
              <a:gd name="connsiteY3" fmla="*/ 1390185 h 1667107"/>
              <a:gd name="connsiteX4" fmla="*/ 1326995 w 4337824"/>
              <a:gd name="connsiteY4" fmla="*/ 1390185 h 1667107"/>
              <a:gd name="connsiteX5" fmla="*/ 1572322 w 4337824"/>
              <a:gd name="connsiteY5" fmla="*/ 1557454 h 1667107"/>
              <a:gd name="connsiteX6" fmla="*/ 1806498 w 4337824"/>
              <a:gd name="connsiteY6" fmla="*/ 1590907 h 1667107"/>
              <a:gd name="connsiteX7" fmla="*/ 2497873 w 4337824"/>
              <a:gd name="connsiteY7" fmla="*/ 1602058 h 1667107"/>
              <a:gd name="connsiteX8" fmla="*/ 2888166 w 4337824"/>
              <a:gd name="connsiteY8" fmla="*/ 1579756 h 1667107"/>
              <a:gd name="connsiteX9" fmla="*/ 3044283 w 4337824"/>
              <a:gd name="connsiteY9" fmla="*/ 1434790 h 1667107"/>
              <a:gd name="connsiteX10" fmla="*/ 3144644 w 4337824"/>
              <a:gd name="connsiteY10" fmla="*/ 1245219 h 1667107"/>
              <a:gd name="connsiteX11" fmla="*/ 3323063 w 4337824"/>
              <a:gd name="connsiteY11" fmla="*/ 1044497 h 1667107"/>
              <a:gd name="connsiteX12" fmla="*/ 3590693 w 4337824"/>
              <a:gd name="connsiteY12" fmla="*/ 40888 h 1667107"/>
              <a:gd name="connsiteX13" fmla="*/ 3724507 w 4337824"/>
              <a:gd name="connsiteY13" fmla="*/ 799171 h 1667107"/>
              <a:gd name="connsiteX14" fmla="*/ 3880624 w 4337824"/>
              <a:gd name="connsiteY14" fmla="*/ 1479395 h 1667107"/>
              <a:gd name="connsiteX15" fmla="*/ 4337824 w 4337824"/>
              <a:gd name="connsiteY15" fmla="*/ 1524000 h 1667107"/>
              <a:gd name="connsiteX0" fmla="*/ 0 w 4337824"/>
              <a:gd name="connsiteY0" fmla="*/ 1635512 h 1667107"/>
              <a:gd name="connsiteX1" fmla="*/ 903249 w 4337824"/>
              <a:gd name="connsiteY1" fmla="*/ 1646663 h 1667107"/>
              <a:gd name="connsiteX2" fmla="*/ 1092820 w 4337824"/>
              <a:gd name="connsiteY2" fmla="*/ 1512849 h 1667107"/>
              <a:gd name="connsiteX3" fmla="*/ 1193181 w 4337824"/>
              <a:gd name="connsiteY3" fmla="*/ 1390185 h 1667107"/>
              <a:gd name="connsiteX4" fmla="*/ 1326995 w 4337824"/>
              <a:gd name="connsiteY4" fmla="*/ 1390185 h 1667107"/>
              <a:gd name="connsiteX5" fmla="*/ 1572322 w 4337824"/>
              <a:gd name="connsiteY5" fmla="*/ 1557454 h 1667107"/>
              <a:gd name="connsiteX6" fmla="*/ 1806498 w 4337824"/>
              <a:gd name="connsiteY6" fmla="*/ 1590907 h 1667107"/>
              <a:gd name="connsiteX7" fmla="*/ 2497873 w 4337824"/>
              <a:gd name="connsiteY7" fmla="*/ 1602058 h 1667107"/>
              <a:gd name="connsiteX8" fmla="*/ 2888166 w 4337824"/>
              <a:gd name="connsiteY8" fmla="*/ 1579756 h 1667107"/>
              <a:gd name="connsiteX9" fmla="*/ 3044283 w 4337824"/>
              <a:gd name="connsiteY9" fmla="*/ 1434790 h 1667107"/>
              <a:gd name="connsiteX10" fmla="*/ 3144644 w 4337824"/>
              <a:gd name="connsiteY10" fmla="*/ 1245219 h 1667107"/>
              <a:gd name="connsiteX11" fmla="*/ 3278459 w 4337824"/>
              <a:gd name="connsiteY11" fmla="*/ 1167162 h 1667107"/>
              <a:gd name="connsiteX12" fmla="*/ 3323063 w 4337824"/>
              <a:gd name="connsiteY12" fmla="*/ 1044497 h 1667107"/>
              <a:gd name="connsiteX13" fmla="*/ 3590693 w 4337824"/>
              <a:gd name="connsiteY13" fmla="*/ 40888 h 1667107"/>
              <a:gd name="connsiteX14" fmla="*/ 3724507 w 4337824"/>
              <a:gd name="connsiteY14" fmla="*/ 799171 h 1667107"/>
              <a:gd name="connsiteX15" fmla="*/ 3880624 w 4337824"/>
              <a:gd name="connsiteY15" fmla="*/ 1479395 h 1667107"/>
              <a:gd name="connsiteX16" fmla="*/ 4337824 w 4337824"/>
              <a:gd name="connsiteY16" fmla="*/ 1524000 h 1667107"/>
              <a:gd name="connsiteX0" fmla="*/ 0 w 4337824"/>
              <a:gd name="connsiteY0" fmla="*/ 1635512 h 1667107"/>
              <a:gd name="connsiteX1" fmla="*/ 903249 w 4337824"/>
              <a:gd name="connsiteY1" fmla="*/ 1646663 h 1667107"/>
              <a:gd name="connsiteX2" fmla="*/ 1092820 w 4337824"/>
              <a:gd name="connsiteY2" fmla="*/ 1512849 h 1667107"/>
              <a:gd name="connsiteX3" fmla="*/ 1193181 w 4337824"/>
              <a:gd name="connsiteY3" fmla="*/ 1390185 h 1667107"/>
              <a:gd name="connsiteX4" fmla="*/ 1326995 w 4337824"/>
              <a:gd name="connsiteY4" fmla="*/ 1390185 h 1667107"/>
              <a:gd name="connsiteX5" fmla="*/ 1572322 w 4337824"/>
              <a:gd name="connsiteY5" fmla="*/ 1557454 h 1667107"/>
              <a:gd name="connsiteX6" fmla="*/ 1806498 w 4337824"/>
              <a:gd name="connsiteY6" fmla="*/ 1590907 h 1667107"/>
              <a:gd name="connsiteX7" fmla="*/ 2497873 w 4337824"/>
              <a:gd name="connsiteY7" fmla="*/ 1602058 h 1667107"/>
              <a:gd name="connsiteX8" fmla="*/ 2888166 w 4337824"/>
              <a:gd name="connsiteY8" fmla="*/ 1579756 h 1667107"/>
              <a:gd name="connsiteX9" fmla="*/ 3044283 w 4337824"/>
              <a:gd name="connsiteY9" fmla="*/ 1434790 h 1667107"/>
              <a:gd name="connsiteX10" fmla="*/ 3144644 w 4337824"/>
              <a:gd name="connsiteY10" fmla="*/ 1245219 h 1667107"/>
              <a:gd name="connsiteX11" fmla="*/ 3278459 w 4337824"/>
              <a:gd name="connsiteY11" fmla="*/ 1167162 h 1667107"/>
              <a:gd name="connsiteX12" fmla="*/ 3289610 w 4337824"/>
              <a:gd name="connsiteY12" fmla="*/ 1156010 h 1667107"/>
              <a:gd name="connsiteX13" fmla="*/ 3323063 w 4337824"/>
              <a:gd name="connsiteY13" fmla="*/ 1044497 h 1667107"/>
              <a:gd name="connsiteX14" fmla="*/ 3590693 w 4337824"/>
              <a:gd name="connsiteY14" fmla="*/ 40888 h 1667107"/>
              <a:gd name="connsiteX15" fmla="*/ 3724507 w 4337824"/>
              <a:gd name="connsiteY15" fmla="*/ 799171 h 1667107"/>
              <a:gd name="connsiteX16" fmla="*/ 3880624 w 4337824"/>
              <a:gd name="connsiteY16" fmla="*/ 1479395 h 1667107"/>
              <a:gd name="connsiteX17" fmla="*/ 4337824 w 4337824"/>
              <a:gd name="connsiteY17" fmla="*/ 1524000 h 1667107"/>
              <a:gd name="connsiteX0" fmla="*/ 0 w 4337824"/>
              <a:gd name="connsiteY0" fmla="*/ 1635512 h 1667107"/>
              <a:gd name="connsiteX1" fmla="*/ 903249 w 4337824"/>
              <a:gd name="connsiteY1" fmla="*/ 1646663 h 1667107"/>
              <a:gd name="connsiteX2" fmla="*/ 1092820 w 4337824"/>
              <a:gd name="connsiteY2" fmla="*/ 1512849 h 1667107"/>
              <a:gd name="connsiteX3" fmla="*/ 1193181 w 4337824"/>
              <a:gd name="connsiteY3" fmla="*/ 1390185 h 1667107"/>
              <a:gd name="connsiteX4" fmla="*/ 1326995 w 4337824"/>
              <a:gd name="connsiteY4" fmla="*/ 1390185 h 1667107"/>
              <a:gd name="connsiteX5" fmla="*/ 1572322 w 4337824"/>
              <a:gd name="connsiteY5" fmla="*/ 1557454 h 1667107"/>
              <a:gd name="connsiteX6" fmla="*/ 1806498 w 4337824"/>
              <a:gd name="connsiteY6" fmla="*/ 1590907 h 1667107"/>
              <a:gd name="connsiteX7" fmla="*/ 2497873 w 4337824"/>
              <a:gd name="connsiteY7" fmla="*/ 1602058 h 1667107"/>
              <a:gd name="connsiteX8" fmla="*/ 2888166 w 4337824"/>
              <a:gd name="connsiteY8" fmla="*/ 1579756 h 1667107"/>
              <a:gd name="connsiteX9" fmla="*/ 3044283 w 4337824"/>
              <a:gd name="connsiteY9" fmla="*/ 1434790 h 1667107"/>
              <a:gd name="connsiteX10" fmla="*/ 3144644 w 4337824"/>
              <a:gd name="connsiteY10" fmla="*/ 1245219 h 1667107"/>
              <a:gd name="connsiteX11" fmla="*/ 3166946 w 4337824"/>
              <a:gd name="connsiteY11" fmla="*/ 1222918 h 1667107"/>
              <a:gd name="connsiteX12" fmla="*/ 3278459 w 4337824"/>
              <a:gd name="connsiteY12" fmla="*/ 1167162 h 1667107"/>
              <a:gd name="connsiteX13" fmla="*/ 3289610 w 4337824"/>
              <a:gd name="connsiteY13" fmla="*/ 1156010 h 1667107"/>
              <a:gd name="connsiteX14" fmla="*/ 3323063 w 4337824"/>
              <a:gd name="connsiteY14" fmla="*/ 1044497 h 1667107"/>
              <a:gd name="connsiteX15" fmla="*/ 3590693 w 4337824"/>
              <a:gd name="connsiteY15" fmla="*/ 40888 h 1667107"/>
              <a:gd name="connsiteX16" fmla="*/ 3724507 w 4337824"/>
              <a:gd name="connsiteY16" fmla="*/ 799171 h 1667107"/>
              <a:gd name="connsiteX17" fmla="*/ 3880624 w 4337824"/>
              <a:gd name="connsiteY17" fmla="*/ 1479395 h 1667107"/>
              <a:gd name="connsiteX18" fmla="*/ 4337824 w 4337824"/>
              <a:gd name="connsiteY18" fmla="*/ 1524000 h 166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37824" h="1667107">
                <a:moveTo>
                  <a:pt x="0" y="1635512"/>
                </a:moveTo>
                <a:cubicBezTo>
                  <a:pt x="360556" y="1651309"/>
                  <a:pt x="721112" y="1667107"/>
                  <a:pt x="903249" y="1646663"/>
                </a:cubicBezTo>
                <a:cubicBezTo>
                  <a:pt x="1085386" y="1626219"/>
                  <a:pt x="1044498" y="1555595"/>
                  <a:pt x="1092820" y="1512849"/>
                </a:cubicBezTo>
                <a:cubicBezTo>
                  <a:pt x="1141142" y="1470103"/>
                  <a:pt x="1154152" y="1410629"/>
                  <a:pt x="1193181" y="1390185"/>
                </a:cubicBezTo>
                <a:cubicBezTo>
                  <a:pt x="1232210" y="1369741"/>
                  <a:pt x="1263805" y="1362307"/>
                  <a:pt x="1326995" y="1390185"/>
                </a:cubicBezTo>
                <a:cubicBezTo>
                  <a:pt x="1390185" y="1418063"/>
                  <a:pt x="1492405" y="1524000"/>
                  <a:pt x="1572322" y="1557454"/>
                </a:cubicBezTo>
                <a:cubicBezTo>
                  <a:pt x="1652239" y="1590908"/>
                  <a:pt x="1652240" y="1583473"/>
                  <a:pt x="1806498" y="1590907"/>
                </a:cubicBezTo>
                <a:cubicBezTo>
                  <a:pt x="1960756" y="1598341"/>
                  <a:pt x="2317595" y="1603916"/>
                  <a:pt x="2497873" y="1602058"/>
                </a:cubicBezTo>
                <a:cubicBezTo>
                  <a:pt x="2678151" y="1600200"/>
                  <a:pt x="2797098" y="1607634"/>
                  <a:pt x="2888166" y="1579756"/>
                </a:cubicBezTo>
                <a:cubicBezTo>
                  <a:pt x="2979234" y="1551878"/>
                  <a:pt x="3001537" y="1490546"/>
                  <a:pt x="3044283" y="1434790"/>
                </a:cubicBezTo>
                <a:cubicBezTo>
                  <a:pt x="3087029" y="1379034"/>
                  <a:pt x="3124200" y="1280531"/>
                  <a:pt x="3144644" y="1245219"/>
                </a:cubicBezTo>
                <a:cubicBezTo>
                  <a:pt x="3165088" y="1209907"/>
                  <a:pt x="3144644" y="1235928"/>
                  <a:pt x="3166946" y="1222918"/>
                </a:cubicBezTo>
                <a:cubicBezTo>
                  <a:pt x="3189249" y="1209909"/>
                  <a:pt x="3258015" y="1178313"/>
                  <a:pt x="3278459" y="1167162"/>
                </a:cubicBezTo>
                <a:cubicBezTo>
                  <a:pt x="3298903" y="1156011"/>
                  <a:pt x="3282176" y="1176454"/>
                  <a:pt x="3289610" y="1156010"/>
                </a:cubicBezTo>
                <a:cubicBezTo>
                  <a:pt x="3297044" y="1135566"/>
                  <a:pt x="3272883" y="1230351"/>
                  <a:pt x="3323063" y="1044497"/>
                </a:cubicBezTo>
                <a:cubicBezTo>
                  <a:pt x="3373244" y="858643"/>
                  <a:pt x="3523786" y="81776"/>
                  <a:pt x="3590693" y="40888"/>
                </a:cubicBezTo>
                <a:cubicBezTo>
                  <a:pt x="3657600" y="0"/>
                  <a:pt x="3676185" y="559420"/>
                  <a:pt x="3724507" y="799171"/>
                </a:cubicBezTo>
                <a:cubicBezTo>
                  <a:pt x="3772829" y="1038922"/>
                  <a:pt x="3778405" y="1358590"/>
                  <a:pt x="3880624" y="1479395"/>
                </a:cubicBezTo>
                <a:cubicBezTo>
                  <a:pt x="3982843" y="1600200"/>
                  <a:pt x="4322026" y="1534222"/>
                  <a:pt x="4337824" y="152400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rot="16200000" flipV="1">
            <a:off x="3599992" y="5517997"/>
            <a:ext cx="1694983" cy="334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304375" y="4917689"/>
            <a:ext cx="4062758" cy="37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464206" y="5690840"/>
            <a:ext cx="3958683" cy="111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36528" y="5066374"/>
            <a:ext cx="92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ru-RU" sz="3200" dirty="0" smtClean="0"/>
              <a:t>+</a:t>
            </a:r>
            <a:r>
              <a:rPr lang="en-US" sz="3200" dirty="0" smtClean="0"/>
              <a:t>D</a:t>
            </a:r>
            <a:endParaRPr lang="ru-RU" sz="3200" dirty="0" smtClean="0"/>
          </a:p>
        </p:txBody>
      </p:sp>
      <p:sp>
        <p:nvSpPr>
          <p:cNvPr id="60" name="Полилиния 59"/>
          <p:cNvSpPr/>
          <p:nvPr/>
        </p:nvSpPr>
        <p:spPr>
          <a:xfrm>
            <a:off x="4449336" y="6227956"/>
            <a:ext cx="3902927" cy="55756"/>
          </a:xfrm>
          <a:custGeom>
            <a:avLst/>
            <a:gdLst>
              <a:gd name="connsiteX0" fmla="*/ 0 w 3902927"/>
              <a:gd name="connsiteY0" fmla="*/ 317809 h 659780"/>
              <a:gd name="connsiteX1" fmla="*/ 791737 w 3902927"/>
              <a:gd name="connsiteY1" fmla="*/ 328961 h 659780"/>
              <a:gd name="connsiteX2" fmla="*/ 1003610 w 3902927"/>
              <a:gd name="connsiteY2" fmla="*/ 183995 h 659780"/>
              <a:gd name="connsiteX3" fmla="*/ 1092820 w 3902927"/>
              <a:gd name="connsiteY3" fmla="*/ 27878 h 659780"/>
              <a:gd name="connsiteX4" fmla="*/ 1260088 w 3902927"/>
              <a:gd name="connsiteY4" fmla="*/ 16726 h 659780"/>
              <a:gd name="connsiteX5" fmla="*/ 1527717 w 3902927"/>
              <a:gd name="connsiteY5" fmla="*/ 94785 h 659780"/>
              <a:gd name="connsiteX6" fmla="*/ 1773044 w 3902927"/>
              <a:gd name="connsiteY6" fmla="*/ 284356 h 659780"/>
              <a:gd name="connsiteX7" fmla="*/ 2141034 w 3902927"/>
              <a:gd name="connsiteY7" fmla="*/ 306658 h 659780"/>
              <a:gd name="connsiteX8" fmla="*/ 2653990 w 3902927"/>
              <a:gd name="connsiteY8" fmla="*/ 306658 h 659780"/>
              <a:gd name="connsiteX9" fmla="*/ 2888166 w 3902927"/>
              <a:gd name="connsiteY9" fmla="*/ 518531 h 659780"/>
              <a:gd name="connsiteX10" fmla="*/ 3133493 w 3902927"/>
              <a:gd name="connsiteY10" fmla="*/ 652346 h 659780"/>
              <a:gd name="connsiteX11" fmla="*/ 3501483 w 3902927"/>
              <a:gd name="connsiteY11" fmla="*/ 473926 h 659780"/>
              <a:gd name="connsiteX12" fmla="*/ 3679903 w 3902927"/>
              <a:gd name="connsiteY12" fmla="*/ 306658 h 659780"/>
              <a:gd name="connsiteX13" fmla="*/ 3902927 w 3902927"/>
              <a:gd name="connsiteY13" fmla="*/ 306658 h 659780"/>
              <a:gd name="connsiteX0" fmla="*/ 0 w 3902927"/>
              <a:gd name="connsiteY0" fmla="*/ 315951 h 657922"/>
              <a:gd name="connsiteX1" fmla="*/ 791737 w 3902927"/>
              <a:gd name="connsiteY1" fmla="*/ 327103 h 657922"/>
              <a:gd name="connsiteX2" fmla="*/ 1003610 w 3902927"/>
              <a:gd name="connsiteY2" fmla="*/ 182137 h 657922"/>
              <a:gd name="connsiteX3" fmla="*/ 1260088 w 3902927"/>
              <a:gd name="connsiteY3" fmla="*/ 14868 h 657922"/>
              <a:gd name="connsiteX4" fmla="*/ 1527717 w 3902927"/>
              <a:gd name="connsiteY4" fmla="*/ 92927 h 657922"/>
              <a:gd name="connsiteX5" fmla="*/ 1773044 w 3902927"/>
              <a:gd name="connsiteY5" fmla="*/ 282498 h 657922"/>
              <a:gd name="connsiteX6" fmla="*/ 2141034 w 3902927"/>
              <a:gd name="connsiteY6" fmla="*/ 304800 h 657922"/>
              <a:gd name="connsiteX7" fmla="*/ 2653990 w 3902927"/>
              <a:gd name="connsiteY7" fmla="*/ 304800 h 657922"/>
              <a:gd name="connsiteX8" fmla="*/ 2888166 w 3902927"/>
              <a:gd name="connsiteY8" fmla="*/ 516673 h 657922"/>
              <a:gd name="connsiteX9" fmla="*/ 3133493 w 3902927"/>
              <a:gd name="connsiteY9" fmla="*/ 650488 h 657922"/>
              <a:gd name="connsiteX10" fmla="*/ 3501483 w 3902927"/>
              <a:gd name="connsiteY10" fmla="*/ 472068 h 657922"/>
              <a:gd name="connsiteX11" fmla="*/ 3679903 w 3902927"/>
              <a:gd name="connsiteY11" fmla="*/ 304800 h 657922"/>
              <a:gd name="connsiteX12" fmla="*/ 3902927 w 3902927"/>
              <a:gd name="connsiteY12" fmla="*/ 304800 h 657922"/>
              <a:gd name="connsiteX0" fmla="*/ 0 w 3902927"/>
              <a:gd name="connsiteY0" fmla="*/ 340112 h 682083"/>
              <a:gd name="connsiteX1" fmla="*/ 791737 w 3902927"/>
              <a:gd name="connsiteY1" fmla="*/ 351264 h 682083"/>
              <a:gd name="connsiteX2" fmla="*/ 1260088 w 3902927"/>
              <a:gd name="connsiteY2" fmla="*/ 39029 h 682083"/>
              <a:gd name="connsiteX3" fmla="*/ 1527717 w 3902927"/>
              <a:gd name="connsiteY3" fmla="*/ 117088 h 682083"/>
              <a:gd name="connsiteX4" fmla="*/ 1773044 w 3902927"/>
              <a:gd name="connsiteY4" fmla="*/ 306659 h 682083"/>
              <a:gd name="connsiteX5" fmla="*/ 2141034 w 3902927"/>
              <a:gd name="connsiteY5" fmla="*/ 328961 h 682083"/>
              <a:gd name="connsiteX6" fmla="*/ 2653990 w 3902927"/>
              <a:gd name="connsiteY6" fmla="*/ 328961 h 682083"/>
              <a:gd name="connsiteX7" fmla="*/ 2888166 w 3902927"/>
              <a:gd name="connsiteY7" fmla="*/ 540834 h 682083"/>
              <a:gd name="connsiteX8" fmla="*/ 3133493 w 3902927"/>
              <a:gd name="connsiteY8" fmla="*/ 674649 h 682083"/>
              <a:gd name="connsiteX9" fmla="*/ 3501483 w 3902927"/>
              <a:gd name="connsiteY9" fmla="*/ 496229 h 682083"/>
              <a:gd name="connsiteX10" fmla="*/ 3679903 w 3902927"/>
              <a:gd name="connsiteY10" fmla="*/ 328961 h 682083"/>
              <a:gd name="connsiteX11" fmla="*/ 3902927 w 3902927"/>
              <a:gd name="connsiteY11" fmla="*/ 328961 h 682083"/>
              <a:gd name="connsiteX0" fmla="*/ 0 w 3902927"/>
              <a:gd name="connsiteY0" fmla="*/ 230458 h 572429"/>
              <a:gd name="connsiteX1" fmla="*/ 791737 w 3902927"/>
              <a:gd name="connsiteY1" fmla="*/ 241610 h 572429"/>
              <a:gd name="connsiteX2" fmla="*/ 1527717 w 3902927"/>
              <a:gd name="connsiteY2" fmla="*/ 7434 h 572429"/>
              <a:gd name="connsiteX3" fmla="*/ 1773044 w 3902927"/>
              <a:gd name="connsiteY3" fmla="*/ 197005 h 572429"/>
              <a:gd name="connsiteX4" fmla="*/ 2141034 w 3902927"/>
              <a:gd name="connsiteY4" fmla="*/ 219307 h 572429"/>
              <a:gd name="connsiteX5" fmla="*/ 2653990 w 3902927"/>
              <a:gd name="connsiteY5" fmla="*/ 219307 h 572429"/>
              <a:gd name="connsiteX6" fmla="*/ 2888166 w 3902927"/>
              <a:gd name="connsiteY6" fmla="*/ 431180 h 572429"/>
              <a:gd name="connsiteX7" fmla="*/ 3133493 w 3902927"/>
              <a:gd name="connsiteY7" fmla="*/ 564995 h 572429"/>
              <a:gd name="connsiteX8" fmla="*/ 3501483 w 3902927"/>
              <a:gd name="connsiteY8" fmla="*/ 386575 h 572429"/>
              <a:gd name="connsiteX9" fmla="*/ 3679903 w 3902927"/>
              <a:gd name="connsiteY9" fmla="*/ 219307 h 572429"/>
              <a:gd name="connsiteX10" fmla="*/ 3902927 w 3902927"/>
              <a:gd name="connsiteY10" fmla="*/ 219307 h 572429"/>
              <a:gd name="connsiteX0" fmla="*/ 0 w 3902927"/>
              <a:gd name="connsiteY0" fmla="*/ 46463 h 388434"/>
              <a:gd name="connsiteX1" fmla="*/ 791737 w 3902927"/>
              <a:gd name="connsiteY1" fmla="*/ 57615 h 388434"/>
              <a:gd name="connsiteX2" fmla="*/ 1773044 w 3902927"/>
              <a:gd name="connsiteY2" fmla="*/ 13010 h 388434"/>
              <a:gd name="connsiteX3" fmla="*/ 2141034 w 3902927"/>
              <a:gd name="connsiteY3" fmla="*/ 35312 h 388434"/>
              <a:gd name="connsiteX4" fmla="*/ 2653990 w 3902927"/>
              <a:gd name="connsiteY4" fmla="*/ 35312 h 388434"/>
              <a:gd name="connsiteX5" fmla="*/ 2888166 w 3902927"/>
              <a:gd name="connsiteY5" fmla="*/ 247185 h 388434"/>
              <a:gd name="connsiteX6" fmla="*/ 3133493 w 3902927"/>
              <a:gd name="connsiteY6" fmla="*/ 381000 h 388434"/>
              <a:gd name="connsiteX7" fmla="*/ 3501483 w 3902927"/>
              <a:gd name="connsiteY7" fmla="*/ 202580 h 388434"/>
              <a:gd name="connsiteX8" fmla="*/ 3679903 w 3902927"/>
              <a:gd name="connsiteY8" fmla="*/ 35312 h 388434"/>
              <a:gd name="connsiteX9" fmla="*/ 3902927 w 3902927"/>
              <a:gd name="connsiteY9" fmla="*/ 35312 h 388434"/>
              <a:gd name="connsiteX0" fmla="*/ 0 w 3902927"/>
              <a:gd name="connsiteY0" fmla="*/ 46463 h 388434"/>
              <a:gd name="connsiteX1" fmla="*/ 791737 w 3902927"/>
              <a:gd name="connsiteY1" fmla="*/ 57615 h 388434"/>
              <a:gd name="connsiteX2" fmla="*/ 1773044 w 3902927"/>
              <a:gd name="connsiteY2" fmla="*/ 13010 h 388434"/>
              <a:gd name="connsiteX3" fmla="*/ 2141034 w 3902927"/>
              <a:gd name="connsiteY3" fmla="*/ 35312 h 388434"/>
              <a:gd name="connsiteX4" fmla="*/ 2653990 w 3902927"/>
              <a:gd name="connsiteY4" fmla="*/ 35312 h 388434"/>
              <a:gd name="connsiteX5" fmla="*/ 2888166 w 3902927"/>
              <a:gd name="connsiteY5" fmla="*/ 247185 h 388434"/>
              <a:gd name="connsiteX6" fmla="*/ 3133493 w 3902927"/>
              <a:gd name="connsiteY6" fmla="*/ 381000 h 388434"/>
              <a:gd name="connsiteX7" fmla="*/ 3501483 w 3902927"/>
              <a:gd name="connsiteY7" fmla="*/ 202580 h 388434"/>
              <a:gd name="connsiteX8" fmla="*/ 3679903 w 3902927"/>
              <a:gd name="connsiteY8" fmla="*/ 35312 h 388434"/>
              <a:gd name="connsiteX9" fmla="*/ 3902927 w 3902927"/>
              <a:gd name="connsiteY9" fmla="*/ 35312 h 388434"/>
              <a:gd name="connsiteX0" fmla="*/ 0 w 3902927"/>
              <a:gd name="connsiteY0" fmla="*/ 68766 h 431181"/>
              <a:gd name="connsiteX1" fmla="*/ 791737 w 3902927"/>
              <a:gd name="connsiteY1" fmla="*/ 79918 h 431181"/>
              <a:gd name="connsiteX2" fmla="*/ 1773044 w 3902927"/>
              <a:gd name="connsiteY2" fmla="*/ 35313 h 431181"/>
              <a:gd name="connsiteX3" fmla="*/ 2141034 w 3902927"/>
              <a:gd name="connsiteY3" fmla="*/ 57615 h 431181"/>
              <a:gd name="connsiteX4" fmla="*/ 2653990 w 3902927"/>
              <a:gd name="connsiteY4" fmla="*/ 57615 h 431181"/>
              <a:gd name="connsiteX5" fmla="*/ 3133493 w 3902927"/>
              <a:gd name="connsiteY5" fmla="*/ 403303 h 431181"/>
              <a:gd name="connsiteX6" fmla="*/ 3501483 w 3902927"/>
              <a:gd name="connsiteY6" fmla="*/ 224883 h 431181"/>
              <a:gd name="connsiteX7" fmla="*/ 3679903 w 3902927"/>
              <a:gd name="connsiteY7" fmla="*/ 57615 h 431181"/>
              <a:gd name="connsiteX8" fmla="*/ 3902927 w 3902927"/>
              <a:gd name="connsiteY8" fmla="*/ 57615 h 431181"/>
              <a:gd name="connsiteX0" fmla="*/ 0 w 3902927"/>
              <a:gd name="connsiteY0" fmla="*/ 39029 h 195146"/>
              <a:gd name="connsiteX1" fmla="*/ 791737 w 3902927"/>
              <a:gd name="connsiteY1" fmla="*/ 50181 h 195146"/>
              <a:gd name="connsiteX2" fmla="*/ 1773044 w 3902927"/>
              <a:gd name="connsiteY2" fmla="*/ 5576 h 195146"/>
              <a:gd name="connsiteX3" fmla="*/ 2141034 w 3902927"/>
              <a:gd name="connsiteY3" fmla="*/ 27878 h 195146"/>
              <a:gd name="connsiteX4" fmla="*/ 2653990 w 3902927"/>
              <a:gd name="connsiteY4" fmla="*/ 27878 h 195146"/>
              <a:gd name="connsiteX5" fmla="*/ 3501483 w 3902927"/>
              <a:gd name="connsiteY5" fmla="*/ 195146 h 195146"/>
              <a:gd name="connsiteX6" fmla="*/ 3679903 w 3902927"/>
              <a:gd name="connsiteY6" fmla="*/ 27878 h 195146"/>
              <a:gd name="connsiteX7" fmla="*/ 3902927 w 3902927"/>
              <a:gd name="connsiteY7" fmla="*/ 27878 h 195146"/>
              <a:gd name="connsiteX0" fmla="*/ 0 w 3902927"/>
              <a:gd name="connsiteY0" fmla="*/ 39029 h 55756"/>
              <a:gd name="connsiteX1" fmla="*/ 791737 w 3902927"/>
              <a:gd name="connsiteY1" fmla="*/ 50181 h 55756"/>
              <a:gd name="connsiteX2" fmla="*/ 1773044 w 3902927"/>
              <a:gd name="connsiteY2" fmla="*/ 5576 h 55756"/>
              <a:gd name="connsiteX3" fmla="*/ 2141034 w 3902927"/>
              <a:gd name="connsiteY3" fmla="*/ 27878 h 55756"/>
              <a:gd name="connsiteX4" fmla="*/ 2653990 w 3902927"/>
              <a:gd name="connsiteY4" fmla="*/ 27878 h 55756"/>
              <a:gd name="connsiteX5" fmla="*/ 3679903 w 3902927"/>
              <a:gd name="connsiteY5" fmla="*/ 27878 h 55756"/>
              <a:gd name="connsiteX6" fmla="*/ 3902927 w 3902927"/>
              <a:gd name="connsiteY6" fmla="*/ 27878 h 5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2927" h="55756">
                <a:moveTo>
                  <a:pt x="0" y="39029"/>
                </a:moveTo>
                <a:cubicBezTo>
                  <a:pt x="312234" y="55756"/>
                  <a:pt x="496230" y="55756"/>
                  <a:pt x="791737" y="50181"/>
                </a:cubicBezTo>
                <a:cubicBezTo>
                  <a:pt x="1087244" y="44606"/>
                  <a:pt x="1548161" y="9293"/>
                  <a:pt x="1773044" y="5576"/>
                </a:cubicBezTo>
                <a:cubicBezTo>
                  <a:pt x="1997927" y="1859"/>
                  <a:pt x="1994210" y="24161"/>
                  <a:pt x="2141034" y="27878"/>
                </a:cubicBezTo>
                <a:cubicBezTo>
                  <a:pt x="2287858" y="31595"/>
                  <a:pt x="2397512" y="27878"/>
                  <a:pt x="2653990" y="27878"/>
                </a:cubicBezTo>
                <a:lnTo>
                  <a:pt x="3679903" y="27878"/>
                </a:lnTo>
                <a:cubicBezTo>
                  <a:pt x="3746810" y="0"/>
                  <a:pt x="3824868" y="13939"/>
                  <a:pt x="3902927" y="27878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3495908" y="1059366"/>
            <a:ext cx="615553" cy="49176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Мембранный потенциал, мВ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91453" y="546410"/>
            <a:ext cx="190821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Время,мс</a:t>
            </a:r>
            <a:endParaRPr lang="ru-RU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4382429" y="518532"/>
            <a:ext cx="4047893" cy="1748882"/>
          </a:xfrm>
          <a:custGeom>
            <a:avLst/>
            <a:gdLst>
              <a:gd name="connsiteX0" fmla="*/ 0 w 4047893"/>
              <a:gd name="connsiteY0" fmla="*/ 1722863 h 1748882"/>
              <a:gd name="connsiteX1" fmla="*/ 836342 w 4047893"/>
              <a:gd name="connsiteY1" fmla="*/ 1722863 h 1748882"/>
              <a:gd name="connsiteX2" fmla="*/ 1048215 w 4047893"/>
              <a:gd name="connsiteY2" fmla="*/ 1566746 h 1748882"/>
              <a:gd name="connsiteX3" fmla="*/ 1170878 w 4047893"/>
              <a:gd name="connsiteY3" fmla="*/ 1477536 h 1748882"/>
              <a:gd name="connsiteX4" fmla="*/ 1360449 w 4047893"/>
              <a:gd name="connsiteY4" fmla="*/ 1499839 h 1748882"/>
              <a:gd name="connsiteX5" fmla="*/ 1550020 w 4047893"/>
              <a:gd name="connsiteY5" fmla="*/ 1678258 h 1748882"/>
              <a:gd name="connsiteX6" fmla="*/ 1906859 w 4047893"/>
              <a:gd name="connsiteY6" fmla="*/ 1711712 h 1748882"/>
              <a:gd name="connsiteX7" fmla="*/ 2230244 w 4047893"/>
              <a:gd name="connsiteY7" fmla="*/ 1711712 h 1748882"/>
              <a:gd name="connsiteX8" fmla="*/ 2397512 w 4047893"/>
              <a:gd name="connsiteY8" fmla="*/ 1533292 h 1748882"/>
              <a:gd name="connsiteX9" fmla="*/ 2531327 w 4047893"/>
              <a:gd name="connsiteY9" fmla="*/ 1477536 h 1748882"/>
              <a:gd name="connsiteX10" fmla="*/ 2653991 w 4047893"/>
              <a:gd name="connsiteY10" fmla="*/ 1477536 h 1748882"/>
              <a:gd name="connsiteX11" fmla="*/ 2765503 w 4047893"/>
              <a:gd name="connsiteY11" fmla="*/ 1343722 h 1748882"/>
              <a:gd name="connsiteX12" fmla="*/ 2854712 w 4047893"/>
              <a:gd name="connsiteY12" fmla="*/ 1254512 h 1748882"/>
              <a:gd name="connsiteX13" fmla="*/ 2966225 w 4047893"/>
              <a:gd name="connsiteY13" fmla="*/ 1243361 h 1748882"/>
              <a:gd name="connsiteX14" fmla="*/ 3055434 w 4047893"/>
              <a:gd name="connsiteY14" fmla="*/ 1187605 h 1748882"/>
              <a:gd name="connsiteX15" fmla="*/ 3222703 w 4047893"/>
              <a:gd name="connsiteY15" fmla="*/ 418170 h 1748882"/>
              <a:gd name="connsiteX16" fmla="*/ 3256156 w 4047893"/>
              <a:gd name="connsiteY16" fmla="*/ 117088 h 1748882"/>
              <a:gd name="connsiteX17" fmla="*/ 3334215 w 4047893"/>
              <a:gd name="connsiteY17" fmla="*/ 1120697 h 1748882"/>
              <a:gd name="connsiteX18" fmla="*/ 3546088 w 4047893"/>
              <a:gd name="connsiteY18" fmla="*/ 1600200 h 1748882"/>
              <a:gd name="connsiteX19" fmla="*/ 4047893 w 4047893"/>
              <a:gd name="connsiteY19" fmla="*/ 1622502 h 174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7893" h="1748882">
                <a:moveTo>
                  <a:pt x="0" y="1722863"/>
                </a:moveTo>
                <a:cubicBezTo>
                  <a:pt x="330820" y="1735872"/>
                  <a:pt x="661640" y="1748882"/>
                  <a:pt x="836342" y="1722863"/>
                </a:cubicBezTo>
                <a:cubicBezTo>
                  <a:pt x="1011044" y="1696844"/>
                  <a:pt x="1048215" y="1566746"/>
                  <a:pt x="1048215" y="1566746"/>
                </a:cubicBezTo>
                <a:cubicBezTo>
                  <a:pt x="1103971" y="1525858"/>
                  <a:pt x="1118839" y="1488687"/>
                  <a:pt x="1170878" y="1477536"/>
                </a:cubicBezTo>
                <a:cubicBezTo>
                  <a:pt x="1222917" y="1466385"/>
                  <a:pt x="1297259" y="1466385"/>
                  <a:pt x="1360449" y="1499839"/>
                </a:cubicBezTo>
                <a:cubicBezTo>
                  <a:pt x="1423639" y="1533293"/>
                  <a:pt x="1458952" y="1642946"/>
                  <a:pt x="1550020" y="1678258"/>
                </a:cubicBezTo>
                <a:cubicBezTo>
                  <a:pt x="1641088" y="1713570"/>
                  <a:pt x="1793488" y="1706136"/>
                  <a:pt x="1906859" y="1711712"/>
                </a:cubicBezTo>
                <a:cubicBezTo>
                  <a:pt x="2020230" y="1717288"/>
                  <a:pt x="2148469" y="1741449"/>
                  <a:pt x="2230244" y="1711712"/>
                </a:cubicBezTo>
                <a:cubicBezTo>
                  <a:pt x="2312020" y="1681975"/>
                  <a:pt x="2347332" y="1572321"/>
                  <a:pt x="2397512" y="1533292"/>
                </a:cubicBezTo>
                <a:cubicBezTo>
                  <a:pt x="2447693" y="1494263"/>
                  <a:pt x="2488581" y="1486829"/>
                  <a:pt x="2531327" y="1477536"/>
                </a:cubicBezTo>
                <a:cubicBezTo>
                  <a:pt x="2574074" y="1468243"/>
                  <a:pt x="2614962" y="1499838"/>
                  <a:pt x="2653991" y="1477536"/>
                </a:cubicBezTo>
                <a:cubicBezTo>
                  <a:pt x="2693020" y="1455234"/>
                  <a:pt x="2732049" y="1380893"/>
                  <a:pt x="2765503" y="1343722"/>
                </a:cubicBezTo>
                <a:cubicBezTo>
                  <a:pt x="2798957" y="1306551"/>
                  <a:pt x="2821258" y="1271239"/>
                  <a:pt x="2854712" y="1254512"/>
                </a:cubicBezTo>
                <a:cubicBezTo>
                  <a:pt x="2888166" y="1237785"/>
                  <a:pt x="2932771" y="1254512"/>
                  <a:pt x="2966225" y="1243361"/>
                </a:cubicBezTo>
                <a:cubicBezTo>
                  <a:pt x="2999679" y="1232210"/>
                  <a:pt x="3012688" y="1325137"/>
                  <a:pt x="3055434" y="1187605"/>
                </a:cubicBezTo>
                <a:cubicBezTo>
                  <a:pt x="3098180" y="1050073"/>
                  <a:pt x="3189249" y="596589"/>
                  <a:pt x="3222703" y="418170"/>
                </a:cubicBezTo>
                <a:cubicBezTo>
                  <a:pt x="3256157" y="239751"/>
                  <a:pt x="3237571" y="0"/>
                  <a:pt x="3256156" y="117088"/>
                </a:cubicBezTo>
                <a:cubicBezTo>
                  <a:pt x="3274741" y="234176"/>
                  <a:pt x="3285893" y="873512"/>
                  <a:pt x="3334215" y="1120697"/>
                </a:cubicBezTo>
                <a:cubicBezTo>
                  <a:pt x="3382537" y="1367882"/>
                  <a:pt x="3427142" y="1516566"/>
                  <a:pt x="3546088" y="1600200"/>
                </a:cubicBezTo>
                <a:cubicBezTo>
                  <a:pt x="3665034" y="1683834"/>
                  <a:pt x="3856463" y="1653168"/>
                  <a:pt x="4047893" y="162250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984382" y="1107689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6545766" y="1115124"/>
            <a:ext cx="41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44" name="Дата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45" grpId="0"/>
      <p:bldP spid="51" grpId="0"/>
      <p:bldP spid="52" grpId="0"/>
      <p:bldP spid="53" grpId="0" animBg="1"/>
      <p:bldP spid="58" grpId="0"/>
      <p:bldP spid="60" grpId="0" animBg="1"/>
      <p:bldP spid="62" grpId="0"/>
      <p:bldP spid="70" grpId="0"/>
      <p:bldP spid="43" grpId="0" animBg="1"/>
      <p:bldP spid="50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665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РАМОН-И-КАХАЛЬ, САНТЬЯГО ФЕЛИПЕ </a:t>
            </a:r>
            <a:r>
              <a:rPr lang="ru-RU" dirty="0"/>
              <a:t>(</a:t>
            </a:r>
            <a:r>
              <a:rPr lang="ru-RU" dirty="0" err="1"/>
              <a:t>Ramón</a:t>
            </a:r>
            <a:r>
              <a:rPr lang="ru-RU" dirty="0"/>
              <a:t> y </a:t>
            </a:r>
            <a:r>
              <a:rPr lang="ru-RU" dirty="0" err="1"/>
              <a:t>Cajal</a:t>
            </a:r>
            <a:r>
              <a:rPr lang="ru-RU" dirty="0"/>
              <a:t>, </a:t>
            </a:r>
            <a:r>
              <a:rPr lang="ru-RU" dirty="0" err="1"/>
              <a:t>Santiago</a:t>
            </a:r>
            <a:r>
              <a:rPr lang="ru-RU" dirty="0"/>
              <a:t> </a:t>
            </a:r>
            <a:r>
              <a:rPr lang="ru-RU" dirty="0" err="1"/>
              <a:t>Felipe</a:t>
            </a:r>
            <a:r>
              <a:rPr lang="ru-RU" dirty="0"/>
              <a:t>) (1852–1934), испанский </a:t>
            </a:r>
            <a:r>
              <a:rPr lang="ru-RU" dirty="0" err="1"/>
              <a:t>нейрогистолог</a:t>
            </a:r>
            <a:r>
              <a:rPr lang="ru-RU" dirty="0"/>
              <a:t>, удостоенный в 1906 Нобелевской премии по физиологии и медицине (совместно с </a:t>
            </a:r>
            <a:r>
              <a:rPr lang="ru-RU" dirty="0" err="1">
                <a:hlinkClick r:id="rId2" action="ppaction://hlinkfile"/>
              </a:rPr>
              <a:t>К.Гольджи</a:t>
            </a:r>
            <a:r>
              <a:rPr lang="ru-RU" dirty="0"/>
              <a:t>) за изучение строения нервной системы. Родился 1 мая 1852 в </a:t>
            </a:r>
            <a:r>
              <a:rPr lang="ru-RU" dirty="0" err="1"/>
              <a:t>Петилье</a:t>
            </a:r>
            <a:r>
              <a:rPr lang="ru-RU" dirty="0"/>
              <a:t> на севере Испании в семье деревенского доктора-самоучки. Отец и сын вместе изучали анатомию, используя в качестве пособий кости с местного кладбища. После переезда семьи в Сарагосу </a:t>
            </a:r>
            <a:r>
              <a:rPr lang="ru-RU" dirty="0" err="1"/>
              <a:t>Кахаль</a:t>
            </a:r>
            <a:r>
              <a:rPr lang="ru-RU" dirty="0"/>
              <a:t> поступил на медицинский факультет </a:t>
            </a:r>
            <a:r>
              <a:rPr lang="ru-RU" dirty="0" err="1"/>
              <a:t>Сарагосского</a:t>
            </a:r>
            <a:r>
              <a:rPr lang="ru-RU" dirty="0"/>
              <a:t> университета; во время обучения вместе с отцом издал учебник анатомии. По окончании университета в 1873 работал военным врачом на Кубе, однако после двух лет службы заболел малярией и вынужден был вернуться домой. В 1879–1883 был директором анатомического музея при </a:t>
            </a:r>
            <a:r>
              <a:rPr lang="ru-RU" dirty="0" err="1"/>
              <a:t>Сарагосском</a:t>
            </a:r>
            <a:r>
              <a:rPr lang="ru-RU" dirty="0"/>
              <a:t> университете. В 1883–1886 – профессор </a:t>
            </a:r>
            <a:r>
              <a:rPr lang="ru-RU" dirty="0" err="1"/>
              <a:t>Валенсийского</a:t>
            </a:r>
            <a:r>
              <a:rPr lang="ru-RU" dirty="0"/>
              <a:t>, в 1886–1892 – </a:t>
            </a:r>
            <a:r>
              <a:rPr lang="ru-RU" dirty="0" err="1"/>
              <a:t>Барселонского</a:t>
            </a:r>
            <a:r>
              <a:rPr lang="ru-RU" dirty="0"/>
              <a:t>, в 1892–1922 – Мадридского университетов.</a:t>
            </a:r>
          </a:p>
          <a:p>
            <a:r>
              <a:rPr lang="ru-RU" dirty="0"/>
              <a:t>Основное направление научных исследований </a:t>
            </a:r>
            <a:r>
              <a:rPr lang="ru-RU" dirty="0" err="1"/>
              <a:t>Рамон</a:t>
            </a:r>
            <a:r>
              <a:rPr lang="ru-RU" dirty="0"/>
              <a:t>-и-</a:t>
            </a:r>
            <a:r>
              <a:rPr lang="ru-RU" dirty="0" err="1"/>
              <a:t>Кахаля</a:t>
            </a:r>
            <a:r>
              <a:rPr lang="ru-RU" dirty="0"/>
              <a:t> – анатомия и гистология нервной системы. Ученый открыл отростки нервных клеток – дендриты (1890). Создал учение о нейроне как структурной единице нервной системы (1894). Подробное описание им структуры в месте контакта нейронов сыграло важную роль в развитии современных представлений о синапсах. </a:t>
            </a:r>
            <a:r>
              <a:rPr lang="ru-RU" dirty="0" err="1"/>
              <a:t>Рамон</a:t>
            </a:r>
            <a:r>
              <a:rPr lang="ru-RU" dirty="0"/>
              <a:t>-и-</a:t>
            </a:r>
            <a:r>
              <a:rPr lang="ru-RU" dirty="0" err="1"/>
              <a:t>Кахалю</a:t>
            </a:r>
            <a:r>
              <a:rPr lang="ru-RU" dirty="0"/>
              <a:t> принадлежат классические исследования по регенерации поврежденных нервов, строению сетчатки глаза, спинного мозга, мозжечка.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18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274638"/>
            <a:ext cx="8461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нейрона </a:t>
            </a:r>
            <a:r>
              <a:rPr lang="ru-RU" dirty="0" err="1" smtClean="0"/>
              <a:t>МакКаллока-Питтца</a:t>
            </a:r>
            <a:endParaRPr lang="ru-RU" dirty="0"/>
          </a:p>
        </p:txBody>
      </p:sp>
      <p:grpSp>
        <p:nvGrpSpPr>
          <p:cNvPr id="3" name="Группа 4"/>
          <p:cNvGrpSpPr/>
          <p:nvPr/>
        </p:nvGrpSpPr>
        <p:grpSpPr>
          <a:xfrm rot="16200000">
            <a:off x="3239428" y="-880945"/>
            <a:ext cx="2592659" cy="6203795"/>
            <a:chOff x="4231888" y="245327"/>
            <a:chExt cx="2592659" cy="6203795"/>
          </a:xfrm>
        </p:grpSpPr>
        <p:sp>
          <p:nvSpPr>
            <p:cNvPr id="6" name="Полилиния 5"/>
            <p:cNvSpPr/>
            <p:nvPr/>
          </p:nvSpPr>
          <p:spPr>
            <a:xfrm>
              <a:off x="4231888" y="245327"/>
              <a:ext cx="2592659" cy="1126397"/>
            </a:xfrm>
            <a:custGeom>
              <a:avLst/>
              <a:gdLst>
                <a:gd name="connsiteX0" fmla="*/ 1165303 w 3810000"/>
                <a:gd name="connsiteY0" fmla="*/ 2085278 h 2085278"/>
                <a:gd name="connsiteX1" fmla="*/ 964581 w 3810000"/>
                <a:gd name="connsiteY1" fmla="*/ 1583473 h 2085278"/>
                <a:gd name="connsiteX2" fmla="*/ 395869 w 3810000"/>
                <a:gd name="connsiteY2" fmla="*/ 1137424 h 2085278"/>
                <a:gd name="connsiteX3" fmla="*/ 27878 w 3810000"/>
                <a:gd name="connsiteY3" fmla="*/ 602166 h 2085278"/>
                <a:gd name="connsiteX4" fmla="*/ 228600 w 3810000"/>
                <a:gd name="connsiteY4" fmla="*/ 691376 h 2085278"/>
                <a:gd name="connsiteX5" fmla="*/ 1254513 w 3810000"/>
                <a:gd name="connsiteY5" fmla="*/ 1282390 h 2085278"/>
                <a:gd name="connsiteX6" fmla="*/ 1421781 w 3810000"/>
                <a:gd name="connsiteY6" fmla="*/ 669073 h 2085278"/>
                <a:gd name="connsiteX7" fmla="*/ 1589049 w 3810000"/>
                <a:gd name="connsiteY7" fmla="*/ 267629 h 2085278"/>
                <a:gd name="connsiteX8" fmla="*/ 1711713 w 3810000"/>
                <a:gd name="connsiteY8" fmla="*/ 11151 h 2085278"/>
                <a:gd name="connsiteX9" fmla="*/ 1667108 w 3810000"/>
                <a:gd name="connsiteY9" fmla="*/ 334537 h 2085278"/>
                <a:gd name="connsiteX10" fmla="*/ 1734015 w 3810000"/>
                <a:gd name="connsiteY10" fmla="*/ 1170878 h 2085278"/>
                <a:gd name="connsiteX11" fmla="*/ 1923586 w 3810000"/>
                <a:gd name="connsiteY11" fmla="*/ 1226634 h 2085278"/>
                <a:gd name="connsiteX12" fmla="*/ 2191215 w 3810000"/>
                <a:gd name="connsiteY12" fmla="*/ 947854 h 2085278"/>
                <a:gd name="connsiteX13" fmla="*/ 2258122 w 3810000"/>
                <a:gd name="connsiteY13" fmla="*/ 457200 h 2085278"/>
                <a:gd name="connsiteX14" fmla="*/ 2313878 w 3810000"/>
                <a:gd name="connsiteY14" fmla="*/ 66907 h 2085278"/>
                <a:gd name="connsiteX15" fmla="*/ 2369635 w 3810000"/>
                <a:gd name="connsiteY15" fmla="*/ 156117 h 2085278"/>
                <a:gd name="connsiteX16" fmla="*/ 2481147 w 3810000"/>
                <a:gd name="connsiteY16" fmla="*/ 635620 h 2085278"/>
                <a:gd name="connsiteX17" fmla="*/ 2581508 w 3810000"/>
                <a:gd name="connsiteY17" fmla="*/ 1059366 h 2085278"/>
                <a:gd name="connsiteX18" fmla="*/ 2759927 w 3810000"/>
                <a:gd name="connsiteY18" fmla="*/ 1293542 h 2085278"/>
                <a:gd name="connsiteX19" fmla="*/ 3027557 w 3810000"/>
                <a:gd name="connsiteY19" fmla="*/ 959005 h 2085278"/>
                <a:gd name="connsiteX20" fmla="*/ 3339791 w 3810000"/>
                <a:gd name="connsiteY20" fmla="*/ 602166 h 2085278"/>
                <a:gd name="connsiteX21" fmla="*/ 3774688 w 3810000"/>
                <a:gd name="connsiteY21" fmla="*/ 367990 h 2085278"/>
                <a:gd name="connsiteX22" fmla="*/ 3551664 w 3810000"/>
                <a:gd name="connsiteY22" fmla="*/ 691376 h 2085278"/>
                <a:gd name="connsiteX23" fmla="*/ 3139069 w 3810000"/>
                <a:gd name="connsiteY23" fmla="*/ 1516566 h 2085278"/>
                <a:gd name="connsiteX24" fmla="*/ 2904893 w 3810000"/>
                <a:gd name="connsiteY24" fmla="*/ 2029522 h 20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0" h="2085278">
                  <a:moveTo>
                    <a:pt x="1165303" y="2085278"/>
                  </a:moveTo>
                  <a:cubicBezTo>
                    <a:pt x="1129061" y="1913363"/>
                    <a:pt x="1092820" y="1741449"/>
                    <a:pt x="964581" y="1583473"/>
                  </a:cubicBezTo>
                  <a:cubicBezTo>
                    <a:pt x="836342" y="1425497"/>
                    <a:pt x="551986" y="1300975"/>
                    <a:pt x="395869" y="1137424"/>
                  </a:cubicBezTo>
                  <a:cubicBezTo>
                    <a:pt x="239752" y="973873"/>
                    <a:pt x="55756" y="676507"/>
                    <a:pt x="27878" y="602166"/>
                  </a:cubicBezTo>
                  <a:cubicBezTo>
                    <a:pt x="0" y="527825"/>
                    <a:pt x="24161" y="578005"/>
                    <a:pt x="228600" y="691376"/>
                  </a:cubicBezTo>
                  <a:cubicBezTo>
                    <a:pt x="433039" y="804747"/>
                    <a:pt x="1055650" y="1286107"/>
                    <a:pt x="1254513" y="1282390"/>
                  </a:cubicBezTo>
                  <a:cubicBezTo>
                    <a:pt x="1453376" y="1278673"/>
                    <a:pt x="1366025" y="838200"/>
                    <a:pt x="1421781" y="669073"/>
                  </a:cubicBezTo>
                  <a:cubicBezTo>
                    <a:pt x="1477537" y="499946"/>
                    <a:pt x="1540727" y="377283"/>
                    <a:pt x="1589049" y="267629"/>
                  </a:cubicBezTo>
                  <a:cubicBezTo>
                    <a:pt x="1637371" y="157975"/>
                    <a:pt x="1698703" y="0"/>
                    <a:pt x="1711713" y="11151"/>
                  </a:cubicBezTo>
                  <a:cubicBezTo>
                    <a:pt x="1724723" y="22302"/>
                    <a:pt x="1663391" y="141249"/>
                    <a:pt x="1667108" y="334537"/>
                  </a:cubicBezTo>
                  <a:cubicBezTo>
                    <a:pt x="1670825" y="527825"/>
                    <a:pt x="1691269" y="1022195"/>
                    <a:pt x="1734015" y="1170878"/>
                  </a:cubicBezTo>
                  <a:cubicBezTo>
                    <a:pt x="1776761" y="1319561"/>
                    <a:pt x="1847386" y="1263805"/>
                    <a:pt x="1923586" y="1226634"/>
                  </a:cubicBezTo>
                  <a:cubicBezTo>
                    <a:pt x="1999786" y="1189463"/>
                    <a:pt x="2135459" y="1076093"/>
                    <a:pt x="2191215" y="947854"/>
                  </a:cubicBezTo>
                  <a:cubicBezTo>
                    <a:pt x="2246971" y="819615"/>
                    <a:pt x="2237678" y="604025"/>
                    <a:pt x="2258122" y="457200"/>
                  </a:cubicBezTo>
                  <a:cubicBezTo>
                    <a:pt x="2278566" y="310375"/>
                    <a:pt x="2295293" y="117087"/>
                    <a:pt x="2313878" y="66907"/>
                  </a:cubicBezTo>
                  <a:cubicBezTo>
                    <a:pt x="2332463" y="16727"/>
                    <a:pt x="2341757" y="61332"/>
                    <a:pt x="2369635" y="156117"/>
                  </a:cubicBezTo>
                  <a:cubicBezTo>
                    <a:pt x="2397513" y="250903"/>
                    <a:pt x="2445835" y="485079"/>
                    <a:pt x="2481147" y="635620"/>
                  </a:cubicBezTo>
                  <a:cubicBezTo>
                    <a:pt x="2516459" y="786161"/>
                    <a:pt x="2535045" y="949712"/>
                    <a:pt x="2581508" y="1059366"/>
                  </a:cubicBezTo>
                  <a:cubicBezTo>
                    <a:pt x="2627971" y="1169020"/>
                    <a:pt x="2685585" y="1310269"/>
                    <a:pt x="2759927" y="1293542"/>
                  </a:cubicBezTo>
                  <a:cubicBezTo>
                    <a:pt x="2834269" y="1276815"/>
                    <a:pt x="2930913" y="1074234"/>
                    <a:pt x="3027557" y="959005"/>
                  </a:cubicBezTo>
                  <a:cubicBezTo>
                    <a:pt x="3124201" y="843776"/>
                    <a:pt x="3215269" y="700669"/>
                    <a:pt x="3339791" y="602166"/>
                  </a:cubicBezTo>
                  <a:cubicBezTo>
                    <a:pt x="3464313" y="503663"/>
                    <a:pt x="3739376" y="353122"/>
                    <a:pt x="3774688" y="367990"/>
                  </a:cubicBezTo>
                  <a:cubicBezTo>
                    <a:pt x="3810000" y="382858"/>
                    <a:pt x="3657601" y="499947"/>
                    <a:pt x="3551664" y="691376"/>
                  </a:cubicBezTo>
                  <a:cubicBezTo>
                    <a:pt x="3445728" y="882805"/>
                    <a:pt x="3246864" y="1293542"/>
                    <a:pt x="3139069" y="1516566"/>
                  </a:cubicBezTo>
                  <a:cubicBezTo>
                    <a:pt x="3031274" y="1739590"/>
                    <a:pt x="2968083" y="1884556"/>
                    <a:pt x="2904893" y="2029522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886131" y="1353653"/>
              <a:ext cx="322502" cy="779041"/>
            </a:xfrm>
            <a:custGeom>
              <a:avLst/>
              <a:gdLst>
                <a:gd name="connsiteX0" fmla="*/ 473927 w 473927"/>
                <a:gd name="connsiteY0" fmla="*/ 0 h 1442225"/>
                <a:gd name="connsiteX1" fmla="*/ 429322 w 473927"/>
                <a:gd name="connsiteY1" fmla="*/ 524108 h 1442225"/>
                <a:gd name="connsiteX2" fmla="*/ 407020 w 473927"/>
                <a:gd name="connsiteY2" fmla="*/ 1025913 h 1442225"/>
                <a:gd name="connsiteX3" fmla="*/ 61332 w 473927"/>
                <a:gd name="connsiteY3" fmla="*/ 1382752 h 1442225"/>
                <a:gd name="connsiteX4" fmla="*/ 39030 w 473927"/>
                <a:gd name="connsiteY4" fmla="*/ 1382752 h 1442225"/>
                <a:gd name="connsiteX5" fmla="*/ 50181 w 473927"/>
                <a:gd name="connsiteY5" fmla="*/ 1371600 h 144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927" h="1442225">
                  <a:moveTo>
                    <a:pt x="473927" y="0"/>
                  </a:moveTo>
                  <a:cubicBezTo>
                    <a:pt x="457200" y="176561"/>
                    <a:pt x="440473" y="353123"/>
                    <a:pt x="429322" y="524108"/>
                  </a:cubicBezTo>
                  <a:cubicBezTo>
                    <a:pt x="418171" y="695094"/>
                    <a:pt x="468352" y="882806"/>
                    <a:pt x="407020" y="1025913"/>
                  </a:cubicBezTo>
                  <a:cubicBezTo>
                    <a:pt x="345688" y="1169020"/>
                    <a:pt x="122664" y="1323279"/>
                    <a:pt x="61332" y="1382752"/>
                  </a:cubicBezTo>
                  <a:cubicBezTo>
                    <a:pt x="0" y="1442225"/>
                    <a:pt x="40888" y="1384611"/>
                    <a:pt x="39030" y="1382752"/>
                  </a:cubicBezTo>
                  <a:cubicBezTo>
                    <a:pt x="37172" y="1380893"/>
                    <a:pt x="50181" y="1373459"/>
                    <a:pt x="50181" y="137160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016009" y="1365700"/>
              <a:ext cx="335148" cy="783056"/>
            </a:xfrm>
            <a:custGeom>
              <a:avLst/>
              <a:gdLst>
                <a:gd name="connsiteX0" fmla="*/ 1859 w 492512"/>
                <a:gd name="connsiteY0" fmla="*/ 0 h 1449658"/>
                <a:gd name="connsiteX1" fmla="*/ 24161 w 492512"/>
                <a:gd name="connsiteY1" fmla="*/ 602166 h 1449658"/>
                <a:gd name="connsiteX2" fmla="*/ 146825 w 492512"/>
                <a:gd name="connsiteY2" fmla="*/ 1159727 h 1449658"/>
                <a:gd name="connsiteX3" fmla="*/ 492512 w 492512"/>
                <a:gd name="connsiteY3" fmla="*/ 1449658 h 144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512" h="1449658">
                  <a:moveTo>
                    <a:pt x="1859" y="0"/>
                  </a:moveTo>
                  <a:cubicBezTo>
                    <a:pt x="929" y="204439"/>
                    <a:pt x="0" y="408878"/>
                    <a:pt x="24161" y="602166"/>
                  </a:cubicBezTo>
                  <a:cubicBezTo>
                    <a:pt x="48322" y="795454"/>
                    <a:pt x="68767" y="1018478"/>
                    <a:pt x="146825" y="1159727"/>
                  </a:cubicBezTo>
                  <a:cubicBezTo>
                    <a:pt x="224883" y="1300976"/>
                    <a:pt x="492512" y="1449658"/>
                    <a:pt x="492512" y="1449658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738160" y="2118639"/>
              <a:ext cx="159353" cy="301176"/>
            </a:xfrm>
            <a:custGeom>
              <a:avLst/>
              <a:gdLst>
                <a:gd name="connsiteX0" fmla="*/ 234175 w 234175"/>
                <a:gd name="connsiteY0" fmla="*/ 0 h 557562"/>
                <a:gd name="connsiteX1" fmla="*/ 200721 w 234175"/>
                <a:gd name="connsiteY1" fmla="*/ 334537 h 557562"/>
                <a:gd name="connsiteX2" fmla="*/ 78058 w 234175"/>
                <a:gd name="connsiteY2" fmla="*/ 524108 h 557562"/>
                <a:gd name="connsiteX3" fmla="*/ 0 w 234175"/>
                <a:gd name="connsiteY3" fmla="*/ 535259 h 5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75" h="557562">
                  <a:moveTo>
                    <a:pt x="234175" y="0"/>
                  </a:moveTo>
                  <a:cubicBezTo>
                    <a:pt x="230457" y="123593"/>
                    <a:pt x="226740" y="247186"/>
                    <a:pt x="200721" y="334537"/>
                  </a:cubicBezTo>
                  <a:cubicBezTo>
                    <a:pt x="174702" y="421888"/>
                    <a:pt x="111511" y="490654"/>
                    <a:pt x="78058" y="524108"/>
                  </a:cubicBezTo>
                  <a:cubicBezTo>
                    <a:pt x="44605" y="557562"/>
                    <a:pt x="22302" y="546410"/>
                    <a:pt x="0" y="53525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flipH="1">
              <a:off x="5351157" y="2140726"/>
              <a:ext cx="209942" cy="273065"/>
            </a:xfrm>
            <a:custGeom>
              <a:avLst/>
              <a:gdLst>
                <a:gd name="connsiteX0" fmla="*/ 234175 w 234175"/>
                <a:gd name="connsiteY0" fmla="*/ 0 h 557562"/>
                <a:gd name="connsiteX1" fmla="*/ 200721 w 234175"/>
                <a:gd name="connsiteY1" fmla="*/ 334537 h 557562"/>
                <a:gd name="connsiteX2" fmla="*/ 78058 w 234175"/>
                <a:gd name="connsiteY2" fmla="*/ 524108 h 557562"/>
                <a:gd name="connsiteX3" fmla="*/ 0 w 234175"/>
                <a:gd name="connsiteY3" fmla="*/ 535259 h 5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75" h="557562">
                  <a:moveTo>
                    <a:pt x="234175" y="0"/>
                  </a:moveTo>
                  <a:cubicBezTo>
                    <a:pt x="230457" y="123593"/>
                    <a:pt x="226740" y="247186"/>
                    <a:pt x="200721" y="334537"/>
                  </a:cubicBezTo>
                  <a:cubicBezTo>
                    <a:pt x="174702" y="421888"/>
                    <a:pt x="111511" y="490654"/>
                    <a:pt x="78058" y="524108"/>
                  </a:cubicBezTo>
                  <a:cubicBezTo>
                    <a:pt x="44605" y="557562"/>
                    <a:pt x="22302" y="546410"/>
                    <a:pt x="0" y="535259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4471639" y="3668750"/>
              <a:ext cx="2620537" cy="100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4311805" y="3653882"/>
              <a:ext cx="2620537" cy="100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олилиния 12"/>
            <p:cNvSpPr/>
            <p:nvPr/>
          </p:nvSpPr>
          <p:spPr>
            <a:xfrm>
              <a:off x="4811752" y="4995746"/>
              <a:ext cx="1674540" cy="1453376"/>
            </a:xfrm>
            <a:custGeom>
              <a:avLst/>
              <a:gdLst>
                <a:gd name="connsiteX0" fmla="*/ 1009184 w 1674540"/>
                <a:gd name="connsiteY0" fmla="*/ 22303 h 1453376"/>
                <a:gd name="connsiteX1" fmla="*/ 1165301 w 1674540"/>
                <a:gd name="connsiteY1" fmla="*/ 434898 h 1453376"/>
                <a:gd name="connsiteX2" fmla="*/ 1600199 w 1674540"/>
                <a:gd name="connsiteY2" fmla="*/ 880947 h 1453376"/>
                <a:gd name="connsiteX3" fmla="*/ 1611350 w 1674540"/>
                <a:gd name="connsiteY3" fmla="*/ 1137425 h 1453376"/>
                <a:gd name="connsiteX4" fmla="*/ 1299116 w 1674540"/>
                <a:gd name="connsiteY4" fmla="*/ 702527 h 1453376"/>
                <a:gd name="connsiteX5" fmla="*/ 1053789 w 1674540"/>
                <a:gd name="connsiteY5" fmla="*/ 568713 h 1453376"/>
                <a:gd name="connsiteX6" fmla="*/ 1053789 w 1674540"/>
                <a:gd name="connsiteY6" fmla="*/ 1014761 h 1453376"/>
                <a:gd name="connsiteX7" fmla="*/ 942277 w 1674540"/>
                <a:gd name="connsiteY7" fmla="*/ 1393903 h 1453376"/>
                <a:gd name="connsiteX8" fmla="*/ 919975 w 1674540"/>
                <a:gd name="connsiteY8" fmla="*/ 657922 h 1453376"/>
                <a:gd name="connsiteX9" fmla="*/ 752706 w 1674540"/>
                <a:gd name="connsiteY9" fmla="*/ 613317 h 1453376"/>
                <a:gd name="connsiteX10" fmla="*/ 719253 w 1674540"/>
                <a:gd name="connsiteY10" fmla="*/ 1037064 h 1453376"/>
                <a:gd name="connsiteX11" fmla="*/ 362414 w 1674540"/>
                <a:gd name="connsiteY11" fmla="*/ 1215483 h 1453376"/>
                <a:gd name="connsiteX12" fmla="*/ 551984 w 1674540"/>
                <a:gd name="connsiteY12" fmla="*/ 1037064 h 1453376"/>
                <a:gd name="connsiteX13" fmla="*/ 618892 w 1674540"/>
                <a:gd name="connsiteY13" fmla="*/ 613317 h 1453376"/>
                <a:gd name="connsiteX14" fmla="*/ 652345 w 1674540"/>
                <a:gd name="connsiteY14" fmla="*/ 501805 h 1453376"/>
                <a:gd name="connsiteX15" fmla="*/ 362414 w 1674540"/>
                <a:gd name="connsiteY15" fmla="*/ 836342 h 1453376"/>
                <a:gd name="connsiteX16" fmla="*/ 5575 w 1674540"/>
                <a:gd name="connsiteY16" fmla="*/ 936703 h 1453376"/>
                <a:gd name="connsiteX17" fmla="*/ 395867 w 1674540"/>
                <a:gd name="connsiteY17" fmla="*/ 646771 h 1453376"/>
                <a:gd name="connsiteX18" fmla="*/ 685799 w 1674540"/>
                <a:gd name="connsiteY18" fmla="*/ 334537 h 1453376"/>
                <a:gd name="connsiteX19" fmla="*/ 841916 w 1674540"/>
                <a:gd name="connsiteY19" fmla="*/ 0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540" h="1453376">
                  <a:moveTo>
                    <a:pt x="1009184" y="22303"/>
                  </a:moveTo>
                  <a:cubicBezTo>
                    <a:pt x="1037991" y="157047"/>
                    <a:pt x="1066799" y="291791"/>
                    <a:pt x="1165301" y="434898"/>
                  </a:cubicBezTo>
                  <a:cubicBezTo>
                    <a:pt x="1263803" y="578005"/>
                    <a:pt x="1525858" y="763859"/>
                    <a:pt x="1600199" y="880947"/>
                  </a:cubicBezTo>
                  <a:cubicBezTo>
                    <a:pt x="1674540" y="998035"/>
                    <a:pt x="1661530" y="1167162"/>
                    <a:pt x="1611350" y="1137425"/>
                  </a:cubicBezTo>
                  <a:cubicBezTo>
                    <a:pt x="1561170" y="1107688"/>
                    <a:pt x="1392043" y="797312"/>
                    <a:pt x="1299116" y="702527"/>
                  </a:cubicBezTo>
                  <a:cubicBezTo>
                    <a:pt x="1206189" y="607742"/>
                    <a:pt x="1094677" y="516674"/>
                    <a:pt x="1053789" y="568713"/>
                  </a:cubicBezTo>
                  <a:cubicBezTo>
                    <a:pt x="1012901" y="620752"/>
                    <a:pt x="1072374" y="877229"/>
                    <a:pt x="1053789" y="1014761"/>
                  </a:cubicBezTo>
                  <a:cubicBezTo>
                    <a:pt x="1035204" y="1152293"/>
                    <a:pt x="964579" y="1453376"/>
                    <a:pt x="942277" y="1393903"/>
                  </a:cubicBezTo>
                  <a:cubicBezTo>
                    <a:pt x="919975" y="1334430"/>
                    <a:pt x="951570" y="788020"/>
                    <a:pt x="919975" y="657922"/>
                  </a:cubicBezTo>
                  <a:cubicBezTo>
                    <a:pt x="888380" y="527824"/>
                    <a:pt x="786160" y="550127"/>
                    <a:pt x="752706" y="613317"/>
                  </a:cubicBezTo>
                  <a:cubicBezTo>
                    <a:pt x="719252" y="676507"/>
                    <a:pt x="784302" y="936703"/>
                    <a:pt x="719253" y="1037064"/>
                  </a:cubicBezTo>
                  <a:cubicBezTo>
                    <a:pt x="654204" y="1137425"/>
                    <a:pt x="390292" y="1215483"/>
                    <a:pt x="362414" y="1215483"/>
                  </a:cubicBezTo>
                  <a:cubicBezTo>
                    <a:pt x="334536" y="1215483"/>
                    <a:pt x="509238" y="1137425"/>
                    <a:pt x="551984" y="1037064"/>
                  </a:cubicBezTo>
                  <a:cubicBezTo>
                    <a:pt x="594730" y="936703"/>
                    <a:pt x="602165" y="702527"/>
                    <a:pt x="618892" y="613317"/>
                  </a:cubicBezTo>
                  <a:cubicBezTo>
                    <a:pt x="635619" y="524107"/>
                    <a:pt x="695091" y="464634"/>
                    <a:pt x="652345" y="501805"/>
                  </a:cubicBezTo>
                  <a:cubicBezTo>
                    <a:pt x="609599" y="538976"/>
                    <a:pt x="470209" y="763859"/>
                    <a:pt x="362414" y="836342"/>
                  </a:cubicBezTo>
                  <a:cubicBezTo>
                    <a:pt x="254619" y="908825"/>
                    <a:pt x="0" y="968298"/>
                    <a:pt x="5575" y="936703"/>
                  </a:cubicBezTo>
                  <a:cubicBezTo>
                    <a:pt x="11150" y="905108"/>
                    <a:pt x="282496" y="747132"/>
                    <a:pt x="395867" y="646771"/>
                  </a:cubicBezTo>
                  <a:cubicBezTo>
                    <a:pt x="509238" y="546410"/>
                    <a:pt x="611458" y="442332"/>
                    <a:pt x="685799" y="334537"/>
                  </a:cubicBezTo>
                  <a:cubicBezTo>
                    <a:pt x="760140" y="226742"/>
                    <a:pt x="801028" y="113371"/>
                    <a:pt x="841916" y="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519854" y="1215483"/>
              <a:ext cx="289931" cy="512956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/>
          <p:cNvSpPr/>
          <p:nvPr/>
        </p:nvSpPr>
        <p:spPr>
          <a:xfrm rot="5400000">
            <a:off x="3757961" y="3836023"/>
            <a:ext cx="2174487" cy="2040674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720898" y="3947533"/>
            <a:ext cx="1115122" cy="1115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17180" y="4289503"/>
            <a:ext cx="1115122" cy="1115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91200" y="4854498"/>
            <a:ext cx="1115122" cy="1115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720899" y="4638908"/>
            <a:ext cx="1115122" cy="1115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39483" y="5003181"/>
            <a:ext cx="1115122" cy="1115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13463" y="5378606"/>
            <a:ext cx="1115122" cy="1115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20898" y="5765182"/>
            <a:ext cx="1115122" cy="1115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73405" y="3612996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</a:rPr>
              <a:t>1</a:t>
            </a:r>
            <a:endParaRPr lang="ru-RU" sz="3200" b="1" baseline="-25000" dirty="0">
              <a:ln/>
              <a:solidFill>
                <a:schemeClr val="accent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1990" y="3954967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</a:rPr>
              <a:t>2</a:t>
            </a:r>
            <a:endParaRPr lang="ru-RU" sz="3200" b="1" baseline="-25000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1366" y="4274635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</a:rPr>
              <a:t>3</a:t>
            </a:r>
            <a:endParaRPr lang="ru-RU" sz="3200" b="1" baseline="-25000" dirty="0">
              <a:ln/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3405" y="4661210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</a:rPr>
              <a:t>4</a:t>
            </a:r>
            <a:endParaRPr lang="ru-RU" sz="3200" b="1" baseline="-25000" dirty="0">
              <a:ln/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1990" y="5047786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</a:rPr>
              <a:t>5</a:t>
            </a:r>
            <a:endParaRPr lang="ru-RU" sz="3200" b="1" baseline="-25000" dirty="0">
              <a:ln/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4029" y="5445513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</a:rPr>
              <a:t>X</a:t>
            </a:r>
            <a:r>
              <a:rPr lang="en-US" sz="3200" b="1" baseline="-25000" dirty="0" err="1" smtClean="0">
                <a:ln/>
                <a:solidFill>
                  <a:schemeClr val="accent3"/>
                </a:solidFill>
              </a:rPr>
              <a:t>n</a:t>
            </a:r>
            <a:endParaRPr lang="ru-RU" sz="3200" b="1" baseline="-25000" dirty="0">
              <a:ln/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13755" y="4538547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Y</a:t>
            </a:r>
            <a:endParaRPr lang="ru-RU" sz="3200" b="1" baseline="-25000" dirty="0">
              <a:ln/>
              <a:solidFill>
                <a:schemeClr val="accent3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5307980" y="4583151"/>
            <a:ext cx="512956" cy="51295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832303" y="3743094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28586" y="4096216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47170" y="4438186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1152" y="4791309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6282" y="5166734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80264" y="5486401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400" b="1" baseline="-25000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6272" y="4534830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</a:rPr>
              <a:t>P</a:t>
            </a:r>
            <a:endParaRPr lang="ru-RU" sz="3200" b="1" baseline="-25000" dirty="0">
              <a:ln/>
              <a:solidFill>
                <a:srgbClr val="FF0000"/>
              </a:solidFill>
            </a:endParaRPr>
          </a:p>
        </p:txBody>
      </p:sp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3958683" y="1204336"/>
            <a:ext cx="2174487" cy="2040674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21620" y="1315846"/>
            <a:ext cx="1115122" cy="1115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17902" y="1657816"/>
            <a:ext cx="1115122" cy="1115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91922" y="2222811"/>
            <a:ext cx="1115122" cy="1115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21621" y="2007221"/>
            <a:ext cx="1115122" cy="1115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940205" y="2371494"/>
            <a:ext cx="1115122" cy="1115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14185" y="2746919"/>
            <a:ext cx="1115122" cy="1115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21620" y="3133495"/>
            <a:ext cx="1115122" cy="1115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74127" y="981309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1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2712" y="1323280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2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2088" y="1642948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3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4127" y="2029523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4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2712" y="2416099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X</a:t>
            </a:r>
            <a:r>
              <a:rPr lang="en-US" sz="3200" b="1" baseline="-25000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5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4751" y="2813826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X</a:t>
            </a:r>
            <a:r>
              <a:rPr lang="en-US" sz="3200" b="1" baseline="-25000" dirty="0" err="1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n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4477" y="1906860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Y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5508702" y="1951464"/>
            <a:ext cx="512956" cy="51295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3025" y="1111407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1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9308" y="1464529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2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47892" y="1806499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3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21874" y="2159622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4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07004" y="2535047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W</a:t>
            </a:r>
            <a:r>
              <a:rPr lang="en-US" sz="2400" b="1" baseline="-2500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5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0986" y="2854714"/>
            <a:ext cx="7136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W</a:t>
            </a:r>
            <a:r>
              <a:rPr lang="en-US" sz="2400" b="1" baseline="-25000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n</a:t>
            </a:r>
            <a:endParaRPr lang="ru-RU" sz="2400" b="1" baseline="-25000" dirty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36994" y="1903143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P</a:t>
            </a:r>
            <a:endParaRPr lang="ru-RU" sz="3200" b="1" baseline="-25000" dirty="0">
              <a:ln/>
              <a:solidFill>
                <a:srgbClr val="FF00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873" y="3691054"/>
            <a:ext cx="893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en-US" sz="40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+w</a:t>
            </a:r>
            <a:r>
              <a:rPr lang="en-US" sz="40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+w</a:t>
            </a:r>
            <a:r>
              <a:rPr lang="en-US" sz="40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+…+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en-US" sz="4000" b="1" spc="300" baseline="-250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&gt;P    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событие «1»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873" y="4423317"/>
            <a:ext cx="893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en-US" sz="40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+w</a:t>
            </a:r>
            <a:r>
              <a:rPr lang="en-US" sz="40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+w</a:t>
            </a:r>
            <a:r>
              <a:rPr lang="en-US" sz="40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+…+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en-US" sz="4000" b="1" spc="300" baseline="-250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&lt;P    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событие «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1083" y="6233532"/>
            <a:ext cx="8709102" cy="557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875371" y="6250258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1496123" y="6235391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2116874" y="6253977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2704171" y="6261410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3246863" y="6268844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3800707" y="6253976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4354551" y="6261413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4930698" y="6235395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5573751" y="6253979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6161048" y="6250263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6703741" y="6268849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257585" y="6265133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7833732" y="6294868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8342971" y="6279999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8863361" y="6298589"/>
            <a:ext cx="167270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88204" y="5619544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324077" y="563813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5743784" y="564556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401599" y="5708754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434945" y="569388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985609" y="563813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944828" y="5634412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153199" y="561582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119316" y="565671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308779" y="567530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862623" y="568273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962876" y="57459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785101" y="567901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398311" y="571990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520867" y="572733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81" name="Нижний колонтитул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Логическая функция «ИЛИ»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93501" y="2074132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Y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grpSp>
        <p:nvGrpSpPr>
          <p:cNvPr id="3" name="Группа 89"/>
          <p:cNvGrpSpPr/>
          <p:nvPr/>
        </p:nvGrpSpPr>
        <p:grpSpPr>
          <a:xfrm>
            <a:off x="500897" y="1605784"/>
            <a:ext cx="3625054" cy="2174487"/>
            <a:chOff x="500897" y="1605784"/>
            <a:chExt cx="3625054" cy="2174487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400000">
              <a:off x="1497073" y="1672691"/>
              <a:ext cx="2174487" cy="204067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504615" y="2207948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500897" y="3096327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3530312" y="2691166"/>
              <a:ext cx="595639" cy="742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7279" y="1661538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107" y="2516464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5400000">
              <a:off x="3047092" y="2419819"/>
              <a:ext cx="512956" cy="512956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38323" y="1992357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2303" y="2903040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75384" y="2371498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rgbClr val="FF0000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P</a:t>
              </a:r>
              <a:endParaRPr lang="ru-RU" sz="3200" b="1" baseline="-25000" dirty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278713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12887" y="273881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42262" y="187645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grpSp>
        <p:nvGrpSpPr>
          <p:cNvPr id="4" name="Группа 90"/>
          <p:cNvGrpSpPr/>
          <p:nvPr/>
        </p:nvGrpSpPr>
        <p:grpSpPr>
          <a:xfrm>
            <a:off x="5013427" y="1557463"/>
            <a:ext cx="3625054" cy="2174487"/>
            <a:chOff x="5013427" y="1557463"/>
            <a:chExt cx="3625054" cy="2174487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 rot="5400000">
              <a:off x="6009603" y="1624370"/>
              <a:ext cx="2174487" cy="204067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017145" y="2159627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5013427" y="3048006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8042842" y="2642845"/>
              <a:ext cx="595639" cy="742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39809" y="1613217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2637" y="2468143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5400000">
              <a:off x="7559622" y="2371498"/>
              <a:ext cx="512956" cy="512956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0853" y="1944036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24833" y="2854719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87914" y="2323177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rgbClr val="FF0000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P</a:t>
              </a:r>
              <a:endParaRPr lang="ru-RU" sz="3200" b="1" baseline="-25000" dirty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</p:grpSp>
      <p:grpSp>
        <p:nvGrpSpPr>
          <p:cNvPr id="9" name="Группа 92"/>
          <p:cNvGrpSpPr/>
          <p:nvPr/>
        </p:nvGrpSpPr>
        <p:grpSpPr>
          <a:xfrm>
            <a:off x="519482" y="4099942"/>
            <a:ext cx="3625054" cy="2174487"/>
            <a:chOff x="519482" y="4099942"/>
            <a:chExt cx="3625054" cy="2174487"/>
          </a:xfrm>
        </p:grpSpPr>
        <p:sp>
          <p:nvSpPr>
            <p:cNvPr id="52" name="Равнобедренный треугольник 51"/>
            <p:cNvSpPr/>
            <p:nvPr/>
          </p:nvSpPr>
          <p:spPr>
            <a:xfrm rot="5400000">
              <a:off x="1515658" y="4166849"/>
              <a:ext cx="2174487" cy="204067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523200" y="4702106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519482" y="5590485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548897" y="5185324"/>
              <a:ext cx="595639" cy="742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45864" y="4155696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8692" y="5010622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3065677" y="4913977"/>
              <a:ext cx="512956" cy="512956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56908" y="4486515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30888" y="5397198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3969" y="4865656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rgbClr val="FF0000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P</a:t>
              </a:r>
              <a:endParaRPr lang="ru-RU" sz="3200" b="1" baseline="-25000" dirty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</p:grpSp>
      <p:grpSp>
        <p:nvGrpSpPr>
          <p:cNvPr id="10" name="Группа 91"/>
          <p:cNvGrpSpPr/>
          <p:nvPr/>
        </p:nvGrpSpPr>
        <p:grpSpPr>
          <a:xfrm>
            <a:off x="5024577" y="4088789"/>
            <a:ext cx="3625054" cy="2174487"/>
            <a:chOff x="5024577" y="4088789"/>
            <a:chExt cx="3625054" cy="2174487"/>
          </a:xfrm>
        </p:grpSpPr>
        <p:sp>
          <p:nvSpPr>
            <p:cNvPr id="62" name="Равнобедренный треугольник 61"/>
            <p:cNvSpPr/>
            <p:nvPr/>
          </p:nvSpPr>
          <p:spPr>
            <a:xfrm rot="5400000">
              <a:off x="6020753" y="4155696"/>
              <a:ext cx="2174487" cy="204067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028295" y="4690953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5024577" y="5579332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8053992" y="5174171"/>
              <a:ext cx="595639" cy="742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150959" y="4144543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13787" y="4999469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8" name="Равнобедренный треугольник 67"/>
            <p:cNvSpPr/>
            <p:nvPr/>
          </p:nvSpPr>
          <p:spPr>
            <a:xfrm rot="5400000">
              <a:off x="7570772" y="4902824"/>
              <a:ext cx="512956" cy="512956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62003" y="4475362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35983" y="5386045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99064" y="4854503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rgbClr val="FF0000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P</a:t>
              </a:r>
              <a:endParaRPr lang="ru-RU" sz="3200" b="1" baseline="-25000" dirty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0" y="1913622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077630" y="240427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63552" y="5303594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676078" y="438547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37530" y="439662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616604" y="528500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8538116" y="4857544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8545550" y="2322501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129667" y="486497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72" name="Дата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73" name="Нижний колонтитул 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Логическая функция «И»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93501" y="2074132"/>
            <a:ext cx="7136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Y</a:t>
            </a:r>
            <a:endParaRPr lang="ru-RU" sz="3200" b="1" baseline="-25000" dirty="0">
              <a:ln/>
              <a:solidFill>
                <a:schemeClr val="accent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grpSp>
        <p:nvGrpSpPr>
          <p:cNvPr id="3" name="Группа 89"/>
          <p:cNvGrpSpPr/>
          <p:nvPr/>
        </p:nvGrpSpPr>
        <p:grpSpPr>
          <a:xfrm>
            <a:off x="500897" y="1605784"/>
            <a:ext cx="3625054" cy="2174487"/>
            <a:chOff x="500897" y="1605784"/>
            <a:chExt cx="3625054" cy="2174487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400000">
              <a:off x="1497073" y="1672691"/>
              <a:ext cx="2174487" cy="204067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504615" y="2207948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500897" y="3096327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3530312" y="2691166"/>
              <a:ext cx="595639" cy="742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7279" y="1661538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107" y="2516464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5400000">
              <a:off x="3047092" y="2419819"/>
              <a:ext cx="512956" cy="512956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38323" y="1992357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2303" y="2903040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75384" y="2371498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rgbClr val="FF0000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P</a:t>
              </a:r>
              <a:endParaRPr lang="ru-RU" sz="3200" b="1" baseline="-25000" dirty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278713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12887" y="273881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42262" y="187645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grpSp>
        <p:nvGrpSpPr>
          <p:cNvPr id="4" name="Группа 90"/>
          <p:cNvGrpSpPr/>
          <p:nvPr/>
        </p:nvGrpSpPr>
        <p:grpSpPr>
          <a:xfrm>
            <a:off x="5013427" y="1557463"/>
            <a:ext cx="3625054" cy="2174487"/>
            <a:chOff x="5013427" y="1557463"/>
            <a:chExt cx="3625054" cy="2174487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 rot="5400000">
              <a:off x="6009603" y="1624370"/>
              <a:ext cx="2174487" cy="204067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017145" y="2159627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5013427" y="3048006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8042842" y="2642845"/>
              <a:ext cx="595639" cy="742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39809" y="1613217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2637" y="2468143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5400000">
              <a:off x="7559622" y="2371498"/>
              <a:ext cx="512956" cy="512956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0853" y="1944036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24833" y="2854719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87914" y="2323177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rgbClr val="FF0000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P</a:t>
              </a:r>
              <a:endParaRPr lang="ru-RU" sz="3200" b="1" baseline="-25000" dirty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</p:grpSp>
      <p:grpSp>
        <p:nvGrpSpPr>
          <p:cNvPr id="9" name="Группа 92"/>
          <p:cNvGrpSpPr/>
          <p:nvPr/>
        </p:nvGrpSpPr>
        <p:grpSpPr>
          <a:xfrm>
            <a:off x="519482" y="4099942"/>
            <a:ext cx="3625054" cy="2174487"/>
            <a:chOff x="519482" y="4099942"/>
            <a:chExt cx="3625054" cy="2174487"/>
          </a:xfrm>
        </p:grpSpPr>
        <p:sp>
          <p:nvSpPr>
            <p:cNvPr id="52" name="Равнобедренный треугольник 51"/>
            <p:cNvSpPr/>
            <p:nvPr/>
          </p:nvSpPr>
          <p:spPr>
            <a:xfrm rot="5400000">
              <a:off x="1515658" y="4166849"/>
              <a:ext cx="2174487" cy="204067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523200" y="4702106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519482" y="5590485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548897" y="5185324"/>
              <a:ext cx="595639" cy="742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45864" y="4155696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8692" y="5010622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3065677" y="4913977"/>
              <a:ext cx="512956" cy="512956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56908" y="4486515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30888" y="5397198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3969" y="4865656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rgbClr val="FF0000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P</a:t>
              </a:r>
              <a:endParaRPr lang="ru-RU" sz="3200" b="1" baseline="-25000" dirty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</p:grpSp>
      <p:grpSp>
        <p:nvGrpSpPr>
          <p:cNvPr id="10" name="Группа 91"/>
          <p:cNvGrpSpPr/>
          <p:nvPr/>
        </p:nvGrpSpPr>
        <p:grpSpPr>
          <a:xfrm>
            <a:off x="5024577" y="4088789"/>
            <a:ext cx="3625054" cy="2174487"/>
            <a:chOff x="5024577" y="4088789"/>
            <a:chExt cx="3625054" cy="2174487"/>
          </a:xfrm>
        </p:grpSpPr>
        <p:sp>
          <p:nvSpPr>
            <p:cNvPr id="62" name="Равнобедренный треугольник 61"/>
            <p:cNvSpPr/>
            <p:nvPr/>
          </p:nvSpPr>
          <p:spPr>
            <a:xfrm rot="5400000">
              <a:off x="6020753" y="4155696"/>
              <a:ext cx="2174487" cy="204067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028295" y="4690953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5024577" y="5579332"/>
              <a:ext cx="1115122" cy="1115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8053992" y="5174171"/>
              <a:ext cx="595639" cy="742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150959" y="4144543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13787" y="4999469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X</a:t>
              </a:r>
              <a:r>
                <a:rPr lang="en-US" sz="3200" b="1" baseline="-25000" dirty="0" smtClean="0">
                  <a:ln/>
                  <a:solidFill>
                    <a:schemeClr val="accent3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3200" b="1" baseline="-25000" dirty="0">
                <a:ln/>
                <a:solidFill>
                  <a:schemeClr val="accent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8" name="Равнобедренный треугольник 67"/>
            <p:cNvSpPr/>
            <p:nvPr/>
          </p:nvSpPr>
          <p:spPr>
            <a:xfrm rot="5400000">
              <a:off x="7570772" y="4902824"/>
              <a:ext cx="512956" cy="512956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62003" y="4475362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1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35983" y="5386045"/>
              <a:ext cx="71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W</a:t>
              </a:r>
              <a:r>
                <a:rPr lang="en-US" sz="2400" b="1" baseline="-25000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2</a:t>
              </a:r>
              <a:endParaRPr lang="ru-RU" sz="2400" b="1" baseline="-25000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99064" y="4854503"/>
              <a:ext cx="713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/>
                  <a:solidFill>
                    <a:srgbClr val="FF0000"/>
                  </a:solidFill>
                  <a:effectLst>
                    <a:glow rad="101600">
                      <a:srgbClr val="002060">
                        <a:alpha val="60000"/>
                      </a:srgbClr>
                    </a:glow>
                  </a:effectLst>
                </a:rPr>
                <a:t>P</a:t>
              </a:r>
              <a:endParaRPr lang="ru-RU" sz="3200" b="1" baseline="-25000" dirty="0">
                <a:ln/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0" y="1913622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077630" y="240427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63552" y="5303594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676078" y="438547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37530" y="439662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616604" y="528500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8712472" y="489099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8545550" y="2322501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129667" y="486497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ru-RU" sz="3200" dirty="0"/>
          </a:p>
        </p:txBody>
      </p:sp>
      <p:sp>
        <p:nvSpPr>
          <p:cNvPr id="72" name="Дата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73" name="Нижний колонтитул 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746" y="223024"/>
            <a:ext cx="8229600" cy="6166625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Нервная клетка осуществляет переработку информации:</a:t>
            </a:r>
          </a:p>
          <a:p>
            <a:pPr lvl="1">
              <a:buFont typeface="Wingdings" pitchFamily="2" charset="2"/>
              <a:buChar char="v"/>
            </a:pPr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Получение </a:t>
            </a:r>
          </a:p>
          <a:p>
            <a:pPr lvl="1">
              <a:buFont typeface="Wingdings" pitchFamily="2" charset="2"/>
              <a:buChar char="v"/>
            </a:pPr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Обработка </a:t>
            </a:r>
          </a:p>
          <a:p>
            <a:pPr lvl="1">
              <a:buFont typeface="Wingdings" pitchFamily="2" charset="2"/>
              <a:buChar char="v"/>
            </a:pPr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Хранение</a:t>
            </a:r>
          </a:p>
          <a:p>
            <a:pPr lvl="1">
              <a:buFont typeface="Wingdings" pitchFamily="2" charset="2"/>
              <a:buChar char="v"/>
            </a:pPr>
            <a:r>
              <a:rPr lang="ru-RU" sz="4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Передача </a:t>
            </a:r>
            <a:endParaRPr lang="ru-RU" sz="48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3600" y="0"/>
            <a:ext cx="5549900" cy="25019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/>
              <a:t>«Концепция синапса – сердце нейронной доктрины»</a:t>
            </a:r>
            <a:br>
              <a:rPr lang="ru-RU" sz="4000" b="1" dirty="0"/>
            </a:br>
            <a:r>
              <a:rPr lang="en-US" sz="4000" b="1" dirty="0"/>
              <a:t>S. </a:t>
            </a:r>
            <a:r>
              <a:rPr lang="en-US" sz="4000" b="1" dirty="0" err="1"/>
              <a:t>Palay</a:t>
            </a:r>
            <a:endParaRPr lang="ru-RU" sz="4000" b="1" dirty="0"/>
          </a:p>
        </p:txBody>
      </p:sp>
      <p:pic>
        <p:nvPicPr>
          <p:cNvPr id="8909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" y="153988"/>
            <a:ext cx="3340100" cy="3830637"/>
          </a:xfrm>
          <a:noFill/>
          <a:ln/>
        </p:spPr>
      </p:pic>
      <p:pic>
        <p:nvPicPr>
          <p:cNvPr id="89099" name="Picture 11" descr="bb7958-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3637" y="2596896"/>
            <a:ext cx="4071439" cy="4105656"/>
          </a:xfrm>
          <a:noFill/>
          <a:ln/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47650" y="4400550"/>
            <a:ext cx="4349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latin typeface="Tahoma" pitchFamily="34" charset="0"/>
              </a:rPr>
              <a:t>Синапс – функциональное </a:t>
            </a:r>
          </a:p>
          <a:p>
            <a:r>
              <a:rPr lang="ru-RU" sz="3600" b="1">
                <a:latin typeface="Tahoma" pitchFamily="34" charset="0"/>
              </a:rPr>
              <a:t>соединение нейронов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120650" y="4033838"/>
            <a:ext cx="347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ЧАРЛЗ СКОТТ ШЕРРИНГТОН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3" grpId="0"/>
      <p:bldP spid="89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0158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Сэр[источник не указан 715 дней] Чарльз Скотт </a:t>
            </a:r>
            <a:r>
              <a:rPr lang="ru-RU" dirty="0" err="1"/>
              <a:t>Ше́ррингтон</a:t>
            </a:r>
            <a:r>
              <a:rPr lang="ru-RU" dirty="0"/>
              <a:t> (англ. </a:t>
            </a:r>
            <a:r>
              <a:rPr lang="ru-RU" dirty="0" err="1"/>
              <a:t>Charles</a:t>
            </a:r>
            <a:r>
              <a:rPr lang="ru-RU" dirty="0"/>
              <a:t> </a:t>
            </a:r>
            <a:r>
              <a:rPr lang="ru-RU" dirty="0" err="1"/>
              <a:t>Scott</a:t>
            </a:r>
            <a:r>
              <a:rPr lang="ru-RU" dirty="0"/>
              <a:t> </a:t>
            </a:r>
            <a:r>
              <a:rPr lang="ru-RU" dirty="0" err="1"/>
              <a:t>Sherrington</a:t>
            </a:r>
            <a:r>
              <a:rPr lang="ru-RU" dirty="0"/>
              <a:t>) (27 ноября 1857, Лондон — 4 марта 1952, </a:t>
            </a:r>
            <a:r>
              <a:rPr lang="ru-RU" dirty="0" err="1"/>
              <a:t>Истборн</a:t>
            </a:r>
            <a:r>
              <a:rPr lang="ru-RU" dirty="0"/>
              <a:t>) — британский учёный в области физиологии и </a:t>
            </a:r>
            <a:r>
              <a:rPr lang="ru-RU" dirty="0" err="1"/>
              <a:t>нейробиологии</a:t>
            </a:r>
            <a:r>
              <a:rPr lang="ru-RU" dirty="0"/>
              <a:t>. Лауреат Нобелевской премии по физиологии и медицине в 1932 году (совместно с Эдгаром </a:t>
            </a:r>
            <a:r>
              <a:rPr lang="ru-RU" dirty="0" err="1"/>
              <a:t>Эдрианом</a:t>
            </a:r>
            <a:r>
              <a:rPr lang="ru-RU" dirty="0"/>
              <a:t>) "за открытия, касающиеся функций нейронов».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Родился в </a:t>
            </a:r>
            <a:r>
              <a:rPr lang="ru-RU" dirty="0" err="1"/>
              <a:t>Излингтоне</a:t>
            </a:r>
            <a:r>
              <a:rPr lang="ru-RU" dirty="0"/>
              <a:t> (Лондон) 27 ноября 1857 года у вдовы сельского врача. В качестве вероятного отца Чарльза, как и двух его братьев, называют известного хирурга из </a:t>
            </a:r>
            <a:r>
              <a:rPr lang="ru-RU" dirty="0" err="1"/>
              <a:t>Ипсвича</a:t>
            </a:r>
            <a:r>
              <a:rPr lang="ru-RU" dirty="0"/>
              <a:t>, </a:t>
            </a:r>
            <a:r>
              <a:rPr lang="ru-RU" dirty="0" err="1"/>
              <a:t>Кейлеба</a:t>
            </a:r>
            <a:r>
              <a:rPr lang="ru-RU" dirty="0"/>
              <a:t> </a:t>
            </a:r>
            <a:r>
              <a:rPr lang="ru-RU" dirty="0" err="1"/>
              <a:t>Роуза</a:t>
            </a:r>
            <a:r>
              <a:rPr lang="ru-RU" dirty="0"/>
              <a:t>. Рождение трёх мальчиков не было зафиксировано, также не были найдены записи о крещении. Но в переписи 1861 года, двое старших сыновей были записаны как воспитанники/&lt;приёмные дети?&gt;. В 1860 году семья переехала в </a:t>
            </a:r>
            <a:r>
              <a:rPr lang="ru-RU" dirty="0" err="1"/>
              <a:t>Ипсвич</a:t>
            </a:r>
            <a:r>
              <a:rPr lang="ru-RU" dirty="0"/>
              <a:t>. </a:t>
            </a:r>
            <a:r>
              <a:rPr lang="ru-RU" dirty="0" err="1"/>
              <a:t>Кеёлеб</a:t>
            </a:r>
            <a:r>
              <a:rPr lang="ru-RU" dirty="0"/>
              <a:t> </a:t>
            </a:r>
            <a:r>
              <a:rPr lang="ru-RU" dirty="0" err="1"/>
              <a:t>Роуз</a:t>
            </a:r>
            <a:r>
              <a:rPr lang="ru-RU" dirty="0"/>
              <a:t> и Анн Брук Шеррингтон поженились не ранее конца 1880 года.</a:t>
            </a:r>
          </a:p>
          <a:p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«Человек и его природа» (1940)</a:t>
            </a:r>
          </a:p>
          <a:p>
            <a:r>
              <a:rPr lang="ru-RU" dirty="0"/>
              <a:t> «Интегративная деятельность нервной системы»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Integrative</a:t>
            </a:r>
            <a:r>
              <a:rPr lang="ru-RU" dirty="0"/>
              <a:t> </a:t>
            </a:r>
            <a:r>
              <a:rPr lang="ru-RU" dirty="0" err="1"/>
              <a:t>Action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Nervous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), 1906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Основана на лекционном курсе, прочитанном в </a:t>
            </a:r>
            <a:r>
              <a:rPr lang="ru-RU" dirty="0" err="1"/>
              <a:t>Йёле</a:t>
            </a:r>
            <a:r>
              <a:rPr lang="ru-RU" dirty="0"/>
              <a:t> в 1904 году. В книге Шеррингтон указал на целенаправленный характер рефлексов. В этой книге Шеррингтон изложил теорию, согласно которой нервная система выступает в качестве центра, объединяющего различные части организма, и что рефлексы являются простейшей формой деятельности нервной системы, позволяя всему организму действовать согласованно для достижения цели.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49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Уровни организации нервной системы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C5464-6270-44EC-A63D-139BB525D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51C5464-6270-44EC-A63D-139BB525D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43AD3-4DA8-4038-A7A9-18A9A5273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F343AD3-4DA8-4038-A7A9-18A9A5273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5B7D6-F4CC-4F94-9B9C-B3614ABE5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A75B7D6-F4CC-4F94-9B9C-B3614ABE5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1910E-BB91-46A7-8E19-2D54C5A95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F51910E-BB91-46A7-8E19-2D54C5A95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D66DED-39D1-46B0-99B8-CBE39F9BC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4D66DED-39D1-46B0-99B8-CBE39F9BC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934DB-4C0B-4F28-9FEC-4D2B1C085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84934DB-4C0B-4F28-9FEC-4D2B1C085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FA844-5D46-4B95-88B7-C865363F9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18FA844-5D46-4B95-88B7-C865363F9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решение 17"/>
          <p:cNvSpPr/>
          <p:nvPr/>
        </p:nvSpPr>
        <p:spPr>
          <a:xfrm>
            <a:off x="4439653" y="5823284"/>
            <a:ext cx="2731169" cy="601579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59695" y="1615221"/>
            <a:ext cx="1285884" cy="107157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16555" y="1686659"/>
            <a:ext cx="1928826" cy="32861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строения нервной системы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6125573" y="903867"/>
            <a:ext cx="923434" cy="4632158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88389" y="2686791"/>
            <a:ext cx="857256" cy="10715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ПМ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5447" y="2615353"/>
            <a:ext cx="642942" cy="12144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ВМ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5381" y="2686791"/>
            <a:ext cx="500066" cy="10715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СМ</a:t>
            </a:r>
            <a:endParaRPr lang="ru-RU" b="1" dirty="0"/>
          </a:p>
        </p:txBody>
      </p:sp>
      <p:sp>
        <p:nvSpPr>
          <p:cNvPr id="9" name="Хорда 8"/>
          <p:cNvSpPr/>
          <p:nvPr/>
        </p:nvSpPr>
        <p:spPr>
          <a:xfrm rot="1327246">
            <a:off x="1310768" y="2508675"/>
            <a:ext cx="1285884" cy="1428760"/>
          </a:xfrm>
          <a:prstGeom prst="chor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ПМ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5005137" y="3164305"/>
            <a:ext cx="338383" cy="2894445"/>
            <a:chOff x="5178084" y="2524369"/>
            <a:chExt cx="261688" cy="2716232"/>
          </a:xfrm>
        </p:grpSpPr>
        <p:sp>
          <p:nvSpPr>
            <p:cNvPr id="13" name="Овал 12"/>
            <p:cNvSpPr/>
            <p:nvPr/>
          </p:nvSpPr>
          <p:spPr>
            <a:xfrm>
              <a:off x="5178084" y="2524369"/>
              <a:ext cx="214314" cy="2143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16200000" flipH="1">
              <a:off x="4017216" y="3935270"/>
              <a:ext cx="2571768" cy="357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25458" y="5239013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Овал 18"/>
          <p:cNvSpPr/>
          <p:nvPr/>
        </p:nvSpPr>
        <p:spPr>
          <a:xfrm>
            <a:off x="5714990" y="6051884"/>
            <a:ext cx="300789" cy="2165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55"/>
          <p:cNvGrpSpPr/>
          <p:nvPr/>
        </p:nvGrpSpPr>
        <p:grpSpPr>
          <a:xfrm>
            <a:off x="3344777" y="3117926"/>
            <a:ext cx="926432" cy="3559603"/>
            <a:chOff x="3441029" y="2359937"/>
            <a:chExt cx="926432" cy="3559603"/>
          </a:xfrm>
        </p:grpSpPr>
        <p:sp>
          <p:nvSpPr>
            <p:cNvPr id="20" name="Овал 19"/>
            <p:cNvSpPr/>
            <p:nvPr/>
          </p:nvSpPr>
          <p:spPr>
            <a:xfrm>
              <a:off x="3441029" y="4920918"/>
              <a:ext cx="926432" cy="998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01977" y="5329992"/>
              <a:ext cx="216569" cy="1925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stCxn id="20" idx="0"/>
              <a:endCxn id="21" idx="0"/>
            </p:cNvCxnSpPr>
            <p:nvPr/>
          </p:nvCxnSpPr>
          <p:spPr>
            <a:xfrm rot="16200000" flipH="1">
              <a:off x="3702716" y="5122447"/>
              <a:ext cx="409074" cy="6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21" idx="4"/>
              <a:endCxn id="20" idx="4"/>
            </p:cNvCxnSpPr>
            <p:nvPr/>
          </p:nvCxnSpPr>
          <p:spPr>
            <a:xfrm rot="5400000">
              <a:off x="3708733" y="5718010"/>
              <a:ext cx="397042" cy="6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21" idx="6"/>
              <a:endCxn id="20" idx="6"/>
            </p:cNvCxnSpPr>
            <p:nvPr/>
          </p:nvCxnSpPr>
          <p:spPr>
            <a:xfrm flipV="1">
              <a:off x="4018546" y="5420229"/>
              <a:ext cx="348915" cy="6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20" idx="2"/>
              <a:endCxn id="21" idx="2"/>
            </p:cNvCxnSpPr>
            <p:nvPr/>
          </p:nvCxnSpPr>
          <p:spPr>
            <a:xfrm rot="10800000" flipH="1" flipV="1">
              <a:off x="3441029" y="5420229"/>
              <a:ext cx="360948" cy="6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20" idx="7"/>
              <a:endCxn id="21" idx="7"/>
            </p:cNvCxnSpPr>
            <p:nvPr/>
          </p:nvCxnSpPr>
          <p:spPr>
            <a:xfrm rot="16200000" flipH="1" flipV="1">
              <a:off x="3963798" y="5090194"/>
              <a:ext cx="291021" cy="2449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stCxn id="21" idx="3"/>
              <a:endCxn id="20" idx="3"/>
            </p:cNvCxnSpPr>
            <p:nvPr/>
          </p:nvCxnSpPr>
          <p:spPr>
            <a:xfrm rot="5400000">
              <a:off x="3565704" y="5505304"/>
              <a:ext cx="278989" cy="2569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21" idx="1"/>
              <a:endCxn id="20" idx="1"/>
            </p:cNvCxnSpPr>
            <p:nvPr/>
          </p:nvCxnSpPr>
          <p:spPr>
            <a:xfrm rot="16200000" flipV="1">
              <a:off x="3559688" y="5084178"/>
              <a:ext cx="291021" cy="2569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20" idx="5"/>
              <a:endCxn id="21" idx="5"/>
            </p:cNvCxnSpPr>
            <p:nvPr/>
          </p:nvCxnSpPr>
          <p:spPr>
            <a:xfrm rot="5400000" flipH="1">
              <a:off x="3969814" y="5511321"/>
              <a:ext cx="278989" cy="2449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49"/>
            <p:cNvGrpSpPr/>
            <p:nvPr/>
          </p:nvGrpSpPr>
          <p:grpSpPr>
            <a:xfrm>
              <a:off x="3730297" y="3976179"/>
              <a:ext cx="249656" cy="1091969"/>
              <a:chOff x="6317086" y="4060400"/>
              <a:chExt cx="249656" cy="1091969"/>
            </a:xfrm>
            <a:solidFill>
              <a:srgbClr val="006600"/>
            </a:solidFill>
          </p:grpSpPr>
          <p:sp>
            <p:nvSpPr>
              <p:cNvPr id="45" name="Овал 44"/>
              <p:cNvSpPr/>
              <p:nvPr/>
            </p:nvSpPr>
            <p:spPr>
              <a:xfrm>
                <a:off x="6317086" y="4060400"/>
                <a:ext cx="214314" cy="214314"/>
              </a:xfrm>
              <a:prstGeom prst="ellips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rot="16200000" flipH="1">
                <a:off x="5978563" y="4681416"/>
                <a:ext cx="915666" cy="23066"/>
              </a:xfrm>
              <a:prstGeom prst="line">
                <a:avLst/>
              </a:prstGeom>
              <a:grpFill/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6352428" y="5150781"/>
                <a:ext cx="214314" cy="1588"/>
              </a:xfrm>
              <a:prstGeom prst="line">
                <a:avLst/>
              </a:prstGeom>
              <a:grpFill/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Овал 51"/>
            <p:cNvSpPr/>
            <p:nvPr/>
          </p:nvSpPr>
          <p:spPr>
            <a:xfrm>
              <a:off x="3654098" y="2359937"/>
              <a:ext cx="214314" cy="214314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/>
            <p:cNvCxnSpPr>
              <a:stCxn id="52" idx="4"/>
            </p:cNvCxnSpPr>
            <p:nvPr/>
          </p:nvCxnSpPr>
          <p:spPr>
            <a:xfrm rot="16200000" flipH="1">
              <a:off x="3136543" y="3198962"/>
              <a:ext cx="1297173" cy="47749"/>
            </a:xfrm>
            <a:prstGeom prst="line">
              <a:avLst/>
            </a:prstGeom>
            <a:solidFill>
              <a:srgbClr val="006600"/>
            </a:solidFill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713503" y="3871423"/>
              <a:ext cx="214314" cy="1588"/>
            </a:xfrm>
            <a:prstGeom prst="line">
              <a:avLst/>
            </a:prstGeom>
            <a:solidFill>
              <a:srgbClr val="006600"/>
            </a:solidFill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66"/>
          <p:cNvGrpSpPr/>
          <p:nvPr/>
        </p:nvGrpSpPr>
        <p:grpSpPr>
          <a:xfrm>
            <a:off x="6481010" y="3253802"/>
            <a:ext cx="591800" cy="2882303"/>
            <a:chOff x="6396788" y="2447687"/>
            <a:chExt cx="591800" cy="2882303"/>
          </a:xfrm>
          <a:solidFill>
            <a:srgbClr val="FFC000"/>
          </a:solidFill>
        </p:grpSpPr>
        <p:sp>
          <p:nvSpPr>
            <p:cNvPr id="57" name="Овал 56"/>
            <p:cNvSpPr/>
            <p:nvPr/>
          </p:nvSpPr>
          <p:spPr>
            <a:xfrm>
              <a:off x="6774274" y="3988210"/>
              <a:ext cx="214314" cy="214314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581016" y="4104034"/>
              <a:ext cx="214314" cy="1588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16200000" flipH="1">
              <a:off x="5288554" y="3859071"/>
              <a:ext cx="2571768" cy="35719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 flipH="1" flipV="1">
              <a:off x="6443081" y="5182278"/>
              <a:ext cx="165588" cy="129835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601069" y="5146771"/>
              <a:ext cx="196773" cy="147123"/>
            </a:xfrm>
            <a:prstGeom prst="line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65"/>
            <p:cNvGrpSpPr/>
            <p:nvPr/>
          </p:nvGrpSpPr>
          <p:grpSpPr>
            <a:xfrm flipV="1">
              <a:off x="6396788" y="2447687"/>
              <a:ext cx="336885" cy="183219"/>
              <a:chOff x="6613357" y="5299171"/>
              <a:chExt cx="336885" cy="183219"/>
            </a:xfrm>
            <a:grpFill/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 flipH="1" flipV="1">
                <a:off x="6595481" y="5334678"/>
                <a:ext cx="165588" cy="129835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6753469" y="5299171"/>
                <a:ext cx="196773" cy="147123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Овал 69"/>
          <p:cNvSpPr/>
          <p:nvPr/>
        </p:nvSpPr>
        <p:spPr>
          <a:xfrm rot="5400000">
            <a:off x="6509169" y="3055006"/>
            <a:ext cx="277125" cy="2283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10800000" flipV="1">
            <a:off x="5366086" y="3169192"/>
            <a:ext cx="1243587" cy="79333"/>
          </a:xfrm>
          <a:prstGeom prst="line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5221672" y="3229606"/>
            <a:ext cx="277126" cy="1692"/>
          </a:xfrm>
          <a:prstGeom prst="line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авая фигурная скобка 75"/>
          <p:cNvSpPr/>
          <p:nvPr/>
        </p:nvSpPr>
        <p:spPr>
          <a:xfrm>
            <a:off x="7507706" y="3416969"/>
            <a:ext cx="252663" cy="30439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авая фигурная скобка 76"/>
          <p:cNvSpPr/>
          <p:nvPr/>
        </p:nvSpPr>
        <p:spPr>
          <a:xfrm rot="16200000">
            <a:off x="4487782" y="-2839455"/>
            <a:ext cx="336884" cy="85905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391525" y="3128211"/>
            <a:ext cx="55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см</a:t>
            </a:r>
            <a:endParaRPr lang="ru-RU" b="1" cap="all" dirty="0"/>
          </a:p>
        </p:txBody>
      </p:sp>
      <p:sp>
        <p:nvSpPr>
          <p:cNvPr id="85" name="TextBox 84"/>
          <p:cNvSpPr txBox="1"/>
          <p:nvPr/>
        </p:nvSpPr>
        <p:spPr>
          <a:xfrm>
            <a:off x="4138873" y="697836"/>
            <a:ext cx="161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ЦНС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28557" y="4604088"/>
            <a:ext cx="131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ПНС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55" name="Нижний колонтитул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1" grpId="0" animBg="1"/>
      <p:bldP spid="4" grpId="0" animBg="1"/>
      <p:bldP spid="5" grpId="0" animBg="1"/>
      <p:bldP spid="6" grpId="0" animBg="1"/>
      <p:bldP spid="7" grpId="0" animBg="1"/>
      <p:bldP spid="9" grpId="0" animBg="1"/>
      <p:bldP spid="19" grpId="0" animBg="1"/>
      <p:bldP spid="70" grpId="0" animBg="1"/>
      <p:bldP spid="76" grpId="0" animBg="1"/>
      <p:bldP spid="77" grpId="0" animBg="1"/>
      <p:bldP spid="83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232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Нервная система состоит из двух типов клеток — нервных (нейроны) и </a:t>
            </a:r>
            <a:r>
              <a:rPr lang="ru-RU" sz="3600" dirty="0" err="1" smtClean="0"/>
              <a:t>глиальных</a:t>
            </a:r>
            <a:r>
              <a:rPr lang="ru-RU" sz="3600" dirty="0" smtClean="0"/>
              <a:t> (нейроглия).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11" y="1722864"/>
            <a:ext cx="4990689" cy="495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1 5"/>
          <p:cNvSpPr/>
          <p:nvPr/>
        </p:nvSpPr>
        <p:spPr>
          <a:xfrm>
            <a:off x="6779941" y="2107580"/>
            <a:ext cx="1895708" cy="612648"/>
          </a:xfrm>
          <a:prstGeom prst="borderCallout1">
            <a:avLst>
              <a:gd name="adj1" fmla="val 18750"/>
              <a:gd name="adj2" fmla="val -8333"/>
              <a:gd name="adj3" fmla="val 143443"/>
              <a:gd name="adj4" fmla="val -2209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Глиальная</a:t>
            </a:r>
            <a:r>
              <a:rPr lang="ru-RU" dirty="0" smtClean="0"/>
              <a:t> клетка</a:t>
            </a:r>
            <a:endParaRPr lang="ru-RU" dirty="0"/>
          </a:p>
        </p:txBody>
      </p:sp>
      <p:sp>
        <p:nvSpPr>
          <p:cNvPr id="7" name="Выноска 1 6"/>
          <p:cNvSpPr/>
          <p:nvPr/>
        </p:nvSpPr>
        <p:spPr>
          <a:xfrm>
            <a:off x="6843131" y="3888058"/>
            <a:ext cx="1895708" cy="612648"/>
          </a:xfrm>
          <a:prstGeom prst="borderCallout1">
            <a:avLst>
              <a:gd name="adj1" fmla="val 18750"/>
              <a:gd name="adj2" fmla="val -8333"/>
              <a:gd name="adj3" fmla="val 65176"/>
              <a:gd name="adj4" fmla="val -171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Нервная клетка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Кафедра нормальной физиологии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1119</Words>
  <Application>Microsoft Office PowerPoint</Application>
  <PresentationFormat>Экран (4:3)</PresentationFormat>
  <Paragraphs>347</Paragraphs>
  <Slides>33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НЕЙРОН, физиологические свойтсва, функции</vt:lpstr>
      <vt:lpstr>Нейронная теория </vt:lpstr>
      <vt:lpstr>Слайд 3</vt:lpstr>
      <vt:lpstr>Слайд 4</vt:lpstr>
      <vt:lpstr>«Концепция синапса – сердце нейронной доктрины» S. Palay</vt:lpstr>
      <vt:lpstr>Слайд 6</vt:lpstr>
      <vt:lpstr>Уровни организации нервной системы</vt:lpstr>
      <vt:lpstr>План строения нервной системы</vt:lpstr>
      <vt:lpstr>Нервная система состоит из двух типов клеток — нервных (нейроны) и глиальных (нейроглия).</vt:lpstr>
      <vt:lpstr>Слайд 10</vt:lpstr>
      <vt:lpstr>Слайд 11</vt:lpstr>
      <vt:lpstr>Слайд 12</vt:lpstr>
      <vt:lpstr>Слайд 13</vt:lpstr>
      <vt:lpstr>Слайд 14</vt:lpstr>
      <vt:lpstr>Слайд 15</vt:lpstr>
      <vt:lpstr>Классификации нейронов  морфологическая</vt:lpstr>
      <vt:lpstr>Классификации нейронов  морфологическая</vt:lpstr>
      <vt:lpstr>Классификации нейронов  функциональная</vt:lpstr>
      <vt:lpstr>Классификации нейронов  по медиаторам</vt:lpstr>
      <vt:lpstr>Классификации нейронов  по электрической активности</vt:lpstr>
      <vt:lpstr>Слайд 21</vt:lpstr>
      <vt:lpstr>Классификации нейронов  по чувствительности к раздражителям</vt:lpstr>
      <vt:lpstr>Классификации нейронов  по участию в формировании синапса </vt:lpstr>
      <vt:lpstr>Слайд 24</vt:lpstr>
      <vt:lpstr>Функциональная организация нейрона</vt:lpstr>
      <vt:lpstr>Слайд 26</vt:lpstr>
      <vt:lpstr>Слайд 27</vt:lpstr>
      <vt:lpstr>интеграция информации </vt:lpstr>
      <vt:lpstr>интеграция информации </vt:lpstr>
      <vt:lpstr>Модель нейрона МакКаллока-Питтца</vt:lpstr>
      <vt:lpstr>Слайд 31</vt:lpstr>
      <vt:lpstr>Логическая функция «ИЛИ»</vt:lpstr>
      <vt:lpstr>Логическая функция «И»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функционирования нервной системы</dc:title>
  <dc:creator>Мирошниченко Игорь Васильевич</dc:creator>
  <cp:lastModifiedBy>user</cp:lastModifiedBy>
  <cp:revision>94</cp:revision>
  <dcterms:created xsi:type="dcterms:W3CDTF">2008-02-25T03:39:52Z</dcterms:created>
  <dcterms:modified xsi:type="dcterms:W3CDTF">2016-02-08T08:21:10Z</dcterms:modified>
</cp:coreProperties>
</file>