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837" r:id="rId1"/>
    <p:sldMasterId id="2147483873" r:id="rId2"/>
  </p:sldMasterIdLst>
  <p:notesMasterIdLst>
    <p:notesMasterId r:id="rId38"/>
  </p:notesMasterIdLst>
  <p:sldIdLst>
    <p:sldId id="256" r:id="rId3"/>
    <p:sldId id="257" r:id="rId4"/>
    <p:sldId id="290" r:id="rId5"/>
    <p:sldId id="258" r:id="rId6"/>
    <p:sldId id="292" r:id="rId7"/>
    <p:sldId id="293" r:id="rId8"/>
    <p:sldId id="294" r:id="rId9"/>
    <p:sldId id="295" r:id="rId10"/>
    <p:sldId id="296" r:id="rId11"/>
    <p:sldId id="297" r:id="rId12"/>
    <p:sldId id="291" r:id="rId13"/>
    <p:sldId id="298" r:id="rId14"/>
    <p:sldId id="299" r:id="rId15"/>
    <p:sldId id="300" r:id="rId16"/>
    <p:sldId id="301" r:id="rId17"/>
    <p:sldId id="261" r:id="rId18"/>
    <p:sldId id="269" r:id="rId19"/>
    <p:sldId id="268" r:id="rId20"/>
    <p:sldId id="270" r:id="rId21"/>
    <p:sldId id="271" r:id="rId22"/>
    <p:sldId id="272" r:id="rId23"/>
    <p:sldId id="273" r:id="rId24"/>
    <p:sldId id="274" r:id="rId25"/>
    <p:sldId id="275" r:id="rId26"/>
    <p:sldId id="276" r:id="rId27"/>
    <p:sldId id="277" r:id="rId28"/>
    <p:sldId id="280" r:id="rId29"/>
    <p:sldId id="281" r:id="rId30"/>
    <p:sldId id="282" r:id="rId31"/>
    <p:sldId id="283" r:id="rId32"/>
    <p:sldId id="284" r:id="rId33"/>
    <p:sldId id="285" r:id="rId34"/>
    <p:sldId id="287" r:id="rId35"/>
    <p:sldId id="288" r:id="rId36"/>
    <p:sldId id="289" r:id="rId37"/>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05" d="100"/>
          <a:sy n="105" d="100"/>
        </p:scale>
        <p:origin x="184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B624050-F2DE-E9D9-03BC-E960C70E89B1}"/>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ru-RU"/>
          </a:p>
        </p:txBody>
      </p:sp>
      <p:sp>
        <p:nvSpPr>
          <p:cNvPr id="3075" name="Rectangle 3">
            <a:extLst>
              <a:ext uri="{FF2B5EF4-FFF2-40B4-BE49-F238E27FC236}">
                <a16:creationId xmlns:a16="http://schemas.microsoft.com/office/drawing/2014/main" id="{8AB3D19D-EBEF-F04E-5381-06CB02B6E396}"/>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ru-RU"/>
          </a:p>
        </p:txBody>
      </p:sp>
      <p:sp>
        <p:nvSpPr>
          <p:cNvPr id="25604" name="Rectangle 4">
            <a:extLst>
              <a:ext uri="{FF2B5EF4-FFF2-40B4-BE49-F238E27FC236}">
                <a16:creationId xmlns:a16="http://schemas.microsoft.com/office/drawing/2014/main" id="{9144880C-A00E-A6DB-A78A-E44394E1BFA1}"/>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F10CF1BB-A612-D3C9-66C0-5D978FA67FAE}"/>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3078" name="Rectangle 6">
            <a:extLst>
              <a:ext uri="{FF2B5EF4-FFF2-40B4-BE49-F238E27FC236}">
                <a16:creationId xmlns:a16="http://schemas.microsoft.com/office/drawing/2014/main" id="{D9063CAB-87BE-C315-168F-EE3951EC88B6}"/>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ru-RU"/>
          </a:p>
        </p:txBody>
      </p:sp>
      <p:sp>
        <p:nvSpPr>
          <p:cNvPr id="3079" name="Rectangle 7">
            <a:extLst>
              <a:ext uri="{FF2B5EF4-FFF2-40B4-BE49-F238E27FC236}">
                <a16:creationId xmlns:a16="http://schemas.microsoft.com/office/drawing/2014/main" id="{82B79918-2F6F-DFFD-2B81-35830009B7F5}"/>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E6B1B6E-896D-FF45-972D-1A331F4FF878}"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a:extLst>
              <a:ext uri="{FF2B5EF4-FFF2-40B4-BE49-F238E27FC236}">
                <a16:creationId xmlns:a16="http://schemas.microsoft.com/office/drawing/2014/main" id="{667FC977-29BC-9B83-BEB4-B2FF524E3A1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3BB70E-B8CA-DB4F-B6A2-4511FD6CB0C2}" type="slidenum">
              <a:rPr lang="ru-RU" altLang="ru-RU"/>
              <a:pPr>
                <a:spcBef>
                  <a:spcPct val="0"/>
                </a:spcBef>
              </a:pPr>
              <a:t>1</a:t>
            </a:fld>
            <a:endParaRPr lang="ru-RU" altLang="ru-RU"/>
          </a:p>
        </p:txBody>
      </p:sp>
      <p:sp>
        <p:nvSpPr>
          <p:cNvPr id="27650" name="Rectangle 2">
            <a:extLst>
              <a:ext uri="{FF2B5EF4-FFF2-40B4-BE49-F238E27FC236}">
                <a16:creationId xmlns:a16="http://schemas.microsoft.com/office/drawing/2014/main" id="{ED87D626-5FCD-AE66-9860-0B7056F2AA8E}"/>
              </a:ext>
            </a:extLst>
          </p:cNvPr>
          <p:cNvSpPr>
            <a:spLocks noRot="1" noChangeArrowheads="1" noTextEdit="1"/>
          </p:cNvSpPr>
          <p:nvPr>
            <p:ph type="sldImg"/>
          </p:nvPr>
        </p:nvSpPr>
        <p:spPr>
          <a:ln/>
        </p:spPr>
      </p:sp>
      <p:sp>
        <p:nvSpPr>
          <p:cNvPr id="27651" name="Rectangle 3">
            <a:extLst>
              <a:ext uri="{FF2B5EF4-FFF2-40B4-BE49-F238E27FC236}">
                <a16:creationId xmlns:a16="http://schemas.microsoft.com/office/drawing/2014/main" id="{9C371F50-69A3-7397-677D-4A577AC8396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a:extLst>
              <a:ext uri="{FF2B5EF4-FFF2-40B4-BE49-F238E27FC236}">
                <a16:creationId xmlns:a16="http://schemas.microsoft.com/office/drawing/2014/main" id="{C7C41A41-FCB1-DD76-9B04-7BE5F04253A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35DDE72-D55B-BE4C-992A-D37B09FBE172}" type="slidenum">
              <a:rPr lang="ru-RU" altLang="ru-RU"/>
              <a:pPr>
                <a:spcBef>
                  <a:spcPct val="0"/>
                </a:spcBef>
              </a:pPr>
              <a:t>22</a:t>
            </a:fld>
            <a:endParaRPr lang="ru-RU" altLang="ru-RU"/>
          </a:p>
        </p:txBody>
      </p:sp>
      <p:sp>
        <p:nvSpPr>
          <p:cNvPr id="58370" name="Rectangle 2">
            <a:extLst>
              <a:ext uri="{FF2B5EF4-FFF2-40B4-BE49-F238E27FC236}">
                <a16:creationId xmlns:a16="http://schemas.microsoft.com/office/drawing/2014/main" id="{0DD9C992-4576-99CD-C61B-3B3F40394D22}"/>
              </a:ext>
            </a:extLst>
          </p:cNvPr>
          <p:cNvSpPr>
            <a:spLocks noRot="1" noChangeArrowheads="1" noTextEdit="1"/>
          </p:cNvSpPr>
          <p:nvPr>
            <p:ph type="sldImg"/>
          </p:nvPr>
        </p:nvSpPr>
        <p:spPr>
          <a:ln/>
        </p:spPr>
      </p:sp>
      <p:sp>
        <p:nvSpPr>
          <p:cNvPr id="58371" name="Rectangle 3">
            <a:extLst>
              <a:ext uri="{FF2B5EF4-FFF2-40B4-BE49-F238E27FC236}">
                <a16:creationId xmlns:a16="http://schemas.microsoft.com/office/drawing/2014/main" id="{32B924CF-E2BB-FFB5-C21F-4BC39DDAE9C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a:extLst>
              <a:ext uri="{FF2B5EF4-FFF2-40B4-BE49-F238E27FC236}">
                <a16:creationId xmlns:a16="http://schemas.microsoft.com/office/drawing/2014/main" id="{09698482-84D1-E67A-0D30-469D51E820D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ADF27DF-90CF-6148-92D5-6A9911238BF7}" type="slidenum">
              <a:rPr lang="ru-RU" altLang="ru-RU"/>
              <a:pPr>
                <a:spcBef>
                  <a:spcPct val="0"/>
                </a:spcBef>
              </a:pPr>
              <a:t>23</a:t>
            </a:fld>
            <a:endParaRPr lang="ru-RU" altLang="ru-RU"/>
          </a:p>
        </p:txBody>
      </p:sp>
      <p:sp>
        <p:nvSpPr>
          <p:cNvPr id="60418" name="Rectangle 2">
            <a:extLst>
              <a:ext uri="{FF2B5EF4-FFF2-40B4-BE49-F238E27FC236}">
                <a16:creationId xmlns:a16="http://schemas.microsoft.com/office/drawing/2014/main" id="{F16AC152-63E5-D49D-9C1E-54525A832AC5}"/>
              </a:ext>
            </a:extLst>
          </p:cNvPr>
          <p:cNvSpPr>
            <a:spLocks noRot="1" noChangeArrowheads="1" noTextEdit="1"/>
          </p:cNvSpPr>
          <p:nvPr>
            <p:ph type="sldImg"/>
          </p:nvPr>
        </p:nvSpPr>
        <p:spPr>
          <a:ln/>
        </p:spPr>
      </p:sp>
      <p:sp>
        <p:nvSpPr>
          <p:cNvPr id="60419" name="Rectangle 3">
            <a:extLst>
              <a:ext uri="{FF2B5EF4-FFF2-40B4-BE49-F238E27FC236}">
                <a16:creationId xmlns:a16="http://schemas.microsoft.com/office/drawing/2014/main" id="{6E3B84B8-4179-C884-7732-F3C724D464E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a:extLst>
              <a:ext uri="{FF2B5EF4-FFF2-40B4-BE49-F238E27FC236}">
                <a16:creationId xmlns:a16="http://schemas.microsoft.com/office/drawing/2014/main" id="{0F32B104-206F-B3F4-B7C3-8226149C13F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4ABC536-8477-7443-8CEB-90264CB0ABCD}" type="slidenum">
              <a:rPr lang="ru-RU" altLang="ru-RU"/>
              <a:pPr>
                <a:spcBef>
                  <a:spcPct val="0"/>
                </a:spcBef>
              </a:pPr>
              <a:t>24</a:t>
            </a:fld>
            <a:endParaRPr lang="ru-RU" altLang="ru-RU"/>
          </a:p>
        </p:txBody>
      </p:sp>
      <p:sp>
        <p:nvSpPr>
          <p:cNvPr id="62466" name="Rectangle 2">
            <a:extLst>
              <a:ext uri="{FF2B5EF4-FFF2-40B4-BE49-F238E27FC236}">
                <a16:creationId xmlns:a16="http://schemas.microsoft.com/office/drawing/2014/main" id="{DF68E25F-5E20-4C7A-7624-1CDD6F39FF48}"/>
              </a:ext>
            </a:extLst>
          </p:cNvPr>
          <p:cNvSpPr>
            <a:spLocks noRot="1" noChangeArrowheads="1" noTextEdit="1"/>
          </p:cNvSpPr>
          <p:nvPr>
            <p:ph type="sldImg"/>
          </p:nvPr>
        </p:nvSpPr>
        <p:spPr>
          <a:ln/>
        </p:spPr>
      </p:sp>
      <p:sp>
        <p:nvSpPr>
          <p:cNvPr id="62467" name="Rectangle 3">
            <a:extLst>
              <a:ext uri="{FF2B5EF4-FFF2-40B4-BE49-F238E27FC236}">
                <a16:creationId xmlns:a16="http://schemas.microsoft.com/office/drawing/2014/main" id="{6E425577-71B7-5662-845A-2E86DB4B88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a:extLst>
              <a:ext uri="{FF2B5EF4-FFF2-40B4-BE49-F238E27FC236}">
                <a16:creationId xmlns:a16="http://schemas.microsoft.com/office/drawing/2014/main" id="{B68AD46F-1EF3-25C6-ECB8-CB5473C3B99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BA8424D-1AAC-C447-869D-9744F65FBD9D}" type="slidenum">
              <a:rPr lang="ru-RU" altLang="ru-RU"/>
              <a:pPr>
                <a:spcBef>
                  <a:spcPct val="0"/>
                </a:spcBef>
              </a:pPr>
              <a:t>25</a:t>
            </a:fld>
            <a:endParaRPr lang="ru-RU" altLang="ru-RU"/>
          </a:p>
        </p:txBody>
      </p:sp>
      <p:sp>
        <p:nvSpPr>
          <p:cNvPr id="64514" name="Rectangle 2">
            <a:extLst>
              <a:ext uri="{FF2B5EF4-FFF2-40B4-BE49-F238E27FC236}">
                <a16:creationId xmlns:a16="http://schemas.microsoft.com/office/drawing/2014/main" id="{FA7F9C78-E233-A220-013A-7DC7CA1D1CC5}"/>
              </a:ext>
            </a:extLst>
          </p:cNvPr>
          <p:cNvSpPr>
            <a:spLocks noRot="1" noChangeArrowheads="1" noTextEdit="1"/>
          </p:cNvSpPr>
          <p:nvPr>
            <p:ph type="sldImg"/>
          </p:nvPr>
        </p:nvSpPr>
        <p:spPr>
          <a:ln/>
        </p:spPr>
      </p:sp>
      <p:sp>
        <p:nvSpPr>
          <p:cNvPr id="64515" name="Rectangle 3">
            <a:extLst>
              <a:ext uri="{FF2B5EF4-FFF2-40B4-BE49-F238E27FC236}">
                <a16:creationId xmlns:a16="http://schemas.microsoft.com/office/drawing/2014/main" id="{2254352C-2A07-BE5E-0063-DD3B58FA3FF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a:extLst>
              <a:ext uri="{FF2B5EF4-FFF2-40B4-BE49-F238E27FC236}">
                <a16:creationId xmlns:a16="http://schemas.microsoft.com/office/drawing/2014/main" id="{3E80E8E2-3D86-B884-0157-170849B2A9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9C2742B-3E3D-4E41-B5D6-02FB40C8B464}" type="slidenum">
              <a:rPr lang="ru-RU" altLang="ru-RU"/>
              <a:pPr>
                <a:spcBef>
                  <a:spcPct val="0"/>
                </a:spcBef>
              </a:pPr>
              <a:t>26</a:t>
            </a:fld>
            <a:endParaRPr lang="ru-RU" altLang="ru-RU"/>
          </a:p>
        </p:txBody>
      </p:sp>
      <p:sp>
        <p:nvSpPr>
          <p:cNvPr id="66562" name="Rectangle 2">
            <a:extLst>
              <a:ext uri="{FF2B5EF4-FFF2-40B4-BE49-F238E27FC236}">
                <a16:creationId xmlns:a16="http://schemas.microsoft.com/office/drawing/2014/main" id="{6944CD13-D6D5-7424-17C1-839F823D904A}"/>
              </a:ext>
            </a:extLst>
          </p:cNvPr>
          <p:cNvSpPr>
            <a:spLocks noRot="1" noChangeArrowheads="1" noTextEdit="1"/>
          </p:cNvSpPr>
          <p:nvPr>
            <p:ph type="sldImg"/>
          </p:nvPr>
        </p:nvSpPr>
        <p:spPr>
          <a:ln/>
        </p:spPr>
      </p:sp>
      <p:sp>
        <p:nvSpPr>
          <p:cNvPr id="66563" name="Rectangle 3">
            <a:extLst>
              <a:ext uri="{FF2B5EF4-FFF2-40B4-BE49-F238E27FC236}">
                <a16:creationId xmlns:a16="http://schemas.microsoft.com/office/drawing/2014/main" id="{7A9BFE08-DE22-F6E1-3504-4FB78B9467E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a:extLst>
              <a:ext uri="{FF2B5EF4-FFF2-40B4-BE49-F238E27FC236}">
                <a16:creationId xmlns:a16="http://schemas.microsoft.com/office/drawing/2014/main" id="{053AA8DA-6410-CF22-A2C8-5C2EC6685E6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456FBF-7821-1D42-B605-82B36B37A9AE}" type="slidenum">
              <a:rPr lang="ru-RU" altLang="ru-RU"/>
              <a:pPr>
                <a:spcBef>
                  <a:spcPct val="0"/>
                </a:spcBef>
              </a:pPr>
              <a:t>2</a:t>
            </a:fld>
            <a:endParaRPr lang="ru-RU" altLang="ru-RU"/>
          </a:p>
        </p:txBody>
      </p:sp>
      <p:sp>
        <p:nvSpPr>
          <p:cNvPr id="29698" name="Rectangle 2">
            <a:extLst>
              <a:ext uri="{FF2B5EF4-FFF2-40B4-BE49-F238E27FC236}">
                <a16:creationId xmlns:a16="http://schemas.microsoft.com/office/drawing/2014/main" id="{E8DD73AC-F604-D432-780B-15B574051343}"/>
              </a:ext>
            </a:extLst>
          </p:cNvPr>
          <p:cNvSpPr>
            <a:spLocks noRot="1" noChangeArrowheads="1" noTextEdit="1"/>
          </p:cNvSpPr>
          <p:nvPr>
            <p:ph type="sldImg"/>
          </p:nvPr>
        </p:nvSpPr>
        <p:spPr>
          <a:ln/>
        </p:spPr>
      </p:sp>
      <p:sp>
        <p:nvSpPr>
          <p:cNvPr id="29699" name="Rectangle 3">
            <a:extLst>
              <a:ext uri="{FF2B5EF4-FFF2-40B4-BE49-F238E27FC236}">
                <a16:creationId xmlns:a16="http://schemas.microsoft.com/office/drawing/2014/main" id="{6160E8AE-9E2E-CA3B-7792-B98765E8DED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a:extLst>
              <a:ext uri="{FF2B5EF4-FFF2-40B4-BE49-F238E27FC236}">
                <a16:creationId xmlns:a16="http://schemas.microsoft.com/office/drawing/2014/main" id="{009C58DF-7B8D-BD7B-5B79-15F378BB8BB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B27D55-D81B-DD46-AA77-57578BF3945D}" type="slidenum">
              <a:rPr lang="ru-RU" altLang="ru-RU"/>
              <a:pPr>
                <a:spcBef>
                  <a:spcPct val="0"/>
                </a:spcBef>
              </a:pPr>
              <a:t>4</a:t>
            </a:fld>
            <a:endParaRPr lang="ru-RU" altLang="ru-RU"/>
          </a:p>
        </p:txBody>
      </p:sp>
      <p:sp>
        <p:nvSpPr>
          <p:cNvPr id="32770" name="Rectangle 2">
            <a:extLst>
              <a:ext uri="{FF2B5EF4-FFF2-40B4-BE49-F238E27FC236}">
                <a16:creationId xmlns:a16="http://schemas.microsoft.com/office/drawing/2014/main" id="{05783721-DCAB-2774-A530-A8350EE7EE3D}"/>
              </a:ext>
            </a:extLst>
          </p:cNvPr>
          <p:cNvSpPr>
            <a:spLocks noRot="1" noChangeArrowheads="1" noTextEdit="1"/>
          </p:cNvSpPr>
          <p:nvPr>
            <p:ph type="sldImg"/>
          </p:nvPr>
        </p:nvSpPr>
        <p:spPr>
          <a:ln/>
        </p:spPr>
      </p:sp>
      <p:sp>
        <p:nvSpPr>
          <p:cNvPr id="32771" name="Rectangle 3">
            <a:extLst>
              <a:ext uri="{FF2B5EF4-FFF2-40B4-BE49-F238E27FC236}">
                <a16:creationId xmlns:a16="http://schemas.microsoft.com/office/drawing/2014/main" id="{A2BF13DE-D4FB-5E8A-EC91-8858183F87B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a:extLst>
              <a:ext uri="{FF2B5EF4-FFF2-40B4-BE49-F238E27FC236}">
                <a16:creationId xmlns:a16="http://schemas.microsoft.com/office/drawing/2014/main" id="{15EC016B-7856-5DCB-0186-79CE3ED1CC8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C6B02E9-6700-AE44-A469-7642833A31CD}" type="slidenum">
              <a:rPr lang="ru-RU" altLang="ru-RU"/>
              <a:pPr>
                <a:spcBef>
                  <a:spcPct val="0"/>
                </a:spcBef>
              </a:pPr>
              <a:t>16</a:t>
            </a:fld>
            <a:endParaRPr lang="ru-RU" altLang="ru-RU"/>
          </a:p>
        </p:txBody>
      </p:sp>
      <p:sp>
        <p:nvSpPr>
          <p:cNvPr id="46082" name="Rectangle 2">
            <a:extLst>
              <a:ext uri="{FF2B5EF4-FFF2-40B4-BE49-F238E27FC236}">
                <a16:creationId xmlns:a16="http://schemas.microsoft.com/office/drawing/2014/main" id="{30B81B67-6B3B-9C4A-AE67-FAC8FBFF0E3A}"/>
              </a:ext>
            </a:extLst>
          </p:cNvPr>
          <p:cNvSpPr>
            <a:spLocks noRot="1" noChangeArrowheads="1" noTextEdit="1"/>
          </p:cNvSpPr>
          <p:nvPr>
            <p:ph type="sldImg"/>
          </p:nvPr>
        </p:nvSpPr>
        <p:spPr>
          <a:ln/>
        </p:spPr>
      </p:sp>
      <p:sp>
        <p:nvSpPr>
          <p:cNvPr id="46083" name="Rectangle 3">
            <a:extLst>
              <a:ext uri="{FF2B5EF4-FFF2-40B4-BE49-F238E27FC236}">
                <a16:creationId xmlns:a16="http://schemas.microsoft.com/office/drawing/2014/main" id="{A9FED70B-22C1-462F-AD8B-A3436BF1368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a:extLst>
              <a:ext uri="{FF2B5EF4-FFF2-40B4-BE49-F238E27FC236}">
                <a16:creationId xmlns:a16="http://schemas.microsoft.com/office/drawing/2014/main" id="{C62F306A-852E-D2F3-F8B3-7EBA1803114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CA44E78-28F0-BD42-9C4A-8DF558D3F4E7}" type="slidenum">
              <a:rPr lang="ru-RU" altLang="ru-RU"/>
              <a:pPr>
                <a:spcBef>
                  <a:spcPct val="0"/>
                </a:spcBef>
              </a:pPr>
              <a:t>17</a:t>
            </a:fld>
            <a:endParaRPr lang="ru-RU" altLang="ru-RU"/>
          </a:p>
        </p:txBody>
      </p:sp>
      <p:sp>
        <p:nvSpPr>
          <p:cNvPr id="48130" name="Rectangle 2">
            <a:extLst>
              <a:ext uri="{FF2B5EF4-FFF2-40B4-BE49-F238E27FC236}">
                <a16:creationId xmlns:a16="http://schemas.microsoft.com/office/drawing/2014/main" id="{9E98FCC3-069E-8D3D-CB21-A7AF5B92BF41}"/>
              </a:ext>
            </a:extLst>
          </p:cNvPr>
          <p:cNvSpPr>
            <a:spLocks noRot="1" noChangeArrowheads="1" noTextEdit="1"/>
          </p:cNvSpPr>
          <p:nvPr>
            <p:ph type="sldImg"/>
          </p:nvPr>
        </p:nvSpPr>
        <p:spPr>
          <a:ln/>
        </p:spPr>
      </p:sp>
      <p:sp>
        <p:nvSpPr>
          <p:cNvPr id="48131" name="Rectangle 3">
            <a:extLst>
              <a:ext uri="{FF2B5EF4-FFF2-40B4-BE49-F238E27FC236}">
                <a16:creationId xmlns:a16="http://schemas.microsoft.com/office/drawing/2014/main" id="{1BD47F6D-288B-5E32-0880-A55F3A9C5F7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a:extLst>
              <a:ext uri="{FF2B5EF4-FFF2-40B4-BE49-F238E27FC236}">
                <a16:creationId xmlns:a16="http://schemas.microsoft.com/office/drawing/2014/main" id="{A2E73953-00AF-0E7A-1665-894B131BAB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5511A35-82A8-6D45-B963-928576457C7F}" type="slidenum">
              <a:rPr lang="ru-RU" altLang="ru-RU"/>
              <a:pPr>
                <a:spcBef>
                  <a:spcPct val="0"/>
                </a:spcBef>
              </a:pPr>
              <a:t>18</a:t>
            </a:fld>
            <a:endParaRPr lang="ru-RU" altLang="ru-RU"/>
          </a:p>
        </p:txBody>
      </p:sp>
      <p:sp>
        <p:nvSpPr>
          <p:cNvPr id="50178" name="Rectangle 2">
            <a:extLst>
              <a:ext uri="{FF2B5EF4-FFF2-40B4-BE49-F238E27FC236}">
                <a16:creationId xmlns:a16="http://schemas.microsoft.com/office/drawing/2014/main" id="{E5C31211-E784-88E2-BFE0-D655132A029C}"/>
              </a:ext>
            </a:extLst>
          </p:cNvPr>
          <p:cNvSpPr>
            <a:spLocks noRot="1" noChangeArrowheads="1" noTextEdit="1"/>
          </p:cNvSpPr>
          <p:nvPr>
            <p:ph type="sldImg"/>
          </p:nvPr>
        </p:nvSpPr>
        <p:spPr>
          <a:ln/>
        </p:spPr>
      </p:sp>
      <p:sp>
        <p:nvSpPr>
          <p:cNvPr id="50179" name="Rectangle 3">
            <a:extLst>
              <a:ext uri="{FF2B5EF4-FFF2-40B4-BE49-F238E27FC236}">
                <a16:creationId xmlns:a16="http://schemas.microsoft.com/office/drawing/2014/main" id="{D98111F9-93C5-8D76-011B-5B4B7244DEF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a:extLst>
              <a:ext uri="{FF2B5EF4-FFF2-40B4-BE49-F238E27FC236}">
                <a16:creationId xmlns:a16="http://schemas.microsoft.com/office/drawing/2014/main" id="{626B0C12-0E31-D1CC-1AC6-81352FB7C0A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0BBBD7-9B3E-D449-8418-049D831FB4C9}" type="slidenum">
              <a:rPr lang="ru-RU" altLang="ru-RU"/>
              <a:pPr>
                <a:spcBef>
                  <a:spcPct val="0"/>
                </a:spcBef>
              </a:pPr>
              <a:t>19</a:t>
            </a:fld>
            <a:endParaRPr lang="ru-RU" altLang="ru-RU"/>
          </a:p>
        </p:txBody>
      </p:sp>
      <p:sp>
        <p:nvSpPr>
          <p:cNvPr id="52226" name="Rectangle 2">
            <a:extLst>
              <a:ext uri="{FF2B5EF4-FFF2-40B4-BE49-F238E27FC236}">
                <a16:creationId xmlns:a16="http://schemas.microsoft.com/office/drawing/2014/main" id="{2DA74CC9-23D8-1CC1-F764-C63E139BD7BE}"/>
              </a:ext>
            </a:extLst>
          </p:cNvPr>
          <p:cNvSpPr>
            <a:spLocks noRot="1" noChangeArrowheads="1" noTextEdit="1"/>
          </p:cNvSpPr>
          <p:nvPr>
            <p:ph type="sldImg"/>
          </p:nvPr>
        </p:nvSpPr>
        <p:spPr>
          <a:ln/>
        </p:spPr>
      </p:sp>
      <p:sp>
        <p:nvSpPr>
          <p:cNvPr id="52227" name="Rectangle 3">
            <a:extLst>
              <a:ext uri="{FF2B5EF4-FFF2-40B4-BE49-F238E27FC236}">
                <a16:creationId xmlns:a16="http://schemas.microsoft.com/office/drawing/2014/main" id="{80A65A2E-7B58-4FD0-9EDA-1A50DF4604C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a:extLst>
              <a:ext uri="{FF2B5EF4-FFF2-40B4-BE49-F238E27FC236}">
                <a16:creationId xmlns:a16="http://schemas.microsoft.com/office/drawing/2014/main" id="{C4C67445-E54D-15DD-7632-D6E46699569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601EDE-483B-E744-87AB-DF94CFE4005B}" type="slidenum">
              <a:rPr lang="ru-RU" altLang="ru-RU"/>
              <a:pPr>
                <a:spcBef>
                  <a:spcPct val="0"/>
                </a:spcBef>
              </a:pPr>
              <a:t>20</a:t>
            </a:fld>
            <a:endParaRPr lang="ru-RU" altLang="ru-RU"/>
          </a:p>
        </p:txBody>
      </p:sp>
      <p:sp>
        <p:nvSpPr>
          <p:cNvPr id="54274" name="Rectangle 2">
            <a:extLst>
              <a:ext uri="{FF2B5EF4-FFF2-40B4-BE49-F238E27FC236}">
                <a16:creationId xmlns:a16="http://schemas.microsoft.com/office/drawing/2014/main" id="{1B66C778-A524-59E8-8CB4-BFBEE5FCAB0B}"/>
              </a:ext>
            </a:extLst>
          </p:cNvPr>
          <p:cNvSpPr>
            <a:spLocks noRot="1" noChangeArrowheads="1" noTextEdit="1"/>
          </p:cNvSpPr>
          <p:nvPr>
            <p:ph type="sldImg"/>
          </p:nvPr>
        </p:nvSpPr>
        <p:spPr>
          <a:ln/>
        </p:spPr>
      </p:sp>
      <p:sp>
        <p:nvSpPr>
          <p:cNvPr id="54275" name="Rectangle 3">
            <a:extLst>
              <a:ext uri="{FF2B5EF4-FFF2-40B4-BE49-F238E27FC236}">
                <a16:creationId xmlns:a16="http://schemas.microsoft.com/office/drawing/2014/main" id="{38F8D6CD-A123-D190-B627-2723F8867E1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a:extLst>
              <a:ext uri="{FF2B5EF4-FFF2-40B4-BE49-F238E27FC236}">
                <a16:creationId xmlns:a16="http://schemas.microsoft.com/office/drawing/2014/main" id="{5B2EB5E6-EFB9-E846-D299-BC9FA172603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ED10059-9485-7E47-8442-59CD6A6A4DB5}" type="slidenum">
              <a:rPr lang="ru-RU" altLang="ru-RU"/>
              <a:pPr>
                <a:spcBef>
                  <a:spcPct val="0"/>
                </a:spcBef>
              </a:pPr>
              <a:t>21</a:t>
            </a:fld>
            <a:endParaRPr lang="ru-RU" altLang="ru-RU"/>
          </a:p>
        </p:txBody>
      </p:sp>
      <p:sp>
        <p:nvSpPr>
          <p:cNvPr id="56322" name="Rectangle 2">
            <a:extLst>
              <a:ext uri="{FF2B5EF4-FFF2-40B4-BE49-F238E27FC236}">
                <a16:creationId xmlns:a16="http://schemas.microsoft.com/office/drawing/2014/main" id="{3BA3716B-F9B4-7730-FB1E-D557C1087588}"/>
              </a:ext>
            </a:extLst>
          </p:cNvPr>
          <p:cNvSpPr>
            <a:spLocks noRot="1" noChangeArrowheads="1" noTextEdit="1"/>
          </p:cNvSpPr>
          <p:nvPr>
            <p:ph type="sldImg"/>
          </p:nvPr>
        </p:nvSpPr>
        <p:spPr>
          <a:ln/>
        </p:spPr>
      </p:sp>
      <p:sp>
        <p:nvSpPr>
          <p:cNvPr id="56323" name="Rectangle 3">
            <a:extLst>
              <a:ext uri="{FF2B5EF4-FFF2-40B4-BE49-F238E27FC236}">
                <a16:creationId xmlns:a16="http://schemas.microsoft.com/office/drawing/2014/main" id="{5F45B671-91B7-D122-CADE-04734EE3278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ru-RU">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cxnSp>
        <p:nvCxnSpPr>
          <p:cNvPr id="4" name="Straight Connector 14">
            <a:extLst>
              <a:ext uri="{FF2B5EF4-FFF2-40B4-BE49-F238E27FC236}">
                <a16:creationId xmlns:a16="http://schemas.microsoft.com/office/drawing/2014/main" id="{5181923D-5580-EFA8-AD08-898CB3A8B6E9}"/>
              </a:ext>
            </a:extLst>
          </p:cNvPr>
          <p:cNvCxnSpPr/>
          <p:nvPr/>
        </p:nvCxnSpPr>
        <p:spPr>
          <a:xfrm>
            <a:off x="2395538" y="3529013"/>
            <a:ext cx="56197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2396319" y="802299"/>
            <a:ext cx="5618515" cy="2541431"/>
          </a:xfrm>
        </p:spPr>
        <p:txBody>
          <a:bodyPr bIns="0" anchor="b"/>
          <a:lstStyle>
            <a:lvl1pPr algn="l">
              <a:defRPr sz="5400"/>
            </a:lvl1pPr>
          </a:lstStyle>
          <a:p>
            <a:r>
              <a:rPr lang="ru-RU"/>
              <a:t>Образец заголовка</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5" name="Date Placeholder 3">
            <a:extLst>
              <a:ext uri="{FF2B5EF4-FFF2-40B4-BE49-F238E27FC236}">
                <a16:creationId xmlns:a16="http://schemas.microsoft.com/office/drawing/2014/main" id="{B04E670B-E27B-A2F7-D059-502741EAEEE9}"/>
              </a:ext>
            </a:extLst>
          </p:cNvPr>
          <p:cNvSpPr>
            <a:spLocks noGrp="1"/>
          </p:cNvSpPr>
          <p:nvPr>
            <p:ph type="dt" sz="half" idx="10"/>
          </p:nvPr>
        </p:nvSpPr>
        <p:spPr/>
        <p:txBody>
          <a:bodyPr/>
          <a:lstStyle>
            <a:lvl1pPr>
              <a:defRPr/>
            </a:lvl1pPr>
          </a:lstStyle>
          <a:p>
            <a:pPr>
              <a:defRPr/>
            </a:pPr>
            <a:fld id="{DA5DF718-312F-0347-B293-B7FBC46E588C}" type="datetimeFigureOut">
              <a:rPr lang="ru-RU"/>
              <a:pPr>
                <a:defRPr/>
              </a:pPr>
              <a:t>04.09.2023</a:t>
            </a:fld>
            <a:endParaRPr lang="ru-RU"/>
          </a:p>
        </p:txBody>
      </p:sp>
      <p:sp>
        <p:nvSpPr>
          <p:cNvPr id="6" name="Footer Placeholder 4">
            <a:extLst>
              <a:ext uri="{FF2B5EF4-FFF2-40B4-BE49-F238E27FC236}">
                <a16:creationId xmlns:a16="http://schemas.microsoft.com/office/drawing/2014/main" id="{0E6D7BF2-9E71-B7C8-B2F3-80EC7A5B4848}"/>
              </a:ext>
            </a:extLst>
          </p:cNvPr>
          <p:cNvSpPr>
            <a:spLocks noGrp="1"/>
          </p:cNvSpPr>
          <p:nvPr>
            <p:ph type="ftr" sz="quarter" idx="11"/>
          </p:nvPr>
        </p:nvSpPr>
        <p:spPr>
          <a:xfrm>
            <a:off x="2395538" y="328613"/>
            <a:ext cx="3087687" cy="309562"/>
          </a:xfrm>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B7B2AF59-79BA-B68D-123F-24FC8A5956A2}"/>
              </a:ext>
            </a:extLst>
          </p:cNvPr>
          <p:cNvSpPr>
            <a:spLocks noGrp="1"/>
          </p:cNvSpPr>
          <p:nvPr>
            <p:ph type="sldNum" sz="quarter" idx="12"/>
          </p:nvPr>
        </p:nvSpPr>
        <p:spPr>
          <a:xfrm>
            <a:off x="1435100" y="798513"/>
            <a:ext cx="801688" cy="504825"/>
          </a:xfrm>
        </p:spPr>
        <p:txBody>
          <a:bodyPr/>
          <a:lstStyle>
            <a:lvl1pPr>
              <a:defRPr smtClean="0"/>
            </a:lvl1pPr>
          </a:lstStyle>
          <a:p>
            <a:pPr>
              <a:defRPr/>
            </a:pPr>
            <a:fld id="{701AD7AC-5A1A-284C-B58B-F4E3741E95F4}" type="slidenum">
              <a:rPr lang="ru-RU" altLang="ru-RU"/>
              <a:pPr>
                <a:defRPr/>
              </a:pPr>
              <a:t>‹#›</a:t>
            </a:fld>
            <a:endParaRPr lang="ru-RU" altLang="ru-RU"/>
          </a:p>
        </p:txBody>
      </p:sp>
    </p:spTree>
    <p:extLst>
      <p:ext uri="{BB962C8B-B14F-4D97-AF65-F5344CB8AC3E}">
        <p14:creationId xmlns:p14="http://schemas.microsoft.com/office/powerpoint/2010/main" val="268951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cxnSp>
        <p:nvCxnSpPr>
          <p:cNvPr id="4" name="Straight Connector 32">
            <a:extLst>
              <a:ext uri="{FF2B5EF4-FFF2-40B4-BE49-F238E27FC236}">
                <a16:creationId xmlns:a16="http://schemas.microsoft.com/office/drawing/2014/main" id="{0D4513F3-4ADB-D376-863F-62D3BC527218}"/>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E34C69CA-BEDF-0746-3BD7-18157815E891}"/>
              </a:ext>
            </a:extLst>
          </p:cNvPr>
          <p:cNvSpPr>
            <a:spLocks noGrp="1"/>
          </p:cNvSpPr>
          <p:nvPr>
            <p:ph type="dt" sz="half" idx="10"/>
          </p:nvPr>
        </p:nvSpPr>
        <p:spPr/>
        <p:txBody>
          <a:bodyPr/>
          <a:lstStyle>
            <a:lvl1pPr>
              <a:defRPr/>
            </a:lvl1pPr>
          </a:lstStyle>
          <a:p>
            <a:pPr>
              <a:defRPr/>
            </a:pPr>
            <a:fld id="{1403CD47-40EC-F547-A086-4990804749A8}" type="datetimeFigureOut">
              <a:rPr lang="ru-RU"/>
              <a:pPr>
                <a:defRPr/>
              </a:pPr>
              <a:t>04.09.2023</a:t>
            </a:fld>
            <a:endParaRPr lang="ru-RU"/>
          </a:p>
        </p:txBody>
      </p:sp>
      <p:sp>
        <p:nvSpPr>
          <p:cNvPr id="6" name="Footer Placeholder 4">
            <a:extLst>
              <a:ext uri="{FF2B5EF4-FFF2-40B4-BE49-F238E27FC236}">
                <a16:creationId xmlns:a16="http://schemas.microsoft.com/office/drawing/2014/main" id="{82CD878D-7D77-DD91-3093-F320045F7FAB}"/>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DA67A82C-32DC-8B9D-2D66-4E3E5CB0E241}"/>
              </a:ext>
            </a:extLst>
          </p:cNvPr>
          <p:cNvSpPr>
            <a:spLocks noGrp="1"/>
          </p:cNvSpPr>
          <p:nvPr>
            <p:ph type="sldNum" sz="quarter" idx="12"/>
          </p:nvPr>
        </p:nvSpPr>
        <p:spPr/>
        <p:txBody>
          <a:bodyPr/>
          <a:lstStyle>
            <a:lvl1pPr>
              <a:defRPr smtClean="0"/>
            </a:lvl1pPr>
          </a:lstStyle>
          <a:p>
            <a:pPr>
              <a:defRPr/>
            </a:pPr>
            <a:fld id="{EDD42859-CCB1-B647-B030-14993B6471DE}" type="slidenum">
              <a:rPr lang="ru-RU" altLang="ru-RU"/>
              <a:pPr>
                <a:defRPr/>
              </a:pPr>
              <a:t>‹#›</a:t>
            </a:fld>
            <a:endParaRPr lang="ru-RU" altLang="ru-RU"/>
          </a:p>
        </p:txBody>
      </p:sp>
    </p:spTree>
    <p:extLst>
      <p:ext uri="{BB962C8B-B14F-4D97-AF65-F5344CB8AC3E}">
        <p14:creationId xmlns:p14="http://schemas.microsoft.com/office/powerpoint/2010/main" val="668771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cxnSp>
        <p:nvCxnSpPr>
          <p:cNvPr id="4" name="Straight Connector 14">
            <a:extLst>
              <a:ext uri="{FF2B5EF4-FFF2-40B4-BE49-F238E27FC236}">
                <a16:creationId xmlns:a16="http://schemas.microsoft.com/office/drawing/2014/main" id="{BBA992D3-176F-AFBB-1F89-2604C6603990}"/>
              </a:ext>
            </a:extLst>
          </p:cNvPr>
          <p:cNvCxnSpPr/>
          <p:nvPr/>
        </p:nvCxnSpPr>
        <p:spPr>
          <a:xfrm>
            <a:off x="6918325" y="798513"/>
            <a:ext cx="0" cy="466090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0E3F971F-ED8C-A9A6-9429-49D16A044B20}"/>
              </a:ext>
            </a:extLst>
          </p:cNvPr>
          <p:cNvSpPr>
            <a:spLocks noGrp="1"/>
          </p:cNvSpPr>
          <p:nvPr>
            <p:ph type="dt" sz="half" idx="10"/>
          </p:nvPr>
        </p:nvSpPr>
        <p:spPr/>
        <p:txBody>
          <a:bodyPr/>
          <a:lstStyle>
            <a:lvl1pPr>
              <a:defRPr/>
            </a:lvl1pPr>
          </a:lstStyle>
          <a:p>
            <a:pPr>
              <a:defRPr/>
            </a:pPr>
            <a:fld id="{F1D24529-0E14-8140-ABF6-E3718279D566}" type="datetimeFigureOut">
              <a:rPr lang="ru-RU"/>
              <a:pPr>
                <a:defRPr/>
              </a:pPr>
              <a:t>04.09.2023</a:t>
            </a:fld>
            <a:endParaRPr lang="ru-RU"/>
          </a:p>
        </p:txBody>
      </p:sp>
      <p:sp>
        <p:nvSpPr>
          <p:cNvPr id="6" name="Footer Placeholder 4">
            <a:extLst>
              <a:ext uri="{FF2B5EF4-FFF2-40B4-BE49-F238E27FC236}">
                <a16:creationId xmlns:a16="http://schemas.microsoft.com/office/drawing/2014/main" id="{DF99216E-49EB-DEBC-6FCB-CCCC8186F9E1}"/>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D19B5842-8397-3C00-53AC-829F79059279}"/>
              </a:ext>
            </a:extLst>
          </p:cNvPr>
          <p:cNvSpPr>
            <a:spLocks noGrp="1"/>
          </p:cNvSpPr>
          <p:nvPr>
            <p:ph type="sldNum" sz="quarter" idx="12"/>
          </p:nvPr>
        </p:nvSpPr>
        <p:spPr/>
        <p:txBody>
          <a:bodyPr/>
          <a:lstStyle>
            <a:lvl1pPr>
              <a:defRPr smtClean="0"/>
            </a:lvl1pPr>
          </a:lstStyle>
          <a:p>
            <a:pPr>
              <a:defRPr/>
            </a:pPr>
            <a:fld id="{10DB94B7-EB80-7442-B335-71D7B0A5CB59}" type="slidenum">
              <a:rPr lang="ru-RU" altLang="ru-RU"/>
              <a:pPr>
                <a:defRPr/>
              </a:pPr>
              <a:t>‹#›</a:t>
            </a:fld>
            <a:endParaRPr lang="ru-RU" altLang="ru-RU"/>
          </a:p>
        </p:txBody>
      </p:sp>
    </p:spTree>
    <p:extLst>
      <p:ext uri="{BB962C8B-B14F-4D97-AF65-F5344CB8AC3E}">
        <p14:creationId xmlns:p14="http://schemas.microsoft.com/office/powerpoint/2010/main" val="2209665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cxnSp>
        <p:nvCxnSpPr>
          <p:cNvPr id="4" name="Straight Connector 14">
            <a:extLst>
              <a:ext uri="{FF2B5EF4-FFF2-40B4-BE49-F238E27FC236}">
                <a16:creationId xmlns:a16="http://schemas.microsoft.com/office/drawing/2014/main" id="{00ADADCF-2C1D-2BB3-D758-3B385CE03EE3}"/>
              </a:ext>
            </a:extLst>
          </p:cNvPr>
          <p:cNvCxnSpPr/>
          <p:nvPr/>
        </p:nvCxnSpPr>
        <p:spPr>
          <a:xfrm>
            <a:off x="2395538" y="3529013"/>
            <a:ext cx="56197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2396319" y="802299"/>
            <a:ext cx="5618515" cy="2541431"/>
          </a:xfrm>
        </p:spPr>
        <p:txBody>
          <a:bodyPr bIns="0" anchor="b"/>
          <a:lstStyle>
            <a:lvl1pPr algn="l">
              <a:defRPr sz="5400"/>
            </a:lvl1pPr>
          </a:lstStyle>
          <a:p>
            <a:r>
              <a:rPr lang="ru-RU"/>
              <a:t>Образец заголовка</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5" name="Date Placeholder 3">
            <a:extLst>
              <a:ext uri="{FF2B5EF4-FFF2-40B4-BE49-F238E27FC236}">
                <a16:creationId xmlns:a16="http://schemas.microsoft.com/office/drawing/2014/main" id="{52933309-6546-F2D4-7685-A310829EF3A4}"/>
              </a:ext>
            </a:extLst>
          </p:cNvPr>
          <p:cNvSpPr>
            <a:spLocks noGrp="1"/>
          </p:cNvSpPr>
          <p:nvPr>
            <p:ph type="dt" sz="half" idx="10"/>
          </p:nvPr>
        </p:nvSpPr>
        <p:spPr/>
        <p:txBody>
          <a:bodyPr/>
          <a:lstStyle>
            <a:lvl1pPr>
              <a:defRPr/>
            </a:lvl1pPr>
          </a:lstStyle>
          <a:p>
            <a:pPr>
              <a:defRPr/>
            </a:pPr>
            <a:endParaRPr lang="ru-RU"/>
          </a:p>
        </p:txBody>
      </p:sp>
      <p:sp>
        <p:nvSpPr>
          <p:cNvPr id="6" name="Footer Placeholder 4">
            <a:extLst>
              <a:ext uri="{FF2B5EF4-FFF2-40B4-BE49-F238E27FC236}">
                <a16:creationId xmlns:a16="http://schemas.microsoft.com/office/drawing/2014/main" id="{4647C577-FA95-B43C-D93E-93B45E6147BA}"/>
              </a:ext>
            </a:extLst>
          </p:cNvPr>
          <p:cNvSpPr>
            <a:spLocks noGrp="1"/>
          </p:cNvSpPr>
          <p:nvPr>
            <p:ph type="ftr" sz="quarter" idx="11"/>
          </p:nvPr>
        </p:nvSpPr>
        <p:spPr>
          <a:xfrm>
            <a:off x="2395538" y="328613"/>
            <a:ext cx="3087687" cy="309562"/>
          </a:xfrm>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244F8110-781A-D62C-017A-D125D6F1522A}"/>
              </a:ext>
            </a:extLst>
          </p:cNvPr>
          <p:cNvSpPr>
            <a:spLocks noGrp="1"/>
          </p:cNvSpPr>
          <p:nvPr>
            <p:ph type="sldNum" sz="quarter" idx="12"/>
          </p:nvPr>
        </p:nvSpPr>
        <p:spPr>
          <a:xfrm>
            <a:off x="1435100" y="798513"/>
            <a:ext cx="801688" cy="504825"/>
          </a:xfrm>
        </p:spPr>
        <p:txBody>
          <a:bodyPr/>
          <a:lstStyle>
            <a:lvl1pPr>
              <a:defRPr smtClean="0"/>
            </a:lvl1pPr>
          </a:lstStyle>
          <a:p>
            <a:pPr>
              <a:defRPr/>
            </a:pPr>
            <a:fld id="{C81BB919-7E8C-5041-A5E3-558352462421}" type="slidenum">
              <a:rPr lang="ru-RU" altLang="ru-RU"/>
              <a:pPr>
                <a:defRPr/>
              </a:pPr>
              <a:t>‹#›</a:t>
            </a:fld>
            <a:endParaRPr lang="ru-RU" altLang="ru-RU"/>
          </a:p>
        </p:txBody>
      </p:sp>
    </p:spTree>
    <p:extLst>
      <p:ext uri="{BB962C8B-B14F-4D97-AF65-F5344CB8AC3E}">
        <p14:creationId xmlns:p14="http://schemas.microsoft.com/office/powerpoint/2010/main" val="514512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cxnSp>
        <p:nvCxnSpPr>
          <p:cNvPr id="4" name="Straight Connector 32">
            <a:extLst>
              <a:ext uri="{FF2B5EF4-FFF2-40B4-BE49-F238E27FC236}">
                <a16:creationId xmlns:a16="http://schemas.microsoft.com/office/drawing/2014/main" id="{6948160A-898E-9671-3979-92963009C4CA}"/>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70AC693C-0AB2-1B86-3087-B09561F82A52}"/>
              </a:ext>
            </a:extLst>
          </p:cNvPr>
          <p:cNvSpPr>
            <a:spLocks noGrp="1"/>
          </p:cNvSpPr>
          <p:nvPr>
            <p:ph type="dt" sz="half" idx="10"/>
          </p:nvPr>
        </p:nvSpPr>
        <p:spPr/>
        <p:txBody>
          <a:bodyPr/>
          <a:lstStyle>
            <a:lvl1pPr>
              <a:defRPr/>
            </a:lvl1pPr>
          </a:lstStyle>
          <a:p>
            <a:pPr>
              <a:defRPr/>
            </a:pPr>
            <a:endParaRPr lang="ru-RU"/>
          </a:p>
        </p:txBody>
      </p:sp>
      <p:sp>
        <p:nvSpPr>
          <p:cNvPr id="6" name="Footer Placeholder 4">
            <a:extLst>
              <a:ext uri="{FF2B5EF4-FFF2-40B4-BE49-F238E27FC236}">
                <a16:creationId xmlns:a16="http://schemas.microsoft.com/office/drawing/2014/main" id="{E5FC457B-B8CA-C687-9856-423481355E32}"/>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1C3F82A7-35EE-2838-B842-5FED651F6C14}"/>
              </a:ext>
            </a:extLst>
          </p:cNvPr>
          <p:cNvSpPr>
            <a:spLocks noGrp="1"/>
          </p:cNvSpPr>
          <p:nvPr>
            <p:ph type="sldNum" sz="quarter" idx="12"/>
          </p:nvPr>
        </p:nvSpPr>
        <p:spPr/>
        <p:txBody>
          <a:bodyPr/>
          <a:lstStyle>
            <a:lvl1pPr>
              <a:defRPr smtClean="0"/>
            </a:lvl1pPr>
          </a:lstStyle>
          <a:p>
            <a:pPr>
              <a:defRPr/>
            </a:pPr>
            <a:fld id="{35F675FA-1DAC-5443-8388-03E7B2FB6E48}" type="slidenum">
              <a:rPr lang="ru-RU" altLang="ru-RU"/>
              <a:pPr>
                <a:defRPr/>
              </a:pPr>
              <a:t>‹#›</a:t>
            </a:fld>
            <a:endParaRPr lang="ru-RU" altLang="ru-RU"/>
          </a:p>
        </p:txBody>
      </p:sp>
    </p:spTree>
    <p:extLst>
      <p:ext uri="{BB962C8B-B14F-4D97-AF65-F5344CB8AC3E}">
        <p14:creationId xmlns:p14="http://schemas.microsoft.com/office/powerpoint/2010/main" val="4191698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cxnSp>
        <p:nvCxnSpPr>
          <p:cNvPr id="4" name="Straight Connector 14">
            <a:extLst>
              <a:ext uri="{FF2B5EF4-FFF2-40B4-BE49-F238E27FC236}">
                <a16:creationId xmlns:a16="http://schemas.microsoft.com/office/drawing/2014/main" id="{6F14F235-83CB-33A4-C088-39E3B0C11839}"/>
              </a:ext>
            </a:extLst>
          </p:cNvPr>
          <p:cNvCxnSpPr/>
          <p:nvPr/>
        </p:nvCxnSpPr>
        <p:spPr>
          <a:xfrm>
            <a:off x="1443038" y="3805238"/>
            <a:ext cx="561816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1756130"/>
            <a:ext cx="5617002" cy="1887950"/>
          </a:xfrm>
        </p:spPr>
        <p:txBody>
          <a:bodyPr anchor="b"/>
          <a:lstStyle>
            <a:lvl1pPr algn="l">
              <a:defRPr sz="3200"/>
            </a:lvl1pPr>
          </a:lstStyle>
          <a:p>
            <a:r>
              <a:rPr lang="ru-RU"/>
              <a:t>Образец заголовка</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5" name="Date Placeholder 3">
            <a:extLst>
              <a:ext uri="{FF2B5EF4-FFF2-40B4-BE49-F238E27FC236}">
                <a16:creationId xmlns:a16="http://schemas.microsoft.com/office/drawing/2014/main" id="{EF972CDF-6FEC-232A-49FE-8307D3ECE404}"/>
              </a:ext>
            </a:extLst>
          </p:cNvPr>
          <p:cNvSpPr>
            <a:spLocks noGrp="1"/>
          </p:cNvSpPr>
          <p:nvPr>
            <p:ph type="dt" sz="half" idx="10"/>
          </p:nvPr>
        </p:nvSpPr>
        <p:spPr/>
        <p:txBody>
          <a:bodyPr/>
          <a:lstStyle>
            <a:lvl1pPr>
              <a:defRPr/>
            </a:lvl1pPr>
          </a:lstStyle>
          <a:p>
            <a:pPr>
              <a:defRPr/>
            </a:pPr>
            <a:endParaRPr lang="ru-RU"/>
          </a:p>
        </p:txBody>
      </p:sp>
      <p:sp>
        <p:nvSpPr>
          <p:cNvPr id="6" name="Footer Placeholder 4">
            <a:extLst>
              <a:ext uri="{FF2B5EF4-FFF2-40B4-BE49-F238E27FC236}">
                <a16:creationId xmlns:a16="http://schemas.microsoft.com/office/drawing/2014/main" id="{9B02A168-379F-2766-9B8D-11B4A30E858F}"/>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B0347B86-6318-5608-1B5C-C2C88BB51E16}"/>
              </a:ext>
            </a:extLst>
          </p:cNvPr>
          <p:cNvSpPr>
            <a:spLocks noGrp="1"/>
          </p:cNvSpPr>
          <p:nvPr>
            <p:ph type="sldNum" sz="quarter" idx="12"/>
          </p:nvPr>
        </p:nvSpPr>
        <p:spPr/>
        <p:txBody>
          <a:bodyPr/>
          <a:lstStyle>
            <a:lvl1pPr>
              <a:defRPr smtClean="0"/>
            </a:lvl1pPr>
          </a:lstStyle>
          <a:p>
            <a:pPr>
              <a:defRPr/>
            </a:pPr>
            <a:fld id="{6C491452-98DB-A348-9938-4DFE9382CD4C}" type="slidenum">
              <a:rPr lang="ru-RU" altLang="ru-RU"/>
              <a:pPr>
                <a:defRPr/>
              </a:pPr>
              <a:t>‹#›</a:t>
            </a:fld>
            <a:endParaRPr lang="ru-RU" altLang="ru-RU"/>
          </a:p>
        </p:txBody>
      </p:sp>
    </p:spTree>
    <p:extLst>
      <p:ext uri="{BB962C8B-B14F-4D97-AF65-F5344CB8AC3E}">
        <p14:creationId xmlns:p14="http://schemas.microsoft.com/office/powerpoint/2010/main" val="2076919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cxnSp>
        <p:nvCxnSpPr>
          <p:cNvPr id="5" name="Straight Connector 32">
            <a:extLst>
              <a:ext uri="{FF2B5EF4-FFF2-40B4-BE49-F238E27FC236}">
                <a16:creationId xmlns:a16="http://schemas.microsoft.com/office/drawing/2014/main" id="{0C2B8E09-F154-E459-0FF5-F2F0C791F0D0}"/>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890"/>
            <a:ext cx="6571343"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Date Placeholder 4">
            <a:extLst>
              <a:ext uri="{FF2B5EF4-FFF2-40B4-BE49-F238E27FC236}">
                <a16:creationId xmlns:a16="http://schemas.microsoft.com/office/drawing/2014/main" id="{D16DDC25-3412-0ABB-3C73-53151589838A}"/>
              </a:ext>
            </a:extLst>
          </p:cNvPr>
          <p:cNvSpPr>
            <a:spLocks noGrp="1"/>
          </p:cNvSpPr>
          <p:nvPr>
            <p:ph type="dt" sz="half" idx="10"/>
          </p:nvPr>
        </p:nvSpPr>
        <p:spPr/>
        <p:txBody>
          <a:bodyPr/>
          <a:lstStyle>
            <a:lvl1pPr>
              <a:defRPr/>
            </a:lvl1pPr>
          </a:lstStyle>
          <a:p>
            <a:pPr>
              <a:defRPr/>
            </a:pPr>
            <a:endParaRPr lang="ru-RU"/>
          </a:p>
        </p:txBody>
      </p:sp>
      <p:sp>
        <p:nvSpPr>
          <p:cNvPr id="7" name="Footer Placeholder 5">
            <a:extLst>
              <a:ext uri="{FF2B5EF4-FFF2-40B4-BE49-F238E27FC236}">
                <a16:creationId xmlns:a16="http://schemas.microsoft.com/office/drawing/2014/main" id="{B706CAA0-993A-045C-9E83-EE5B3FCEE72D}"/>
              </a:ext>
            </a:extLst>
          </p:cNvPr>
          <p:cNvSpPr>
            <a:spLocks noGrp="1"/>
          </p:cNvSpPr>
          <p:nvPr>
            <p:ph type="ftr" sz="quarter" idx="11"/>
          </p:nvPr>
        </p:nvSpPr>
        <p:spPr/>
        <p:txBody>
          <a:bodyPr/>
          <a:lstStyle>
            <a:lvl1pPr>
              <a:defRPr/>
            </a:lvl1pPr>
          </a:lstStyle>
          <a:p>
            <a:pPr>
              <a:defRPr/>
            </a:pPr>
            <a:endParaRPr lang="ru-RU"/>
          </a:p>
        </p:txBody>
      </p:sp>
      <p:sp>
        <p:nvSpPr>
          <p:cNvPr id="8" name="Slide Number Placeholder 6">
            <a:extLst>
              <a:ext uri="{FF2B5EF4-FFF2-40B4-BE49-F238E27FC236}">
                <a16:creationId xmlns:a16="http://schemas.microsoft.com/office/drawing/2014/main" id="{033C017F-E249-F726-D3CF-BD547DD996EB}"/>
              </a:ext>
            </a:extLst>
          </p:cNvPr>
          <p:cNvSpPr>
            <a:spLocks noGrp="1"/>
          </p:cNvSpPr>
          <p:nvPr>
            <p:ph type="sldNum" sz="quarter" idx="12"/>
          </p:nvPr>
        </p:nvSpPr>
        <p:spPr/>
        <p:txBody>
          <a:bodyPr/>
          <a:lstStyle>
            <a:lvl1pPr>
              <a:defRPr smtClean="0"/>
            </a:lvl1pPr>
          </a:lstStyle>
          <a:p>
            <a:pPr>
              <a:defRPr/>
            </a:pPr>
            <a:fld id="{1A4F4442-B863-A749-A656-01EA3DF6C7E8}" type="slidenum">
              <a:rPr lang="ru-RU" altLang="ru-RU"/>
              <a:pPr>
                <a:defRPr/>
              </a:pPr>
              <a:t>‹#›</a:t>
            </a:fld>
            <a:endParaRPr lang="ru-RU" altLang="ru-RU"/>
          </a:p>
        </p:txBody>
      </p:sp>
    </p:spTree>
    <p:extLst>
      <p:ext uri="{BB962C8B-B14F-4D97-AF65-F5344CB8AC3E}">
        <p14:creationId xmlns:p14="http://schemas.microsoft.com/office/powerpoint/2010/main" val="3502514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Straight Connector 35">
            <a:extLst>
              <a:ext uri="{FF2B5EF4-FFF2-40B4-BE49-F238E27FC236}">
                <a16:creationId xmlns:a16="http://schemas.microsoft.com/office/drawing/2014/main" id="{F6E9A77E-193A-7E63-DA0F-E4B9272F2771}"/>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443491" y="2824270"/>
            <a:ext cx="3125766"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89182" y="2821491"/>
            <a:ext cx="31256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6">
            <a:extLst>
              <a:ext uri="{FF2B5EF4-FFF2-40B4-BE49-F238E27FC236}">
                <a16:creationId xmlns:a16="http://schemas.microsoft.com/office/drawing/2014/main" id="{09A0DCF0-5858-2B0F-1996-94C994D71D17}"/>
              </a:ext>
            </a:extLst>
          </p:cNvPr>
          <p:cNvSpPr>
            <a:spLocks noGrp="1"/>
          </p:cNvSpPr>
          <p:nvPr>
            <p:ph type="dt" sz="half" idx="10"/>
          </p:nvPr>
        </p:nvSpPr>
        <p:spPr/>
        <p:txBody>
          <a:bodyPr/>
          <a:lstStyle>
            <a:lvl1pPr>
              <a:defRPr/>
            </a:lvl1pPr>
          </a:lstStyle>
          <a:p>
            <a:pPr>
              <a:defRPr/>
            </a:pPr>
            <a:endParaRPr lang="ru-RU"/>
          </a:p>
        </p:txBody>
      </p:sp>
      <p:sp>
        <p:nvSpPr>
          <p:cNvPr id="9" name="Footer Placeholder 7">
            <a:extLst>
              <a:ext uri="{FF2B5EF4-FFF2-40B4-BE49-F238E27FC236}">
                <a16:creationId xmlns:a16="http://schemas.microsoft.com/office/drawing/2014/main" id="{69F90053-A969-1CD5-AF57-2326E06CA209}"/>
              </a:ext>
            </a:extLst>
          </p:cNvPr>
          <p:cNvSpPr>
            <a:spLocks noGrp="1"/>
          </p:cNvSpPr>
          <p:nvPr>
            <p:ph type="ftr" sz="quarter" idx="11"/>
          </p:nvPr>
        </p:nvSpPr>
        <p:spPr/>
        <p:txBody>
          <a:bodyPr/>
          <a:lstStyle>
            <a:lvl1pPr>
              <a:defRPr/>
            </a:lvl1pPr>
          </a:lstStyle>
          <a:p>
            <a:pPr>
              <a:defRPr/>
            </a:pPr>
            <a:endParaRPr lang="ru-RU"/>
          </a:p>
        </p:txBody>
      </p:sp>
      <p:sp>
        <p:nvSpPr>
          <p:cNvPr id="10" name="Slide Number Placeholder 8">
            <a:extLst>
              <a:ext uri="{FF2B5EF4-FFF2-40B4-BE49-F238E27FC236}">
                <a16:creationId xmlns:a16="http://schemas.microsoft.com/office/drawing/2014/main" id="{AED70CF8-85FD-31A8-88AA-D910E3568DDD}"/>
              </a:ext>
            </a:extLst>
          </p:cNvPr>
          <p:cNvSpPr>
            <a:spLocks noGrp="1"/>
          </p:cNvSpPr>
          <p:nvPr>
            <p:ph type="sldNum" sz="quarter" idx="12"/>
          </p:nvPr>
        </p:nvSpPr>
        <p:spPr/>
        <p:txBody>
          <a:bodyPr/>
          <a:lstStyle>
            <a:lvl1pPr>
              <a:defRPr smtClean="0"/>
            </a:lvl1pPr>
          </a:lstStyle>
          <a:p>
            <a:pPr>
              <a:defRPr/>
            </a:pPr>
            <a:fld id="{A1B57295-F579-3046-9C83-0E6A524B45EF}" type="slidenum">
              <a:rPr lang="ru-RU" altLang="ru-RU"/>
              <a:pPr>
                <a:defRPr/>
              </a:pPr>
              <a:t>‹#›</a:t>
            </a:fld>
            <a:endParaRPr lang="ru-RU" altLang="ru-RU"/>
          </a:p>
        </p:txBody>
      </p:sp>
    </p:spTree>
    <p:extLst>
      <p:ext uri="{BB962C8B-B14F-4D97-AF65-F5344CB8AC3E}">
        <p14:creationId xmlns:p14="http://schemas.microsoft.com/office/powerpoint/2010/main" val="1360444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cxnSp>
        <p:nvCxnSpPr>
          <p:cNvPr id="3" name="Straight Connector 31">
            <a:extLst>
              <a:ext uri="{FF2B5EF4-FFF2-40B4-BE49-F238E27FC236}">
                <a16:creationId xmlns:a16="http://schemas.microsoft.com/office/drawing/2014/main" id="{5F2BAA17-A9E1-FAB6-C2E4-68BF2074556E}"/>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4" name="Date Placeholder 2">
            <a:extLst>
              <a:ext uri="{FF2B5EF4-FFF2-40B4-BE49-F238E27FC236}">
                <a16:creationId xmlns:a16="http://schemas.microsoft.com/office/drawing/2014/main" id="{D6CAC46C-A726-8DC7-CB0C-4F6CF431468B}"/>
              </a:ext>
            </a:extLst>
          </p:cNvPr>
          <p:cNvSpPr>
            <a:spLocks noGrp="1"/>
          </p:cNvSpPr>
          <p:nvPr>
            <p:ph type="dt" sz="half" idx="10"/>
          </p:nvPr>
        </p:nvSpPr>
        <p:spPr/>
        <p:txBody>
          <a:bodyPr/>
          <a:lstStyle>
            <a:lvl1pPr>
              <a:defRPr/>
            </a:lvl1pPr>
          </a:lstStyle>
          <a:p>
            <a:pPr>
              <a:defRPr/>
            </a:pPr>
            <a:endParaRPr lang="ru-RU"/>
          </a:p>
        </p:txBody>
      </p:sp>
      <p:sp>
        <p:nvSpPr>
          <p:cNvPr id="5" name="Footer Placeholder 3">
            <a:extLst>
              <a:ext uri="{FF2B5EF4-FFF2-40B4-BE49-F238E27FC236}">
                <a16:creationId xmlns:a16="http://schemas.microsoft.com/office/drawing/2014/main" id="{002B2DAD-882A-52C3-F756-BF60D19037C1}"/>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4">
            <a:extLst>
              <a:ext uri="{FF2B5EF4-FFF2-40B4-BE49-F238E27FC236}">
                <a16:creationId xmlns:a16="http://schemas.microsoft.com/office/drawing/2014/main" id="{B3A56756-DBC7-CFBA-06FB-ED28257F45E0}"/>
              </a:ext>
            </a:extLst>
          </p:cNvPr>
          <p:cNvSpPr>
            <a:spLocks noGrp="1"/>
          </p:cNvSpPr>
          <p:nvPr>
            <p:ph type="sldNum" sz="quarter" idx="12"/>
          </p:nvPr>
        </p:nvSpPr>
        <p:spPr/>
        <p:txBody>
          <a:bodyPr/>
          <a:lstStyle>
            <a:lvl1pPr>
              <a:defRPr smtClean="0"/>
            </a:lvl1pPr>
          </a:lstStyle>
          <a:p>
            <a:pPr>
              <a:defRPr/>
            </a:pPr>
            <a:fld id="{EC7F85E2-5C35-104E-B9DD-13D2FC399BF7}" type="slidenum">
              <a:rPr lang="ru-RU" altLang="ru-RU"/>
              <a:pPr>
                <a:defRPr/>
              </a:pPr>
              <a:t>‹#›</a:t>
            </a:fld>
            <a:endParaRPr lang="ru-RU" altLang="ru-RU"/>
          </a:p>
        </p:txBody>
      </p:sp>
    </p:spTree>
    <p:extLst>
      <p:ext uri="{BB962C8B-B14F-4D97-AF65-F5344CB8AC3E}">
        <p14:creationId xmlns:p14="http://schemas.microsoft.com/office/powerpoint/2010/main" val="3580154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32EF47F-3DF4-AEC6-B715-BCAFF97A9241}"/>
              </a:ext>
            </a:extLst>
          </p:cNvPr>
          <p:cNvSpPr>
            <a:spLocks noGrp="1"/>
          </p:cNvSpPr>
          <p:nvPr>
            <p:ph type="dt" sz="half" idx="10"/>
          </p:nvPr>
        </p:nvSpPr>
        <p:spPr/>
        <p:txBody>
          <a:bodyPr/>
          <a:lstStyle>
            <a:lvl1pPr>
              <a:defRPr/>
            </a:lvl1pPr>
          </a:lstStyle>
          <a:p>
            <a:pPr>
              <a:defRPr/>
            </a:pPr>
            <a:endParaRPr lang="ru-RU"/>
          </a:p>
        </p:txBody>
      </p:sp>
      <p:sp>
        <p:nvSpPr>
          <p:cNvPr id="3" name="Footer Placeholder 4">
            <a:extLst>
              <a:ext uri="{FF2B5EF4-FFF2-40B4-BE49-F238E27FC236}">
                <a16:creationId xmlns:a16="http://schemas.microsoft.com/office/drawing/2014/main" id="{1514D246-CF3D-7A6E-F048-65C73D14283B}"/>
              </a:ext>
            </a:extLst>
          </p:cNvPr>
          <p:cNvSpPr>
            <a:spLocks noGrp="1"/>
          </p:cNvSpPr>
          <p:nvPr>
            <p:ph type="ftr" sz="quarter" idx="11"/>
          </p:nvPr>
        </p:nvSpPr>
        <p:spPr/>
        <p:txBody>
          <a:bodyPr/>
          <a:lstStyle>
            <a:lvl1pPr>
              <a:defRPr/>
            </a:lvl1pPr>
          </a:lstStyle>
          <a:p>
            <a:pPr>
              <a:defRPr/>
            </a:pPr>
            <a:endParaRPr lang="ru-RU"/>
          </a:p>
        </p:txBody>
      </p:sp>
      <p:sp>
        <p:nvSpPr>
          <p:cNvPr id="4" name="Slide Number Placeholder 5">
            <a:extLst>
              <a:ext uri="{FF2B5EF4-FFF2-40B4-BE49-F238E27FC236}">
                <a16:creationId xmlns:a16="http://schemas.microsoft.com/office/drawing/2014/main" id="{4261377D-0FCC-56C1-603D-15E638F1E0E4}"/>
              </a:ext>
            </a:extLst>
          </p:cNvPr>
          <p:cNvSpPr>
            <a:spLocks noGrp="1"/>
          </p:cNvSpPr>
          <p:nvPr>
            <p:ph type="sldNum" sz="quarter" idx="12"/>
          </p:nvPr>
        </p:nvSpPr>
        <p:spPr/>
        <p:txBody>
          <a:bodyPr/>
          <a:lstStyle>
            <a:lvl1pPr>
              <a:defRPr/>
            </a:lvl1pPr>
          </a:lstStyle>
          <a:p>
            <a:pPr>
              <a:defRPr/>
            </a:pPr>
            <a:fld id="{BD1DDE18-6E7E-3149-8900-FBA48F4F97C6}" type="slidenum">
              <a:rPr lang="ru-RU" altLang="ru-RU"/>
              <a:pPr>
                <a:defRPr/>
              </a:pPr>
              <a:t>‹#›</a:t>
            </a:fld>
            <a:endParaRPr lang="ru-RU" altLang="ru-RU"/>
          </a:p>
        </p:txBody>
      </p:sp>
    </p:spTree>
    <p:extLst>
      <p:ext uri="{BB962C8B-B14F-4D97-AF65-F5344CB8AC3E}">
        <p14:creationId xmlns:p14="http://schemas.microsoft.com/office/powerpoint/2010/main" val="35846816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cxnSp>
        <p:nvCxnSpPr>
          <p:cNvPr id="5" name="Straight Connector 16">
            <a:extLst>
              <a:ext uri="{FF2B5EF4-FFF2-40B4-BE49-F238E27FC236}">
                <a16:creationId xmlns:a16="http://schemas.microsoft.com/office/drawing/2014/main" id="{6AC3298F-0DEE-B617-5C1E-5AEBAF3410AC}"/>
              </a:ext>
            </a:extLst>
          </p:cNvPr>
          <p:cNvCxnSpPr/>
          <p:nvPr/>
        </p:nvCxnSpPr>
        <p:spPr>
          <a:xfrm>
            <a:off x="1441450" y="3205163"/>
            <a:ext cx="242411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39042" y="798973"/>
            <a:ext cx="2425950" cy="2247117"/>
          </a:xfrm>
        </p:spPr>
        <p:txBody>
          <a:bodyPr anchor="b"/>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6" name="Date Placeholder 4">
            <a:extLst>
              <a:ext uri="{FF2B5EF4-FFF2-40B4-BE49-F238E27FC236}">
                <a16:creationId xmlns:a16="http://schemas.microsoft.com/office/drawing/2014/main" id="{3B5F18F2-6468-8B93-9DA6-75DD276F6370}"/>
              </a:ext>
            </a:extLst>
          </p:cNvPr>
          <p:cNvSpPr>
            <a:spLocks noGrp="1"/>
          </p:cNvSpPr>
          <p:nvPr>
            <p:ph type="dt" sz="half" idx="10"/>
          </p:nvPr>
        </p:nvSpPr>
        <p:spPr/>
        <p:txBody>
          <a:bodyPr/>
          <a:lstStyle>
            <a:lvl1pPr>
              <a:defRPr/>
            </a:lvl1pPr>
          </a:lstStyle>
          <a:p>
            <a:pPr>
              <a:defRPr/>
            </a:pPr>
            <a:endParaRPr lang="ru-RU"/>
          </a:p>
        </p:txBody>
      </p:sp>
      <p:sp>
        <p:nvSpPr>
          <p:cNvPr id="7" name="Footer Placeholder 5">
            <a:extLst>
              <a:ext uri="{FF2B5EF4-FFF2-40B4-BE49-F238E27FC236}">
                <a16:creationId xmlns:a16="http://schemas.microsoft.com/office/drawing/2014/main" id="{07831842-16D6-4B0E-B97A-2D805EEA0367}"/>
              </a:ext>
            </a:extLst>
          </p:cNvPr>
          <p:cNvSpPr>
            <a:spLocks noGrp="1"/>
          </p:cNvSpPr>
          <p:nvPr>
            <p:ph type="ftr" sz="quarter" idx="11"/>
          </p:nvPr>
        </p:nvSpPr>
        <p:spPr/>
        <p:txBody>
          <a:bodyPr/>
          <a:lstStyle>
            <a:lvl1pPr>
              <a:defRPr/>
            </a:lvl1pPr>
          </a:lstStyle>
          <a:p>
            <a:pPr>
              <a:defRPr/>
            </a:pPr>
            <a:endParaRPr lang="ru-RU"/>
          </a:p>
        </p:txBody>
      </p:sp>
      <p:sp>
        <p:nvSpPr>
          <p:cNvPr id="8" name="Slide Number Placeholder 6">
            <a:extLst>
              <a:ext uri="{FF2B5EF4-FFF2-40B4-BE49-F238E27FC236}">
                <a16:creationId xmlns:a16="http://schemas.microsoft.com/office/drawing/2014/main" id="{3D840F74-DD3C-96A8-2893-CA4B518ACF90}"/>
              </a:ext>
            </a:extLst>
          </p:cNvPr>
          <p:cNvSpPr>
            <a:spLocks noGrp="1"/>
          </p:cNvSpPr>
          <p:nvPr>
            <p:ph type="sldNum" sz="quarter" idx="12"/>
          </p:nvPr>
        </p:nvSpPr>
        <p:spPr/>
        <p:txBody>
          <a:bodyPr/>
          <a:lstStyle>
            <a:lvl1pPr>
              <a:defRPr smtClean="0"/>
            </a:lvl1pPr>
          </a:lstStyle>
          <a:p>
            <a:pPr>
              <a:defRPr/>
            </a:pPr>
            <a:fld id="{873E55DF-D264-3344-AEB6-53B9B6A0BE4C}" type="slidenum">
              <a:rPr lang="ru-RU" altLang="ru-RU"/>
              <a:pPr>
                <a:defRPr/>
              </a:pPr>
              <a:t>‹#›</a:t>
            </a:fld>
            <a:endParaRPr lang="ru-RU" altLang="ru-RU"/>
          </a:p>
        </p:txBody>
      </p:sp>
    </p:spTree>
    <p:extLst>
      <p:ext uri="{BB962C8B-B14F-4D97-AF65-F5344CB8AC3E}">
        <p14:creationId xmlns:p14="http://schemas.microsoft.com/office/powerpoint/2010/main" val="203943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cxnSp>
        <p:nvCxnSpPr>
          <p:cNvPr id="4" name="Straight Connector 32">
            <a:extLst>
              <a:ext uri="{FF2B5EF4-FFF2-40B4-BE49-F238E27FC236}">
                <a16:creationId xmlns:a16="http://schemas.microsoft.com/office/drawing/2014/main" id="{3A830638-B58C-292B-0422-731E8D1E47E1}"/>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C4F10C67-A280-C52B-1328-88A4273B13BA}"/>
              </a:ext>
            </a:extLst>
          </p:cNvPr>
          <p:cNvSpPr>
            <a:spLocks noGrp="1"/>
          </p:cNvSpPr>
          <p:nvPr>
            <p:ph type="dt" sz="half" idx="10"/>
          </p:nvPr>
        </p:nvSpPr>
        <p:spPr/>
        <p:txBody>
          <a:bodyPr/>
          <a:lstStyle>
            <a:lvl1pPr>
              <a:defRPr/>
            </a:lvl1pPr>
          </a:lstStyle>
          <a:p>
            <a:pPr>
              <a:defRPr/>
            </a:pPr>
            <a:fld id="{ECA15D84-C68B-9B42-A1A0-4909E2F65A2C}" type="datetimeFigureOut">
              <a:rPr lang="ru-RU"/>
              <a:pPr>
                <a:defRPr/>
              </a:pPr>
              <a:t>04.09.2023</a:t>
            </a:fld>
            <a:endParaRPr lang="ru-RU"/>
          </a:p>
        </p:txBody>
      </p:sp>
      <p:sp>
        <p:nvSpPr>
          <p:cNvPr id="6" name="Footer Placeholder 4">
            <a:extLst>
              <a:ext uri="{FF2B5EF4-FFF2-40B4-BE49-F238E27FC236}">
                <a16:creationId xmlns:a16="http://schemas.microsoft.com/office/drawing/2014/main" id="{6132907B-70A4-C41B-B6A9-FF87BF52A405}"/>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BCB95C23-A5BA-DBFA-0DB2-F73FDDDCC423}"/>
              </a:ext>
            </a:extLst>
          </p:cNvPr>
          <p:cNvSpPr>
            <a:spLocks noGrp="1"/>
          </p:cNvSpPr>
          <p:nvPr>
            <p:ph type="sldNum" sz="quarter" idx="12"/>
          </p:nvPr>
        </p:nvSpPr>
        <p:spPr/>
        <p:txBody>
          <a:bodyPr/>
          <a:lstStyle>
            <a:lvl1pPr>
              <a:defRPr smtClean="0"/>
            </a:lvl1pPr>
          </a:lstStyle>
          <a:p>
            <a:pPr>
              <a:defRPr/>
            </a:pPr>
            <a:fld id="{DEDD3539-6076-CD49-BD55-1617BC955620}" type="slidenum">
              <a:rPr lang="ru-RU" altLang="ru-RU"/>
              <a:pPr>
                <a:defRPr/>
              </a:pPr>
              <a:t>‹#›</a:t>
            </a:fld>
            <a:endParaRPr lang="ru-RU" altLang="ru-RU"/>
          </a:p>
        </p:txBody>
      </p:sp>
    </p:spTree>
    <p:extLst>
      <p:ext uri="{BB962C8B-B14F-4D97-AF65-F5344CB8AC3E}">
        <p14:creationId xmlns:p14="http://schemas.microsoft.com/office/powerpoint/2010/main" val="1095503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5" name="Group 12">
            <a:extLst>
              <a:ext uri="{FF2B5EF4-FFF2-40B4-BE49-F238E27FC236}">
                <a16:creationId xmlns:a16="http://schemas.microsoft.com/office/drawing/2014/main" id="{87A41D09-1147-2D29-E4BD-672F2D862E10}"/>
              </a:ext>
            </a:extLst>
          </p:cNvPr>
          <p:cNvGrpSpPr>
            <a:grpSpLocks/>
          </p:cNvGrpSpPr>
          <p:nvPr/>
        </p:nvGrpSpPr>
        <p:grpSpPr bwMode="auto">
          <a:xfrm>
            <a:off x="4995863" y="482600"/>
            <a:ext cx="3511550" cy="5148263"/>
            <a:chOff x="6852919" y="583365"/>
            <a:chExt cx="4681849" cy="5181928"/>
          </a:xfrm>
        </p:grpSpPr>
        <p:sp>
          <p:nvSpPr>
            <p:cNvPr id="6" name="Rectangle 13">
              <a:extLst>
                <a:ext uri="{FF2B5EF4-FFF2-40B4-BE49-F238E27FC236}">
                  <a16:creationId xmlns:a16="http://schemas.microsoft.com/office/drawing/2014/main" id="{460D742B-0F54-5730-11BF-58B7F1521AE6}"/>
                </a:ext>
              </a:extLst>
            </p:cNvPr>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14">
              <a:extLst>
                <a:ext uri="{FF2B5EF4-FFF2-40B4-BE49-F238E27FC236}">
                  <a16:creationId xmlns:a16="http://schemas.microsoft.com/office/drawing/2014/main" id="{2F171696-6DFE-A475-6344-E73B8DE47D06}"/>
                </a:ext>
              </a:extLst>
            </p:cNvPr>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30">
            <a:extLst>
              <a:ext uri="{FF2B5EF4-FFF2-40B4-BE49-F238E27FC236}">
                <a16:creationId xmlns:a16="http://schemas.microsoft.com/office/drawing/2014/main" id="{A6273A05-BDF0-26AF-F0EB-431A7C523C8E}"/>
              </a:ext>
            </a:extLst>
          </p:cNvPr>
          <p:cNvCxnSpPr/>
          <p:nvPr/>
        </p:nvCxnSpPr>
        <p:spPr>
          <a:xfrm>
            <a:off x="1441450" y="3143250"/>
            <a:ext cx="324167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4148" y="1129513"/>
            <a:ext cx="3244935" cy="1830584"/>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rtlCol="0">
            <a:norm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9" name="Date Placeholder 4">
            <a:extLst>
              <a:ext uri="{FF2B5EF4-FFF2-40B4-BE49-F238E27FC236}">
                <a16:creationId xmlns:a16="http://schemas.microsoft.com/office/drawing/2014/main" id="{52C76B40-29E0-FB91-F6F9-C158C31CC870}"/>
              </a:ext>
            </a:extLst>
          </p:cNvPr>
          <p:cNvSpPr>
            <a:spLocks noGrp="1"/>
          </p:cNvSpPr>
          <p:nvPr>
            <p:ph type="dt" sz="half" idx="10"/>
          </p:nvPr>
        </p:nvSpPr>
        <p:spPr>
          <a:xfrm>
            <a:off x="1436688" y="5470525"/>
            <a:ext cx="3252787" cy="319088"/>
          </a:xfrm>
        </p:spPr>
        <p:txBody>
          <a:bodyPr/>
          <a:lstStyle>
            <a:lvl1pPr algn="l">
              <a:defRPr/>
            </a:lvl1pPr>
          </a:lstStyle>
          <a:p>
            <a:pPr>
              <a:defRPr/>
            </a:pPr>
            <a:endParaRPr lang="ru-RU"/>
          </a:p>
        </p:txBody>
      </p:sp>
      <p:sp>
        <p:nvSpPr>
          <p:cNvPr id="10" name="Footer Placeholder 5">
            <a:extLst>
              <a:ext uri="{FF2B5EF4-FFF2-40B4-BE49-F238E27FC236}">
                <a16:creationId xmlns:a16="http://schemas.microsoft.com/office/drawing/2014/main" id="{7751E0A6-CC78-32BF-9314-CFEE07DC74E1}"/>
              </a:ext>
            </a:extLst>
          </p:cNvPr>
          <p:cNvSpPr>
            <a:spLocks noGrp="1"/>
          </p:cNvSpPr>
          <p:nvPr>
            <p:ph type="ftr" sz="quarter" idx="11"/>
          </p:nvPr>
        </p:nvSpPr>
        <p:spPr>
          <a:xfrm>
            <a:off x="1438275" y="319088"/>
            <a:ext cx="3251200" cy="320675"/>
          </a:xfrm>
        </p:spPr>
        <p:txBody>
          <a:bodyPr/>
          <a:lstStyle>
            <a:lvl1pPr>
              <a:defRPr/>
            </a:lvl1pPr>
          </a:lstStyle>
          <a:p>
            <a:pPr>
              <a:defRPr/>
            </a:pPr>
            <a:endParaRPr lang="ru-RU"/>
          </a:p>
        </p:txBody>
      </p:sp>
      <p:sp>
        <p:nvSpPr>
          <p:cNvPr id="11" name="Slide Number Placeholder 6">
            <a:extLst>
              <a:ext uri="{FF2B5EF4-FFF2-40B4-BE49-F238E27FC236}">
                <a16:creationId xmlns:a16="http://schemas.microsoft.com/office/drawing/2014/main" id="{EBCB787B-7E63-F5ED-6AB4-B430090576D4}"/>
              </a:ext>
            </a:extLst>
          </p:cNvPr>
          <p:cNvSpPr>
            <a:spLocks noGrp="1"/>
          </p:cNvSpPr>
          <p:nvPr>
            <p:ph type="sldNum" sz="quarter" idx="12"/>
          </p:nvPr>
        </p:nvSpPr>
        <p:spPr/>
        <p:txBody>
          <a:bodyPr/>
          <a:lstStyle>
            <a:lvl1pPr>
              <a:defRPr smtClean="0"/>
            </a:lvl1pPr>
          </a:lstStyle>
          <a:p>
            <a:pPr>
              <a:defRPr/>
            </a:pPr>
            <a:fld id="{C734EF44-51AC-F64A-8F3F-30B863A5E481}" type="slidenum">
              <a:rPr lang="ru-RU" altLang="ru-RU"/>
              <a:pPr>
                <a:defRPr/>
              </a:pPr>
              <a:t>‹#›</a:t>
            </a:fld>
            <a:endParaRPr lang="ru-RU" altLang="ru-RU"/>
          </a:p>
        </p:txBody>
      </p:sp>
    </p:spTree>
    <p:extLst>
      <p:ext uri="{BB962C8B-B14F-4D97-AF65-F5344CB8AC3E}">
        <p14:creationId xmlns:p14="http://schemas.microsoft.com/office/powerpoint/2010/main" val="347488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cxnSp>
        <p:nvCxnSpPr>
          <p:cNvPr id="4" name="Straight Connector 32">
            <a:extLst>
              <a:ext uri="{FF2B5EF4-FFF2-40B4-BE49-F238E27FC236}">
                <a16:creationId xmlns:a16="http://schemas.microsoft.com/office/drawing/2014/main" id="{1E630D73-7146-836C-4528-42DC748B6D1B}"/>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3B183E56-0AC5-C95C-C6B6-E20DD4F15747}"/>
              </a:ext>
            </a:extLst>
          </p:cNvPr>
          <p:cNvSpPr>
            <a:spLocks noGrp="1"/>
          </p:cNvSpPr>
          <p:nvPr>
            <p:ph type="dt" sz="half" idx="10"/>
          </p:nvPr>
        </p:nvSpPr>
        <p:spPr/>
        <p:txBody>
          <a:bodyPr/>
          <a:lstStyle>
            <a:lvl1pPr>
              <a:defRPr/>
            </a:lvl1pPr>
          </a:lstStyle>
          <a:p>
            <a:pPr>
              <a:defRPr/>
            </a:pPr>
            <a:endParaRPr lang="ru-RU"/>
          </a:p>
        </p:txBody>
      </p:sp>
      <p:sp>
        <p:nvSpPr>
          <p:cNvPr id="6" name="Footer Placeholder 4">
            <a:extLst>
              <a:ext uri="{FF2B5EF4-FFF2-40B4-BE49-F238E27FC236}">
                <a16:creationId xmlns:a16="http://schemas.microsoft.com/office/drawing/2014/main" id="{7A2DD9A0-2DF9-BBD6-7411-FDC8964A43EB}"/>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B51FF31A-1916-4404-EA15-FB79873EBDE0}"/>
              </a:ext>
            </a:extLst>
          </p:cNvPr>
          <p:cNvSpPr>
            <a:spLocks noGrp="1"/>
          </p:cNvSpPr>
          <p:nvPr>
            <p:ph type="sldNum" sz="quarter" idx="12"/>
          </p:nvPr>
        </p:nvSpPr>
        <p:spPr/>
        <p:txBody>
          <a:bodyPr/>
          <a:lstStyle>
            <a:lvl1pPr>
              <a:defRPr smtClean="0"/>
            </a:lvl1pPr>
          </a:lstStyle>
          <a:p>
            <a:pPr>
              <a:defRPr/>
            </a:pPr>
            <a:fld id="{5B024141-6320-3B4A-BE36-AF1F60CB3762}" type="slidenum">
              <a:rPr lang="ru-RU" altLang="ru-RU"/>
              <a:pPr>
                <a:defRPr/>
              </a:pPr>
              <a:t>‹#›</a:t>
            </a:fld>
            <a:endParaRPr lang="ru-RU" altLang="ru-RU"/>
          </a:p>
        </p:txBody>
      </p:sp>
    </p:spTree>
    <p:extLst>
      <p:ext uri="{BB962C8B-B14F-4D97-AF65-F5344CB8AC3E}">
        <p14:creationId xmlns:p14="http://schemas.microsoft.com/office/powerpoint/2010/main" val="11928830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cxnSp>
        <p:nvCxnSpPr>
          <p:cNvPr id="4" name="Straight Connector 14">
            <a:extLst>
              <a:ext uri="{FF2B5EF4-FFF2-40B4-BE49-F238E27FC236}">
                <a16:creationId xmlns:a16="http://schemas.microsoft.com/office/drawing/2014/main" id="{F9EE30A4-09B9-6EC4-EAA8-D1FD9EB8593E}"/>
              </a:ext>
            </a:extLst>
          </p:cNvPr>
          <p:cNvCxnSpPr/>
          <p:nvPr/>
        </p:nvCxnSpPr>
        <p:spPr>
          <a:xfrm>
            <a:off x="6918325" y="798513"/>
            <a:ext cx="0" cy="466090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a:extLst>
              <a:ext uri="{FF2B5EF4-FFF2-40B4-BE49-F238E27FC236}">
                <a16:creationId xmlns:a16="http://schemas.microsoft.com/office/drawing/2014/main" id="{BA2DEA3D-92A5-9014-ACDC-BA5AE0426701}"/>
              </a:ext>
            </a:extLst>
          </p:cNvPr>
          <p:cNvSpPr>
            <a:spLocks noGrp="1"/>
          </p:cNvSpPr>
          <p:nvPr>
            <p:ph type="dt" sz="half" idx="10"/>
          </p:nvPr>
        </p:nvSpPr>
        <p:spPr/>
        <p:txBody>
          <a:bodyPr/>
          <a:lstStyle>
            <a:lvl1pPr>
              <a:defRPr/>
            </a:lvl1pPr>
          </a:lstStyle>
          <a:p>
            <a:pPr>
              <a:defRPr/>
            </a:pPr>
            <a:endParaRPr lang="ru-RU"/>
          </a:p>
        </p:txBody>
      </p:sp>
      <p:sp>
        <p:nvSpPr>
          <p:cNvPr id="6" name="Footer Placeholder 4">
            <a:extLst>
              <a:ext uri="{FF2B5EF4-FFF2-40B4-BE49-F238E27FC236}">
                <a16:creationId xmlns:a16="http://schemas.microsoft.com/office/drawing/2014/main" id="{395FB9AC-A531-1BFE-C6CA-5096FF1506C7}"/>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AE70D02C-FC80-ACE9-97A9-A7A032CF5C8E}"/>
              </a:ext>
            </a:extLst>
          </p:cNvPr>
          <p:cNvSpPr>
            <a:spLocks noGrp="1"/>
          </p:cNvSpPr>
          <p:nvPr>
            <p:ph type="sldNum" sz="quarter" idx="12"/>
          </p:nvPr>
        </p:nvSpPr>
        <p:spPr/>
        <p:txBody>
          <a:bodyPr/>
          <a:lstStyle>
            <a:lvl1pPr>
              <a:defRPr smtClean="0"/>
            </a:lvl1pPr>
          </a:lstStyle>
          <a:p>
            <a:pPr>
              <a:defRPr/>
            </a:pPr>
            <a:fld id="{B75846F0-4ED9-B641-818E-7694334D8877}" type="slidenum">
              <a:rPr lang="ru-RU" altLang="ru-RU"/>
              <a:pPr>
                <a:defRPr/>
              </a:pPr>
              <a:t>‹#›</a:t>
            </a:fld>
            <a:endParaRPr lang="ru-RU" altLang="ru-RU"/>
          </a:p>
        </p:txBody>
      </p:sp>
    </p:spTree>
    <p:extLst>
      <p:ext uri="{BB962C8B-B14F-4D97-AF65-F5344CB8AC3E}">
        <p14:creationId xmlns:p14="http://schemas.microsoft.com/office/powerpoint/2010/main" val="26238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cxnSp>
        <p:nvCxnSpPr>
          <p:cNvPr id="4" name="Straight Connector 14">
            <a:extLst>
              <a:ext uri="{FF2B5EF4-FFF2-40B4-BE49-F238E27FC236}">
                <a16:creationId xmlns:a16="http://schemas.microsoft.com/office/drawing/2014/main" id="{81DD69D5-D01C-F0D7-2AE6-3E83B74E8357}"/>
              </a:ext>
            </a:extLst>
          </p:cNvPr>
          <p:cNvCxnSpPr/>
          <p:nvPr/>
        </p:nvCxnSpPr>
        <p:spPr>
          <a:xfrm>
            <a:off x="1443038" y="3805238"/>
            <a:ext cx="561816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1756130"/>
            <a:ext cx="5617002" cy="1887950"/>
          </a:xfrm>
        </p:spPr>
        <p:txBody>
          <a:bodyPr anchor="b"/>
          <a:lstStyle>
            <a:lvl1pPr algn="l">
              <a:defRPr sz="3200"/>
            </a:lvl1pPr>
          </a:lstStyle>
          <a:p>
            <a:r>
              <a:rPr lang="ru-RU"/>
              <a:t>Образец заголовка</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5" name="Date Placeholder 3">
            <a:extLst>
              <a:ext uri="{FF2B5EF4-FFF2-40B4-BE49-F238E27FC236}">
                <a16:creationId xmlns:a16="http://schemas.microsoft.com/office/drawing/2014/main" id="{22E79DB9-392D-527A-0D6C-4DA8411B829C}"/>
              </a:ext>
            </a:extLst>
          </p:cNvPr>
          <p:cNvSpPr>
            <a:spLocks noGrp="1"/>
          </p:cNvSpPr>
          <p:nvPr>
            <p:ph type="dt" sz="half" idx="10"/>
          </p:nvPr>
        </p:nvSpPr>
        <p:spPr/>
        <p:txBody>
          <a:bodyPr/>
          <a:lstStyle>
            <a:lvl1pPr>
              <a:defRPr/>
            </a:lvl1pPr>
          </a:lstStyle>
          <a:p>
            <a:pPr>
              <a:defRPr/>
            </a:pPr>
            <a:fld id="{4C674885-4DDC-6045-A494-7112299DFAE5}" type="datetimeFigureOut">
              <a:rPr lang="ru-RU"/>
              <a:pPr>
                <a:defRPr/>
              </a:pPr>
              <a:t>04.09.2023</a:t>
            </a:fld>
            <a:endParaRPr lang="ru-RU"/>
          </a:p>
        </p:txBody>
      </p:sp>
      <p:sp>
        <p:nvSpPr>
          <p:cNvPr id="6" name="Footer Placeholder 4">
            <a:extLst>
              <a:ext uri="{FF2B5EF4-FFF2-40B4-BE49-F238E27FC236}">
                <a16:creationId xmlns:a16="http://schemas.microsoft.com/office/drawing/2014/main" id="{40C724C3-C7C4-679E-6475-7F34A25D27BB}"/>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757C79B5-7FE2-2EDF-DBF0-267DFEA5E801}"/>
              </a:ext>
            </a:extLst>
          </p:cNvPr>
          <p:cNvSpPr>
            <a:spLocks noGrp="1"/>
          </p:cNvSpPr>
          <p:nvPr>
            <p:ph type="sldNum" sz="quarter" idx="12"/>
          </p:nvPr>
        </p:nvSpPr>
        <p:spPr/>
        <p:txBody>
          <a:bodyPr/>
          <a:lstStyle>
            <a:lvl1pPr>
              <a:defRPr smtClean="0"/>
            </a:lvl1pPr>
          </a:lstStyle>
          <a:p>
            <a:pPr>
              <a:defRPr/>
            </a:pPr>
            <a:fld id="{90BE7359-75A7-C846-BEE4-763C813B2738}" type="slidenum">
              <a:rPr lang="ru-RU" altLang="ru-RU"/>
              <a:pPr>
                <a:defRPr/>
              </a:pPr>
              <a:t>‹#›</a:t>
            </a:fld>
            <a:endParaRPr lang="ru-RU" altLang="ru-RU"/>
          </a:p>
        </p:txBody>
      </p:sp>
    </p:spTree>
    <p:extLst>
      <p:ext uri="{BB962C8B-B14F-4D97-AF65-F5344CB8AC3E}">
        <p14:creationId xmlns:p14="http://schemas.microsoft.com/office/powerpoint/2010/main" val="396139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cxnSp>
        <p:nvCxnSpPr>
          <p:cNvPr id="5" name="Straight Connector 32">
            <a:extLst>
              <a:ext uri="{FF2B5EF4-FFF2-40B4-BE49-F238E27FC236}">
                <a16:creationId xmlns:a16="http://schemas.microsoft.com/office/drawing/2014/main" id="{4E22F5B4-3AA9-A12A-E189-F0DFBBDA406B}"/>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890"/>
            <a:ext cx="6571343"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Date Placeholder 4">
            <a:extLst>
              <a:ext uri="{FF2B5EF4-FFF2-40B4-BE49-F238E27FC236}">
                <a16:creationId xmlns:a16="http://schemas.microsoft.com/office/drawing/2014/main" id="{D2475E41-DD19-F82F-7A9B-D13455DA1983}"/>
              </a:ext>
            </a:extLst>
          </p:cNvPr>
          <p:cNvSpPr>
            <a:spLocks noGrp="1"/>
          </p:cNvSpPr>
          <p:nvPr>
            <p:ph type="dt" sz="half" idx="10"/>
          </p:nvPr>
        </p:nvSpPr>
        <p:spPr/>
        <p:txBody>
          <a:bodyPr/>
          <a:lstStyle>
            <a:lvl1pPr>
              <a:defRPr/>
            </a:lvl1pPr>
          </a:lstStyle>
          <a:p>
            <a:pPr>
              <a:defRPr/>
            </a:pPr>
            <a:fld id="{A990B8DC-09C7-4846-B37F-AE4D61BC0237}" type="datetimeFigureOut">
              <a:rPr lang="ru-RU"/>
              <a:pPr>
                <a:defRPr/>
              </a:pPr>
              <a:t>04.09.2023</a:t>
            </a:fld>
            <a:endParaRPr lang="ru-RU"/>
          </a:p>
        </p:txBody>
      </p:sp>
      <p:sp>
        <p:nvSpPr>
          <p:cNvPr id="7" name="Footer Placeholder 5">
            <a:extLst>
              <a:ext uri="{FF2B5EF4-FFF2-40B4-BE49-F238E27FC236}">
                <a16:creationId xmlns:a16="http://schemas.microsoft.com/office/drawing/2014/main" id="{537EEFDB-6A02-68E3-48B7-DC434E24664F}"/>
              </a:ext>
            </a:extLst>
          </p:cNvPr>
          <p:cNvSpPr>
            <a:spLocks noGrp="1"/>
          </p:cNvSpPr>
          <p:nvPr>
            <p:ph type="ftr" sz="quarter" idx="11"/>
          </p:nvPr>
        </p:nvSpPr>
        <p:spPr/>
        <p:txBody>
          <a:bodyPr/>
          <a:lstStyle>
            <a:lvl1pPr>
              <a:defRPr/>
            </a:lvl1pPr>
          </a:lstStyle>
          <a:p>
            <a:pPr>
              <a:defRPr/>
            </a:pPr>
            <a:endParaRPr lang="ru-RU"/>
          </a:p>
        </p:txBody>
      </p:sp>
      <p:sp>
        <p:nvSpPr>
          <p:cNvPr id="8" name="Slide Number Placeholder 6">
            <a:extLst>
              <a:ext uri="{FF2B5EF4-FFF2-40B4-BE49-F238E27FC236}">
                <a16:creationId xmlns:a16="http://schemas.microsoft.com/office/drawing/2014/main" id="{EC8CD920-8885-138D-AAF6-18FB56661C2E}"/>
              </a:ext>
            </a:extLst>
          </p:cNvPr>
          <p:cNvSpPr>
            <a:spLocks noGrp="1"/>
          </p:cNvSpPr>
          <p:nvPr>
            <p:ph type="sldNum" sz="quarter" idx="12"/>
          </p:nvPr>
        </p:nvSpPr>
        <p:spPr/>
        <p:txBody>
          <a:bodyPr/>
          <a:lstStyle>
            <a:lvl1pPr>
              <a:defRPr smtClean="0"/>
            </a:lvl1pPr>
          </a:lstStyle>
          <a:p>
            <a:pPr>
              <a:defRPr/>
            </a:pPr>
            <a:fld id="{A5DBBADD-AFA1-D142-B842-D74996E41398}" type="slidenum">
              <a:rPr lang="ru-RU" altLang="ru-RU"/>
              <a:pPr>
                <a:defRPr/>
              </a:pPr>
              <a:t>‹#›</a:t>
            </a:fld>
            <a:endParaRPr lang="ru-RU" altLang="ru-RU"/>
          </a:p>
        </p:txBody>
      </p:sp>
    </p:spTree>
    <p:extLst>
      <p:ext uri="{BB962C8B-B14F-4D97-AF65-F5344CB8AC3E}">
        <p14:creationId xmlns:p14="http://schemas.microsoft.com/office/powerpoint/2010/main" val="4047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Straight Connector 35">
            <a:extLst>
              <a:ext uri="{FF2B5EF4-FFF2-40B4-BE49-F238E27FC236}">
                <a16:creationId xmlns:a16="http://schemas.microsoft.com/office/drawing/2014/main" id="{16C610AC-CD16-457C-0010-654B3450C400}"/>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443491" y="2824270"/>
            <a:ext cx="3125766"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89182" y="2821491"/>
            <a:ext cx="31256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6">
            <a:extLst>
              <a:ext uri="{FF2B5EF4-FFF2-40B4-BE49-F238E27FC236}">
                <a16:creationId xmlns:a16="http://schemas.microsoft.com/office/drawing/2014/main" id="{20BC6CF5-1BA4-D53C-52B9-1DFF01C3C022}"/>
              </a:ext>
            </a:extLst>
          </p:cNvPr>
          <p:cNvSpPr>
            <a:spLocks noGrp="1"/>
          </p:cNvSpPr>
          <p:nvPr>
            <p:ph type="dt" sz="half" idx="10"/>
          </p:nvPr>
        </p:nvSpPr>
        <p:spPr/>
        <p:txBody>
          <a:bodyPr/>
          <a:lstStyle>
            <a:lvl1pPr>
              <a:defRPr/>
            </a:lvl1pPr>
          </a:lstStyle>
          <a:p>
            <a:pPr>
              <a:defRPr/>
            </a:pPr>
            <a:fld id="{1C4C6EA9-2134-5B4D-A60C-7107D05AC7AD}" type="datetimeFigureOut">
              <a:rPr lang="ru-RU"/>
              <a:pPr>
                <a:defRPr/>
              </a:pPr>
              <a:t>04.09.2023</a:t>
            </a:fld>
            <a:endParaRPr lang="ru-RU"/>
          </a:p>
        </p:txBody>
      </p:sp>
      <p:sp>
        <p:nvSpPr>
          <p:cNvPr id="9" name="Footer Placeholder 7">
            <a:extLst>
              <a:ext uri="{FF2B5EF4-FFF2-40B4-BE49-F238E27FC236}">
                <a16:creationId xmlns:a16="http://schemas.microsoft.com/office/drawing/2014/main" id="{1D943A3C-B595-E1D7-8AE0-9A24950E5DE4}"/>
              </a:ext>
            </a:extLst>
          </p:cNvPr>
          <p:cNvSpPr>
            <a:spLocks noGrp="1"/>
          </p:cNvSpPr>
          <p:nvPr>
            <p:ph type="ftr" sz="quarter" idx="11"/>
          </p:nvPr>
        </p:nvSpPr>
        <p:spPr/>
        <p:txBody>
          <a:bodyPr/>
          <a:lstStyle>
            <a:lvl1pPr>
              <a:defRPr/>
            </a:lvl1pPr>
          </a:lstStyle>
          <a:p>
            <a:pPr>
              <a:defRPr/>
            </a:pPr>
            <a:endParaRPr lang="ru-RU"/>
          </a:p>
        </p:txBody>
      </p:sp>
      <p:sp>
        <p:nvSpPr>
          <p:cNvPr id="10" name="Slide Number Placeholder 8">
            <a:extLst>
              <a:ext uri="{FF2B5EF4-FFF2-40B4-BE49-F238E27FC236}">
                <a16:creationId xmlns:a16="http://schemas.microsoft.com/office/drawing/2014/main" id="{C759A608-84B4-5A55-44A7-CA579A0FD788}"/>
              </a:ext>
            </a:extLst>
          </p:cNvPr>
          <p:cNvSpPr>
            <a:spLocks noGrp="1"/>
          </p:cNvSpPr>
          <p:nvPr>
            <p:ph type="sldNum" sz="quarter" idx="12"/>
          </p:nvPr>
        </p:nvSpPr>
        <p:spPr/>
        <p:txBody>
          <a:bodyPr/>
          <a:lstStyle>
            <a:lvl1pPr>
              <a:defRPr smtClean="0"/>
            </a:lvl1pPr>
          </a:lstStyle>
          <a:p>
            <a:pPr>
              <a:defRPr/>
            </a:pPr>
            <a:fld id="{FB783EB3-E39B-D94F-A362-EB7DAED23C6A}" type="slidenum">
              <a:rPr lang="ru-RU" altLang="ru-RU"/>
              <a:pPr>
                <a:defRPr/>
              </a:pPr>
              <a:t>‹#›</a:t>
            </a:fld>
            <a:endParaRPr lang="ru-RU" altLang="ru-RU"/>
          </a:p>
        </p:txBody>
      </p:sp>
    </p:spTree>
    <p:extLst>
      <p:ext uri="{BB962C8B-B14F-4D97-AF65-F5344CB8AC3E}">
        <p14:creationId xmlns:p14="http://schemas.microsoft.com/office/powerpoint/2010/main" val="316750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cxnSp>
        <p:nvCxnSpPr>
          <p:cNvPr id="3" name="Straight Connector 31">
            <a:extLst>
              <a:ext uri="{FF2B5EF4-FFF2-40B4-BE49-F238E27FC236}">
                <a16:creationId xmlns:a16="http://schemas.microsoft.com/office/drawing/2014/main" id="{C02AA9FB-B10F-2C6B-D87D-FFC719BD5A87}"/>
              </a:ext>
            </a:extLst>
          </p:cNvPr>
          <p:cNvCxnSpPr/>
          <p:nvPr/>
        </p:nvCxnSpPr>
        <p:spPr>
          <a:xfrm>
            <a:off x="1443038" y="1847850"/>
            <a:ext cx="6572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4" name="Date Placeholder 2">
            <a:extLst>
              <a:ext uri="{FF2B5EF4-FFF2-40B4-BE49-F238E27FC236}">
                <a16:creationId xmlns:a16="http://schemas.microsoft.com/office/drawing/2014/main" id="{8963400C-8764-694A-9FF5-D632CAABFE9D}"/>
              </a:ext>
            </a:extLst>
          </p:cNvPr>
          <p:cNvSpPr>
            <a:spLocks noGrp="1"/>
          </p:cNvSpPr>
          <p:nvPr>
            <p:ph type="dt" sz="half" idx="10"/>
          </p:nvPr>
        </p:nvSpPr>
        <p:spPr/>
        <p:txBody>
          <a:bodyPr/>
          <a:lstStyle>
            <a:lvl1pPr>
              <a:defRPr/>
            </a:lvl1pPr>
          </a:lstStyle>
          <a:p>
            <a:pPr>
              <a:defRPr/>
            </a:pPr>
            <a:fld id="{DF44367F-F9BA-524C-A798-624B0434016B}" type="datetimeFigureOut">
              <a:rPr lang="ru-RU"/>
              <a:pPr>
                <a:defRPr/>
              </a:pPr>
              <a:t>04.09.2023</a:t>
            </a:fld>
            <a:endParaRPr lang="ru-RU"/>
          </a:p>
        </p:txBody>
      </p:sp>
      <p:sp>
        <p:nvSpPr>
          <p:cNvPr id="5" name="Footer Placeholder 3">
            <a:extLst>
              <a:ext uri="{FF2B5EF4-FFF2-40B4-BE49-F238E27FC236}">
                <a16:creationId xmlns:a16="http://schemas.microsoft.com/office/drawing/2014/main" id="{84A146D6-279C-BA6F-EDF2-42414A976B71}"/>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4">
            <a:extLst>
              <a:ext uri="{FF2B5EF4-FFF2-40B4-BE49-F238E27FC236}">
                <a16:creationId xmlns:a16="http://schemas.microsoft.com/office/drawing/2014/main" id="{5D346986-BE2A-EC8B-BD41-7C0D7593CCC9}"/>
              </a:ext>
            </a:extLst>
          </p:cNvPr>
          <p:cNvSpPr>
            <a:spLocks noGrp="1"/>
          </p:cNvSpPr>
          <p:nvPr>
            <p:ph type="sldNum" sz="quarter" idx="12"/>
          </p:nvPr>
        </p:nvSpPr>
        <p:spPr/>
        <p:txBody>
          <a:bodyPr/>
          <a:lstStyle>
            <a:lvl1pPr>
              <a:defRPr smtClean="0"/>
            </a:lvl1pPr>
          </a:lstStyle>
          <a:p>
            <a:pPr>
              <a:defRPr/>
            </a:pPr>
            <a:fld id="{4C7574F6-56B6-994A-A386-82753114ACD4}" type="slidenum">
              <a:rPr lang="ru-RU" altLang="ru-RU"/>
              <a:pPr>
                <a:defRPr/>
              </a:pPr>
              <a:t>‹#›</a:t>
            </a:fld>
            <a:endParaRPr lang="ru-RU" altLang="ru-RU"/>
          </a:p>
        </p:txBody>
      </p:sp>
    </p:spTree>
    <p:extLst>
      <p:ext uri="{BB962C8B-B14F-4D97-AF65-F5344CB8AC3E}">
        <p14:creationId xmlns:p14="http://schemas.microsoft.com/office/powerpoint/2010/main" val="184630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FA70F-7497-7C63-0259-AEA2EDBE5E02}"/>
              </a:ext>
            </a:extLst>
          </p:cNvPr>
          <p:cNvSpPr>
            <a:spLocks noGrp="1"/>
          </p:cNvSpPr>
          <p:nvPr>
            <p:ph type="dt" sz="half" idx="10"/>
          </p:nvPr>
        </p:nvSpPr>
        <p:spPr/>
        <p:txBody>
          <a:bodyPr/>
          <a:lstStyle>
            <a:lvl1pPr>
              <a:defRPr/>
            </a:lvl1pPr>
          </a:lstStyle>
          <a:p>
            <a:pPr>
              <a:defRPr/>
            </a:pPr>
            <a:fld id="{69AA8A18-04F5-3E47-8B8C-909020226A1E}" type="datetimeFigureOut">
              <a:rPr lang="ru-RU"/>
              <a:pPr>
                <a:defRPr/>
              </a:pPr>
              <a:t>04.09.2023</a:t>
            </a:fld>
            <a:endParaRPr lang="ru-RU"/>
          </a:p>
        </p:txBody>
      </p:sp>
      <p:sp>
        <p:nvSpPr>
          <p:cNvPr id="3" name="Footer Placeholder 2">
            <a:extLst>
              <a:ext uri="{FF2B5EF4-FFF2-40B4-BE49-F238E27FC236}">
                <a16:creationId xmlns:a16="http://schemas.microsoft.com/office/drawing/2014/main" id="{7FF1AAB4-626C-7E23-4CFE-C656964ABE94}"/>
              </a:ext>
            </a:extLst>
          </p:cNvPr>
          <p:cNvSpPr>
            <a:spLocks noGrp="1"/>
          </p:cNvSpPr>
          <p:nvPr>
            <p:ph type="ftr" sz="quarter" idx="11"/>
          </p:nvPr>
        </p:nvSpPr>
        <p:spPr/>
        <p:txBody>
          <a:bodyPr/>
          <a:lstStyle>
            <a:lvl1pPr>
              <a:defRPr/>
            </a:lvl1pPr>
          </a:lstStyle>
          <a:p>
            <a:pPr>
              <a:defRPr/>
            </a:pPr>
            <a:endParaRPr lang="ru-RU"/>
          </a:p>
        </p:txBody>
      </p:sp>
      <p:sp>
        <p:nvSpPr>
          <p:cNvPr id="4" name="Slide Number Placeholder 3">
            <a:extLst>
              <a:ext uri="{FF2B5EF4-FFF2-40B4-BE49-F238E27FC236}">
                <a16:creationId xmlns:a16="http://schemas.microsoft.com/office/drawing/2014/main" id="{4F6B4B95-FB57-608A-6C00-3FA07EB0EDA0}"/>
              </a:ext>
            </a:extLst>
          </p:cNvPr>
          <p:cNvSpPr>
            <a:spLocks noGrp="1"/>
          </p:cNvSpPr>
          <p:nvPr>
            <p:ph type="sldNum" sz="quarter" idx="12"/>
          </p:nvPr>
        </p:nvSpPr>
        <p:spPr/>
        <p:txBody>
          <a:bodyPr/>
          <a:lstStyle>
            <a:lvl1pPr>
              <a:defRPr smtClean="0"/>
            </a:lvl1pPr>
          </a:lstStyle>
          <a:p>
            <a:pPr>
              <a:defRPr/>
            </a:pPr>
            <a:fld id="{B6508DB5-42A3-1047-BF45-87EE7865B299}" type="slidenum">
              <a:rPr lang="ru-RU" altLang="ru-RU"/>
              <a:pPr>
                <a:defRPr/>
              </a:pPr>
              <a:t>‹#›</a:t>
            </a:fld>
            <a:endParaRPr lang="ru-RU" altLang="ru-RU"/>
          </a:p>
        </p:txBody>
      </p:sp>
    </p:spTree>
    <p:extLst>
      <p:ext uri="{BB962C8B-B14F-4D97-AF65-F5344CB8AC3E}">
        <p14:creationId xmlns:p14="http://schemas.microsoft.com/office/powerpoint/2010/main" val="251355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cxnSp>
        <p:nvCxnSpPr>
          <p:cNvPr id="5" name="Straight Connector 16">
            <a:extLst>
              <a:ext uri="{FF2B5EF4-FFF2-40B4-BE49-F238E27FC236}">
                <a16:creationId xmlns:a16="http://schemas.microsoft.com/office/drawing/2014/main" id="{955F746D-6E15-2526-AF00-AB03773F31CB}"/>
              </a:ext>
            </a:extLst>
          </p:cNvPr>
          <p:cNvCxnSpPr/>
          <p:nvPr/>
        </p:nvCxnSpPr>
        <p:spPr>
          <a:xfrm>
            <a:off x="1441450" y="3205163"/>
            <a:ext cx="242411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39042" y="798973"/>
            <a:ext cx="2425950" cy="2247117"/>
          </a:xfrm>
        </p:spPr>
        <p:txBody>
          <a:bodyPr anchor="b"/>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6" name="Date Placeholder 4">
            <a:extLst>
              <a:ext uri="{FF2B5EF4-FFF2-40B4-BE49-F238E27FC236}">
                <a16:creationId xmlns:a16="http://schemas.microsoft.com/office/drawing/2014/main" id="{FE65393A-7BDF-080F-4444-4D418284A06C}"/>
              </a:ext>
            </a:extLst>
          </p:cNvPr>
          <p:cNvSpPr>
            <a:spLocks noGrp="1"/>
          </p:cNvSpPr>
          <p:nvPr>
            <p:ph type="dt" sz="half" idx="10"/>
          </p:nvPr>
        </p:nvSpPr>
        <p:spPr/>
        <p:txBody>
          <a:bodyPr/>
          <a:lstStyle>
            <a:lvl1pPr>
              <a:defRPr/>
            </a:lvl1pPr>
          </a:lstStyle>
          <a:p>
            <a:pPr>
              <a:defRPr/>
            </a:pPr>
            <a:fld id="{C2CEB425-62F7-F648-B2FC-4169AD5E23EF}" type="datetimeFigureOut">
              <a:rPr lang="ru-RU"/>
              <a:pPr>
                <a:defRPr/>
              </a:pPr>
              <a:t>04.09.2023</a:t>
            </a:fld>
            <a:endParaRPr lang="ru-RU"/>
          </a:p>
        </p:txBody>
      </p:sp>
      <p:sp>
        <p:nvSpPr>
          <p:cNvPr id="7" name="Footer Placeholder 5">
            <a:extLst>
              <a:ext uri="{FF2B5EF4-FFF2-40B4-BE49-F238E27FC236}">
                <a16:creationId xmlns:a16="http://schemas.microsoft.com/office/drawing/2014/main" id="{A65BA35E-951D-43EE-9D8D-AD44176B093E}"/>
              </a:ext>
            </a:extLst>
          </p:cNvPr>
          <p:cNvSpPr>
            <a:spLocks noGrp="1"/>
          </p:cNvSpPr>
          <p:nvPr>
            <p:ph type="ftr" sz="quarter" idx="11"/>
          </p:nvPr>
        </p:nvSpPr>
        <p:spPr/>
        <p:txBody>
          <a:bodyPr/>
          <a:lstStyle>
            <a:lvl1pPr>
              <a:defRPr/>
            </a:lvl1pPr>
          </a:lstStyle>
          <a:p>
            <a:pPr>
              <a:defRPr/>
            </a:pPr>
            <a:endParaRPr lang="ru-RU"/>
          </a:p>
        </p:txBody>
      </p:sp>
      <p:sp>
        <p:nvSpPr>
          <p:cNvPr id="8" name="Slide Number Placeholder 6">
            <a:extLst>
              <a:ext uri="{FF2B5EF4-FFF2-40B4-BE49-F238E27FC236}">
                <a16:creationId xmlns:a16="http://schemas.microsoft.com/office/drawing/2014/main" id="{0E371D57-2BB0-C564-6667-610A8D416B47}"/>
              </a:ext>
            </a:extLst>
          </p:cNvPr>
          <p:cNvSpPr>
            <a:spLocks noGrp="1"/>
          </p:cNvSpPr>
          <p:nvPr>
            <p:ph type="sldNum" sz="quarter" idx="12"/>
          </p:nvPr>
        </p:nvSpPr>
        <p:spPr/>
        <p:txBody>
          <a:bodyPr/>
          <a:lstStyle>
            <a:lvl1pPr>
              <a:defRPr smtClean="0"/>
            </a:lvl1pPr>
          </a:lstStyle>
          <a:p>
            <a:pPr>
              <a:defRPr/>
            </a:pPr>
            <a:fld id="{364F9C96-E4EB-394B-8E5D-BE657D3B4945}" type="slidenum">
              <a:rPr lang="ru-RU" altLang="ru-RU"/>
              <a:pPr>
                <a:defRPr/>
              </a:pPr>
              <a:t>‹#›</a:t>
            </a:fld>
            <a:endParaRPr lang="ru-RU" altLang="ru-RU"/>
          </a:p>
        </p:txBody>
      </p:sp>
    </p:spTree>
    <p:extLst>
      <p:ext uri="{BB962C8B-B14F-4D97-AF65-F5344CB8AC3E}">
        <p14:creationId xmlns:p14="http://schemas.microsoft.com/office/powerpoint/2010/main" val="413728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5" name="Group 12">
            <a:extLst>
              <a:ext uri="{FF2B5EF4-FFF2-40B4-BE49-F238E27FC236}">
                <a16:creationId xmlns:a16="http://schemas.microsoft.com/office/drawing/2014/main" id="{6584872C-0D7B-FDCD-B960-6C9288706C1E}"/>
              </a:ext>
            </a:extLst>
          </p:cNvPr>
          <p:cNvGrpSpPr>
            <a:grpSpLocks/>
          </p:cNvGrpSpPr>
          <p:nvPr/>
        </p:nvGrpSpPr>
        <p:grpSpPr bwMode="auto">
          <a:xfrm>
            <a:off x="4995863" y="482600"/>
            <a:ext cx="3511550" cy="5148263"/>
            <a:chOff x="6852919" y="583365"/>
            <a:chExt cx="4681849" cy="5181928"/>
          </a:xfrm>
        </p:grpSpPr>
        <p:sp>
          <p:nvSpPr>
            <p:cNvPr id="6" name="Rectangle 13">
              <a:extLst>
                <a:ext uri="{FF2B5EF4-FFF2-40B4-BE49-F238E27FC236}">
                  <a16:creationId xmlns:a16="http://schemas.microsoft.com/office/drawing/2014/main" id="{F818447C-E06B-C646-7CE4-4DC12EC502B7}"/>
                </a:ext>
              </a:extLst>
            </p:cNvPr>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14">
              <a:extLst>
                <a:ext uri="{FF2B5EF4-FFF2-40B4-BE49-F238E27FC236}">
                  <a16:creationId xmlns:a16="http://schemas.microsoft.com/office/drawing/2014/main" id="{BC1900DA-E0BF-E634-ED9A-BA9AC6436046}"/>
                </a:ext>
              </a:extLst>
            </p:cNvPr>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30">
            <a:extLst>
              <a:ext uri="{FF2B5EF4-FFF2-40B4-BE49-F238E27FC236}">
                <a16:creationId xmlns:a16="http://schemas.microsoft.com/office/drawing/2014/main" id="{9DE6F5EC-8810-C8FC-80D7-3E3FF46D29B2}"/>
              </a:ext>
            </a:extLst>
          </p:cNvPr>
          <p:cNvCxnSpPr/>
          <p:nvPr/>
        </p:nvCxnSpPr>
        <p:spPr>
          <a:xfrm>
            <a:off x="1441450" y="3143250"/>
            <a:ext cx="324167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4148" y="1129513"/>
            <a:ext cx="3244935" cy="1830584"/>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rtlCol="0">
            <a:norm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9" name="Date Placeholder 4">
            <a:extLst>
              <a:ext uri="{FF2B5EF4-FFF2-40B4-BE49-F238E27FC236}">
                <a16:creationId xmlns:a16="http://schemas.microsoft.com/office/drawing/2014/main" id="{FE5B3DDF-3594-087A-9CDB-41599F62FC42}"/>
              </a:ext>
            </a:extLst>
          </p:cNvPr>
          <p:cNvSpPr>
            <a:spLocks noGrp="1"/>
          </p:cNvSpPr>
          <p:nvPr>
            <p:ph type="dt" sz="half" idx="10"/>
          </p:nvPr>
        </p:nvSpPr>
        <p:spPr>
          <a:xfrm>
            <a:off x="1436688" y="5470525"/>
            <a:ext cx="3252787" cy="319088"/>
          </a:xfrm>
        </p:spPr>
        <p:txBody>
          <a:bodyPr/>
          <a:lstStyle>
            <a:lvl1pPr algn="l">
              <a:defRPr/>
            </a:lvl1pPr>
          </a:lstStyle>
          <a:p>
            <a:pPr>
              <a:defRPr/>
            </a:pPr>
            <a:fld id="{2A79785A-63ED-5845-AF03-59013D37D022}" type="datetimeFigureOut">
              <a:rPr lang="ru-RU"/>
              <a:pPr>
                <a:defRPr/>
              </a:pPr>
              <a:t>04.09.2023</a:t>
            </a:fld>
            <a:endParaRPr lang="ru-RU"/>
          </a:p>
        </p:txBody>
      </p:sp>
      <p:sp>
        <p:nvSpPr>
          <p:cNvPr id="10" name="Footer Placeholder 5">
            <a:extLst>
              <a:ext uri="{FF2B5EF4-FFF2-40B4-BE49-F238E27FC236}">
                <a16:creationId xmlns:a16="http://schemas.microsoft.com/office/drawing/2014/main" id="{965F5E41-802E-6197-225C-014A4450D3D7}"/>
              </a:ext>
            </a:extLst>
          </p:cNvPr>
          <p:cNvSpPr>
            <a:spLocks noGrp="1"/>
          </p:cNvSpPr>
          <p:nvPr>
            <p:ph type="ftr" sz="quarter" idx="11"/>
          </p:nvPr>
        </p:nvSpPr>
        <p:spPr>
          <a:xfrm>
            <a:off x="1438275" y="319088"/>
            <a:ext cx="3251200" cy="320675"/>
          </a:xfrm>
        </p:spPr>
        <p:txBody>
          <a:bodyPr/>
          <a:lstStyle>
            <a:lvl1pPr>
              <a:defRPr/>
            </a:lvl1pPr>
          </a:lstStyle>
          <a:p>
            <a:pPr>
              <a:defRPr/>
            </a:pPr>
            <a:endParaRPr lang="ru-RU"/>
          </a:p>
        </p:txBody>
      </p:sp>
      <p:sp>
        <p:nvSpPr>
          <p:cNvPr id="11" name="Slide Number Placeholder 6">
            <a:extLst>
              <a:ext uri="{FF2B5EF4-FFF2-40B4-BE49-F238E27FC236}">
                <a16:creationId xmlns:a16="http://schemas.microsoft.com/office/drawing/2014/main" id="{DC0AC50E-BC3D-7E26-45CC-E9F1B7D99090}"/>
              </a:ext>
            </a:extLst>
          </p:cNvPr>
          <p:cNvSpPr>
            <a:spLocks noGrp="1"/>
          </p:cNvSpPr>
          <p:nvPr>
            <p:ph type="sldNum" sz="quarter" idx="12"/>
          </p:nvPr>
        </p:nvSpPr>
        <p:spPr/>
        <p:txBody>
          <a:bodyPr/>
          <a:lstStyle>
            <a:lvl1pPr>
              <a:defRPr smtClean="0"/>
            </a:lvl1pPr>
          </a:lstStyle>
          <a:p>
            <a:pPr>
              <a:defRPr/>
            </a:pPr>
            <a:fld id="{3099F2A1-B5A0-9947-8D31-F7CB85130B7E}" type="slidenum">
              <a:rPr lang="ru-RU" altLang="ru-RU"/>
              <a:pPr>
                <a:defRPr/>
              </a:pPr>
              <a:t>‹#›</a:t>
            </a:fld>
            <a:endParaRPr lang="ru-RU" altLang="ru-RU"/>
          </a:p>
        </p:txBody>
      </p:sp>
    </p:spTree>
    <p:extLst>
      <p:ext uri="{BB962C8B-B14F-4D97-AF65-F5344CB8AC3E}">
        <p14:creationId xmlns:p14="http://schemas.microsoft.com/office/powerpoint/2010/main" val="3314674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63FEB0B-A6AD-C034-9A20-AC92FB70B533}"/>
              </a:ext>
            </a:extLst>
          </p:cNvPr>
          <p:cNvSpPr/>
          <p:nvPr/>
        </p:nvSpPr>
        <p:spPr>
          <a:xfrm>
            <a:off x="0" y="2016125"/>
            <a:ext cx="9144000" cy="407987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11">
            <a:extLst>
              <a:ext uri="{FF2B5EF4-FFF2-40B4-BE49-F238E27FC236}">
                <a16:creationId xmlns:a16="http://schemas.microsoft.com/office/drawing/2014/main" id="{8C38F613-7535-501D-B405-81B425833B2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l="12500" t="1538" r="12500" b="-1538"/>
          <a:stretch>
            <a:fillRect/>
          </a:stretch>
        </p:blipFill>
        <p:spPr bwMode="auto">
          <a:xfrm>
            <a:off x="0" y="6096000"/>
            <a:ext cx="91440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F54D26A3-C203-557F-4B8F-34078A91FDFC}"/>
              </a:ext>
            </a:extLst>
          </p:cNvPr>
          <p:cNvCxnSpPr/>
          <p:nvPr/>
        </p:nvCxnSpPr>
        <p:spPr>
          <a:xfrm>
            <a:off x="0" y="610076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4DCC88DF-CA70-1401-C5C9-52860AA7130A}"/>
              </a:ext>
            </a:extLst>
          </p:cNvPr>
          <p:cNvSpPr>
            <a:spLocks noGrp="1"/>
          </p:cNvSpPr>
          <p:nvPr>
            <p:ph type="title"/>
          </p:nvPr>
        </p:nvSpPr>
        <p:spPr>
          <a:xfrm>
            <a:off x="1443038" y="804863"/>
            <a:ext cx="6572250" cy="1049337"/>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1030" name="Text Placeholder 2">
            <a:extLst>
              <a:ext uri="{FF2B5EF4-FFF2-40B4-BE49-F238E27FC236}">
                <a16:creationId xmlns:a16="http://schemas.microsoft.com/office/drawing/2014/main" id="{2E326142-3E06-5433-7BF5-4B3B2B040650}"/>
              </a:ext>
            </a:extLst>
          </p:cNvPr>
          <p:cNvSpPr>
            <a:spLocks noGrp="1" noChangeArrowheads="1"/>
          </p:cNvSpPr>
          <p:nvPr>
            <p:ph type="body" idx="1"/>
          </p:nvPr>
        </p:nvSpPr>
        <p:spPr bwMode="auto">
          <a:xfrm>
            <a:off x="1443038" y="2016125"/>
            <a:ext cx="6572250"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endParaRPr lang="en-US" altLang="ru-RU"/>
          </a:p>
        </p:txBody>
      </p:sp>
      <p:sp>
        <p:nvSpPr>
          <p:cNvPr id="4" name="Date Placeholder 3">
            <a:extLst>
              <a:ext uri="{FF2B5EF4-FFF2-40B4-BE49-F238E27FC236}">
                <a16:creationId xmlns:a16="http://schemas.microsoft.com/office/drawing/2014/main" id="{5052F427-8453-D2E2-6311-9EB1A93668FF}"/>
              </a:ext>
            </a:extLst>
          </p:cNvPr>
          <p:cNvSpPr>
            <a:spLocks noGrp="1"/>
          </p:cNvSpPr>
          <p:nvPr>
            <p:ph type="dt" sz="half" idx="2"/>
          </p:nvPr>
        </p:nvSpPr>
        <p:spPr>
          <a:xfrm>
            <a:off x="5646738" y="330200"/>
            <a:ext cx="2368550" cy="309563"/>
          </a:xfrm>
          <a:prstGeom prst="rect">
            <a:avLst/>
          </a:prstGeom>
        </p:spPr>
        <p:txBody>
          <a:bodyPr vert="horz" lIns="91440" tIns="45720" rIns="91440" bIns="45720" rtlCol="0" anchor="ctr"/>
          <a:lstStyle>
            <a:lvl1pPr algn="r" eaLnBrk="1" hangingPunct="1">
              <a:defRPr sz="1000">
                <a:solidFill>
                  <a:schemeClr val="tx1">
                    <a:tint val="75000"/>
                  </a:schemeClr>
                </a:solidFill>
              </a:defRPr>
            </a:lvl1pPr>
          </a:lstStyle>
          <a:p>
            <a:pPr>
              <a:defRPr/>
            </a:pPr>
            <a:endParaRPr lang="ru-RU"/>
          </a:p>
        </p:txBody>
      </p:sp>
      <p:sp>
        <p:nvSpPr>
          <p:cNvPr id="5" name="Footer Placeholder 4">
            <a:extLst>
              <a:ext uri="{FF2B5EF4-FFF2-40B4-BE49-F238E27FC236}">
                <a16:creationId xmlns:a16="http://schemas.microsoft.com/office/drawing/2014/main" id="{2DFBA071-7BC9-B746-25DE-A4DE11E30C56}"/>
              </a:ext>
            </a:extLst>
          </p:cNvPr>
          <p:cNvSpPr>
            <a:spLocks noGrp="1"/>
          </p:cNvSpPr>
          <p:nvPr>
            <p:ph type="ftr" sz="quarter" idx="3"/>
          </p:nvPr>
        </p:nvSpPr>
        <p:spPr>
          <a:xfrm>
            <a:off x="1443038" y="328613"/>
            <a:ext cx="4033837" cy="309562"/>
          </a:xfrm>
          <a:prstGeom prst="rect">
            <a:avLst/>
          </a:prstGeom>
        </p:spPr>
        <p:txBody>
          <a:bodyPr vert="horz" lIns="91440" tIns="45720" rIns="91440" bIns="45720" rtlCol="0" anchor="ctr"/>
          <a:lstStyle>
            <a:lvl1pPr algn="l" eaLnBrk="1" hangingPunct="1">
              <a:defRPr sz="1000">
                <a:solidFill>
                  <a:schemeClr val="tx1">
                    <a:tint val="75000"/>
                  </a:schemeClr>
                </a:solidFill>
              </a:defRPr>
            </a:lvl1pPr>
          </a:lstStyle>
          <a:p>
            <a:pPr>
              <a:defRPr/>
            </a:pPr>
            <a:endParaRPr lang="ru-RU"/>
          </a:p>
        </p:txBody>
      </p:sp>
      <p:sp>
        <p:nvSpPr>
          <p:cNvPr id="6" name="Slide Number Placeholder 5">
            <a:extLst>
              <a:ext uri="{FF2B5EF4-FFF2-40B4-BE49-F238E27FC236}">
                <a16:creationId xmlns:a16="http://schemas.microsoft.com/office/drawing/2014/main" id="{50986F7B-B525-B403-A48E-E6856FA12ADE}"/>
              </a:ext>
            </a:extLst>
          </p:cNvPr>
          <p:cNvSpPr>
            <a:spLocks noGrp="1"/>
          </p:cNvSpPr>
          <p:nvPr>
            <p:ph type="sldNum" sz="quarter" idx="4"/>
          </p:nvPr>
        </p:nvSpPr>
        <p:spPr>
          <a:xfrm>
            <a:off x="487363" y="798513"/>
            <a:ext cx="795337" cy="5048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2800" smtClean="0">
                <a:solidFill>
                  <a:schemeClr val="accent1"/>
                </a:solidFill>
              </a:defRPr>
            </a:lvl1pPr>
          </a:lstStyle>
          <a:p>
            <a:pPr>
              <a:defRPr/>
            </a:pPr>
            <a:fld id="{33AEE814-88EB-0043-9BC7-39D0E790D31B}"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txStyles>
    <p:titleStyle>
      <a:lvl1pPr algn="l" defTabSz="685800" rtl="0" eaLnBrk="0" fontAlgn="base" hangingPunct="0">
        <a:lnSpc>
          <a:spcPct val="90000"/>
        </a:lnSpc>
        <a:spcBef>
          <a:spcPct val="0"/>
        </a:spcBef>
        <a:spcAft>
          <a:spcPct val="0"/>
        </a:spcAft>
        <a:defRPr sz="3200" kern="1200" cap="all">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2pPr>
      <a:lvl3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3pPr>
      <a:lvl4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4pPr>
      <a:lvl5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5pPr>
      <a:lvl6pPr marL="457200" algn="l" defTabSz="685800" rtl="0" fontAlgn="base">
        <a:lnSpc>
          <a:spcPct val="90000"/>
        </a:lnSpc>
        <a:spcBef>
          <a:spcPct val="0"/>
        </a:spcBef>
        <a:spcAft>
          <a:spcPct val="0"/>
        </a:spcAft>
        <a:defRPr sz="3200">
          <a:solidFill>
            <a:schemeClr val="tx1"/>
          </a:solidFill>
          <a:latin typeface="Gill Sans MT" panose="020B0502020104020203" pitchFamily="34" charset="0"/>
        </a:defRPr>
      </a:lvl6pPr>
      <a:lvl7pPr marL="914400" algn="l" defTabSz="685800" rtl="0" fontAlgn="base">
        <a:lnSpc>
          <a:spcPct val="90000"/>
        </a:lnSpc>
        <a:spcBef>
          <a:spcPct val="0"/>
        </a:spcBef>
        <a:spcAft>
          <a:spcPct val="0"/>
        </a:spcAft>
        <a:defRPr sz="3200">
          <a:solidFill>
            <a:schemeClr val="tx1"/>
          </a:solidFill>
          <a:latin typeface="Gill Sans MT" panose="020B0502020104020203" pitchFamily="34" charset="0"/>
        </a:defRPr>
      </a:lvl7pPr>
      <a:lvl8pPr marL="1371600" algn="l" defTabSz="685800" rtl="0" fontAlgn="base">
        <a:lnSpc>
          <a:spcPct val="90000"/>
        </a:lnSpc>
        <a:spcBef>
          <a:spcPct val="0"/>
        </a:spcBef>
        <a:spcAft>
          <a:spcPct val="0"/>
        </a:spcAft>
        <a:defRPr sz="3200">
          <a:solidFill>
            <a:schemeClr val="tx1"/>
          </a:solidFill>
          <a:latin typeface="Gill Sans MT" panose="020B0502020104020203" pitchFamily="34" charset="0"/>
        </a:defRPr>
      </a:lvl8pPr>
      <a:lvl9pPr marL="1828800" algn="l" defTabSz="685800" rtl="0" fontAlgn="base">
        <a:lnSpc>
          <a:spcPct val="90000"/>
        </a:lnSpc>
        <a:spcBef>
          <a:spcPct val="0"/>
        </a:spcBef>
        <a:spcAft>
          <a:spcPct val="0"/>
        </a:spcAft>
        <a:defRPr sz="3200">
          <a:solidFill>
            <a:schemeClr val="tx1"/>
          </a:solidFill>
          <a:latin typeface="Gill Sans MT" panose="020B0502020104020203" pitchFamily="34" charset="0"/>
        </a:defRPr>
      </a:lvl9pPr>
    </p:titleStyle>
    <p:bodyStyle>
      <a:lvl1pPr marL="228600" indent="-228600" algn="l" defTabSz="685800" rtl="0" eaLnBrk="0" fontAlgn="base" hangingPunct="0">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6858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2pPr>
      <a:lvl3pPr marL="11430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3pPr>
      <a:lvl4pPr marL="16002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4pPr>
      <a:lvl5pPr marL="20574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F406D8F-0922-36AC-15B9-FF7C274E312F}"/>
              </a:ext>
            </a:extLst>
          </p:cNvPr>
          <p:cNvSpPr/>
          <p:nvPr/>
        </p:nvSpPr>
        <p:spPr>
          <a:xfrm>
            <a:off x="0" y="2016125"/>
            <a:ext cx="9144000" cy="407987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3315" name="Picture 11">
            <a:extLst>
              <a:ext uri="{FF2B5EF4-FFF2-40B4-BE49-F238E27FC236}">
                <a16:creationId xmlns:a16="http://schemas.microsoft.com/office/drawing/2014/main" id="{EE6A6BDC-2F5C-3D82-5807-00D81C866CE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l="12500" t="1538" r="12500" b="-1538"/>
          <a:stretch>
            <a:fillRect/>
          </a:stretch>
        </p:blipFill>
        <p:spPr bwMode="auto">
          <a:xfrm>
            <a:off x="0" y="6096000"/>
            <a:ext cx="91440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00DEA00A-FD16-DABD-F4CF-0C7C78979FB0}"/>
              </a:ext>
            </a:extLst>
          </p:cNvPr>
          <p:cNvCxnSpPr/>
          <p:nvPr/>
        </p:nvCxnSpPr>
        <p:spPr>
          <a:xfrm>
            <a:off x="0" y="610076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C64BA56E-269F-DF70-5999-B3116F45FBD6}"/>
              </a:ext>
            </a:extLst>
          </p:cNvPr>
          <p:cNvSpPr>
            <a:spLocks noGrp="1"/>
          </p:cNvSpPr>
          <p:nvPr>
            <p:ph type="title"/>
          </p:nvPr>
        </p:nvSpPr>
        <p:spPr>
          <a:xfrm>
            <a:off x="1443038" y="804863"/>
            <a:ext cx="6572250" cy="1049337"/>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13318" name="Text Placeholder 2">
            <a:extLst>
              <a:ext uri="{FF2B5EF4-FFF2-40B4-BE49-F238E27FC236}">
                <a16:creationId xmlns:a16="http://schemas.microsoft.com/office/drawing/2014/main" id="{493EBBEC-D590-C0F0-1EDE-FA3C29FC698D}"/>
              </a:ext>
            </a:extLst>
          </p:cNvPr>
          <p:cNvSpPr>
            <a:spLocks noGrp="1" noChangeArrowheads="1"/>
          </p:cNvSpPr>
          <p:nvPr>
            <p:ph type="body" idx="1"/>
          </p:nvPr>
        </p:nvSpPr>
        <p:spPr bwMode="auto">
          <a:xfrm>
            <a:off x="1443038" y="2016125"/>
            <a:ext cx="6572250"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endParaRPr lang="en-US" altLang="ru-RU"/>
          </a:p>
        </p:txBody>
      </p:sp>
      <p:sp>
        <p:nvSpPr>
          <p:cNvPr id="4" name="Date Placeholder 3">
            <a:extLst>
              <a:ext uri="{FF2B5EF4-FFF2-40B4-BE49-F238E27FC236}">
                <a16:creationId xmlns:a16="http://schemas.microsoft.com/office/drawing/2014/main" id="{4AC51D24-1F20-979C-3761-EB41C555495C}"/>
              </a:ext>
            </a:extLst>
          </p:cNvPr>
          <p:cNvSpPr>
            <a:spLocks noGrp="1"/>
          </p:cNvSpPr>
          <p:nvPr>
            <p:ph type="dt" sz="half" idx="2"/>
          </p:nvPr>
        </p:nvSpPr>
        <p:spPr>
          <a:xfrm>
            <a:off x="5646738" y="330200"/>
            <a:ext cx="2368550" cy="309563"/>
          </a:xfrm>
          <a:prstGeom prst="rect">
            <a:avLst/>
          </a:prstGeom>
        </p:spPr>
        <p:txBody>
          <a:bodyPr vert="horz" lIns="91440" tIns="45720" rIns="91440" bIns="45720" rtlCol="0" anchor="ctr"/>
          <a:lstStyle>
            <a:lvl1pPr algn="r" eaLnBrk="1" hangingPunct="1">
              <a:defRPr sz="1000">
                <a:solidFill>
                  <a:schemeClr val="tx1">
                    <a:tint val="75000"/>
                  </a:schemeClr>
                </a:solidFill>
              </a:defRPr>
            </a:lvl1pPr>
          </a:lstStyle>
          <a:p>
            <a:pPr>
              <a:defRPr/>
            </a:pPr>
            <a:endParaRPr lang="ru-RU"/>
          </a:p>
        </p:txBody>
      </p:sp>
      <p:sp>
        <p:nvSpPr>
          <p:cNvPr id="5" name="Footer Placeholder 4">
            <a:extLst>
              <a:ext uri="{FF2B5EF4-FFF2-40B4-BE49-F238E27FC236}">
                <a16:creationId xmlns:a16="http://schemas.microsoft.com/office/drawing/2014/main" id="{D437D539-8FA4-E3C5-8307-DA66EF1B5A2E}"/>
              </a:ext>
            </a:extLst>
          </p:cNvPr>
          <p:cNvSpPr>
            <a:spLocks noGrp="1"/>
          </p:cNvSpPr>
          <p:nvPr>
            <p:ph type="ftr" sz="quarter" idx="3"/>
          </p:nvPr>
        </p:nvSpPr>
        <p:spPr>
          <a:xfrm>
            <a:off x="1443038" y="328613"/>
            <a:ext cx="4033837" cy="309562"/>
          </a:xfrm>
          <a:prstGeom prst="rect">
            <a:avLst/>
          </a:prstGeom>
        </p:spPr>
        <p:txBody>
          <a:bodyPr vert="horz" lIns="91440" tIns="45720" rIns="91440" bIns="45720" rtlCol="0" anchor="ctr"/>
          <a:lstStyle>
            <a:lvl1pPr algn="l" eaLnBrk="1" hangingPunct="1">
              <a:defRPr sz="1000">
                <a:solidFill>
                  <a:schemeClr val="tx1">
                    <a:tint val="75000"/>
                  </a:schemeClr>
                </a:solidFill>
              </a:defRPr>
            </a:lvl1pPr>
          </a:lstStyle>
          <a:p>
            <a:pPr>
              <a:defRPr/>
            </a:pPr>
            <a:endParaRPr lang="ru-RU"/>
          </a:p>
        </p:txBody>
      </p:sp>
      <p:sp>
        <p:nvSpPr>
          <p:cNvPr id="6" name="Slide Number Placeholder 5">
            <a:extLst>
              <a:ext uri="{FF2B5EF4-FFF2-40B4-BE49-F238E27FC236}">
                <a16:creationId xmlns:a16="http://schemas.microsoft.com/office/drawing/2014/main" id="{8FE50923-2454-472C-43AE-0760D9C01926}"/>
              </a:ext>
            </a:extLst>
          </p:cNvPr>
          <p:cNvSpPr>
            <a:spLocks noGrp="1"/>
          </p:cNvSpPr>
          <p:nvPr>
            <p:ph type="sldNum" sz="quarter" idx="4"/>
          </p:nvPr>
        </p:nvSpPr>
        <p:spPr>
          <a:xfrm>
            <a:off x="487363" y="798513"/>
            <a:ext cx="795337" cy="5048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2800" smtClean="0">
                <a:solidFill>
                  <a:schemeClr val="accent1"/>
                </a:solidFill>
              </a:defRPr>
            </a:lvl1pPr>
          </a:lstStyle>
          <a:p>
            <a:pPr>
              <a:defRPr/>
            </a:pPr>
            <a:fld id="{5BD7D5DA-ED6C-F148-A90E-CC96D04C56F3}"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49" r:id="rId7"/>
    <p:sldLayoutId id="2147483967" r:id="rId8"/>
    <p:sldLayoutId id="2147483968" r:id="rId9"/>
    <p:sldLayoutId id="2147483969" r:id="rId10"/>
    <p:sldLayoutId id="2147483970" r:id="rId11"/>
  </p:sldLayoutIdLst>
  <p:txStyles>
    <p:titleStyle>
      <a:lvl1pPr algn="l" defTabSz="685800" rtl="0" eaLnBrk="0" fontAlgn="base" hangingPunct="0">
        <a:lnSpc>
          <a:spcPct val="90000"/>
        </a:lnSpc>
        <a:spcBef>
          <a:spcPct val="0"/>
        </a:spcBef>
        <a:spcAft>
          <a:spcPct val="0"/>
        </a:spcAft>
        <a:defRPr sz="3200" kern="1200" cap="all">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2pPr>
      <a:lvl3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3pPr>
      <a:lvl4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4pPr>
      <a:lvl5pPr algn="l" defTabSz="685800" rtl="0" eaLnBrk="0" fontAlgn="base" hangingPunct="0">
        <a:lnSpc>
          <a:spcPct val="90000"/>
        </a:lnSpc>
        <a:spcBef>
          <a:spcPct val="0"/>
        </a:spcBef>
        <a:spcAft>
          <a:spcPct val="0"/>
        </a:spcAft>
        <a:defRPr sz="3200">
          <a:solidFill>
            <a:schemeClr val="tx1"/>
          </a:solidFill>
          <a:latin typeface="Gill Sans MT" panose="020B0502020104020203" pitchFamily="34" charset="0"/>
        </a:defRPr>
      </a:lvl5pPr>
      <a:lvl6pPr marL="457200" algn="l" defTabSz="685800" rtl="0" fontAlgn="base">
        <a:lnSpc>
          <a:spcPct val="90000"/>
        </a:lnSpc>
        <a:spcBef>
          <a:spcPct val="0"/>
        </a:spcBef>
        <a:spcAft>
          <a:spcPct val="0"/>
        </a:spcAft>
        <a:defRPr sz="3200">
          <a:solidFill>
            <a:schemeClr val="tx1"/>
          </a:solidFill>
          <a:latin typeface="Gill Sans MT" panose="020B0502020104020203" pitchFamily="34" charset="0"/>
        </a:defRPr>
      </a:lvl6pPr>
      <a:lvl7pPr marL="914400" algn="l" defTabSz="685800" rtl="0" fontAlgn="base">
        <a:lnSpc>
          <a:spcPct val="90000"/>
        </a:lnSpc>
        <a:spcBef>
          <a:spcPct val="0"/>
        </a:spcBef>
        <a:spcAft>
          <a:spcPct val="0"/>
        </a:spcAft>
        <a:defRPr sz="3200">
          <a:solidFill>
            <a:schemeClr val="tx1"/>
          </a:solidFill>
          <a:latin typeface="Gill Sans MT" panose="020B0502020104020203" pitchFamily="34" charset="0"/>
        </a:defRPr>
      </a:lvl7pPr>
      <a:lvl8pPr marL="1371600" algn="l" defTabSz="685800" rtl="0" fontAlgn="base">
        <a:lnSpc>
          <a:spcPct val="90000"/>
        </a:lnSpc>
        <a:spcBef>
          <a:spcPct val="0"/>
        </a:spcBef>
        <a:spcAft>
          <a:spcPct val="0"/>
        </a:spcAft>
        <a:defRPr sz="3200">
          <a:solidFill>
            <a:schemeClr val="tx1"/>
          </a:solidFill>
          <a:latin typeface="Gill Sans MT" panose="020B0502020104020203" pitchFamily="34" charset="0"/>
        </a:defRPr>
      </a:lvl8pPr>
      <a:lvl9pPr marL="1828800" algn="l" defTabSz="685800" rtl="0" fontAlgn="base">
        <a:lnSpc>
          <a:spcPct val="90000"/>
        </a:lnSpc>
        <a:spcBef>
          <a:spcPct val="0"/>
        </a:spcBef>
        <a:spcAft>
          <a:spcPct val="0"/>
        </a:spcAft>
        <a:defRPr sz="3200">
          <a:solidFill>
            <a:schemeClr val="tx1"/>
          </a:solidFill>
          <a:latin typeface="Gill Sans MT" panose="020B0502020104020203" pitchFamily="34" charset="0"/>
        </a:defRPr>
      </a:lvl9pPr>
    </p:titleStyle>
    <p:bodyStyle>
      <a:lvl1pPr marL="228600" indent="-228600" algn="l" defTabSz="685800" rtl="0" eaLnBrk="0" fontAlgn="base" hangingPunct="0">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6858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2pPr>
      <a:lvl3pPr marL="11430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3pPr>
      <a:lvl4pPr marL="16002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4pPr>
      <a:lvl5pPr marL="2057400" indent="-228600" algn="l" defTabSz="685800"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www.consultant.ru/popular/koap/13_6.html#p415" TargetMode="External"/><Relationship Id="rId7" Type="http://schemas.openxmlformats.org/officeDocument/2006/relationships/hyperlink" Target="http://www.consultant.ru/popular/koap/13_35.html#p7961"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www.consultant.ru/popular/koap/13_27.html#p6721" TargetMode="External"/><Relationship Id="rId5" Type="http://schemas.openxmlformats.org/officeDocument/2006/relationships/hyperlink" Target="http://www.consultant.ru/popular/koap/13_24.html#p5898" TargetMode="External"/><Relationship Id="rId4" Type="http://schemas.openxmlformats.org/officeDocument/2006/relationships/hyperlink" Target="http://www.consultant.ru/popular/koap/13_1.html#p77"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garantf1://4075513.0/" TargetMode="External"/><Relationship Id="rId2" Type="http://schemas.openxmlformats.org/officeDocument/2006/relationships/hyperlink" Target="garantf1://4077774.500/"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garantf1://10064072.10851/" TargetMode="External"/><Relationship Id="rId2" Type="http://schemas.openxmlformats.org/officeDocument/2006/relationships/hyperlink" Target="garantf1://10064072.1084/"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garantf1://10064072.1091/" TargetMode="External"/><Relationship Id="rId2" Type="http://schemas.openxmlformats.org/officeDocument/2006/relationships/hyperlink" Target="garantf1://10064072.1089/"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garantf1://10064072.1511/" TargetMode="External"/><Relationship Id="rId2" Type="http://schemas.openxmlformats.org/officeDocument/2006/relationships/hyperlink" Target="garantf1://10064072.10941/"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garantf1://10064072.10681/" TargetMode="External"/><Relationship Id="rId2" Type="http://schemas.openxmlformats.org/officeDocument/2006/relationships/hyperlink" Target="garantf1://12091967.213/" TargetMode="External"/><Relationship Id="rId1" Type="http://schemas.openxmlformats.org/officeDocument/2006/relationships/slideLayout" Target="../slideLayouts/slideLayout6.xml"/><Relationship Id="rId4" Type="http://schemas.openxmlformats.org/officeDocument/2006/relationships/hyperlink" Target="garantf1://10064072.402/"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garantf1://10064072.10811/"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garantf1://12025268.2430/" TargetMode="External"/><Relationship Id="rId2" Type="http://schemas.openxmlformats.org/officeDocument/2006/relationships/hyperlink" Target="garantf1://12025268.239/"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224D03A-75DC-9649-0DE0-D52DF346FC36}"/>
              </a:ext>
            </a:extLst>
          </p:cNvPr>
          <p:cNvSpPr>
            <a:spLocks noGrp="1" noChangeArrowheads="1"/>
          </p:cNvSpPr>
          <p:nvPr>
            <p:ph type="ctrTitle"/>
          </p:nvPr>
        </p:nvSpPr>
        <p:spPr>
          <a:xfrm>
            <a:off x="0" y="0"/>
            <a:ext cx="8604250" cy="1844675"/>
          </a:xfrm>
        </p:spPr>
        <p:txBody>
          <a:bodyPr/>
          <a:lstStyle/>
          <a:p>
            <a:pPr algn="ctr" eaLnBrk="1" fontAlgn="auto" hangingPunct="1">
              <a:spcAft>
                <a:spcPts val="0"/>
              </a:spcAft>
              <a:defRPr/>
            </a:pPr>
            <a:r>
              <a:rPr lang="ru-RU" altLang="ru-RU" sz="3600" b="1" dirty="0"/>
              <a:t>Судебно-медицинская деонтология</a:t>
            </a:r>
            <a:br>
              <a:rPr lang="ru-RU" altLang="ru-RU" sz="3600" dirty="0"/>
            </a:br>
            <a:br>
              <a:rPr lang="ru-RU" altLang="ru-RU" sz="3600" dirty="0"/>
            </a:br>
            <a:r>
              <a:rPr lang="ru-RU" altLang="ru-RU" sz="1800" dirty="0"/>
              <a:t>Юридическая ответственность медицинских работников</a:t>
            </a:r>
          </a:p>
        </p:txBody>
      </p:sp>
      <p:sp>
        <p:nvSpPr>
          <p:cNvPr id="15363" name="Rectangle 4">
            <a:extLst>
              <a:ext uri="{FF2B5EF4-FFF2-40B4-BE49-F238E27FC236}">
                <a16:creationId xmlns:a16="http://schemas.microsoft.com/office/drawing/2014/main" id="{15AA8C11-090D-2EB8-FA80-32B611D2DC3C}"/>
              </a:ext>
            </a:extLst>
          </p:cNvPr>
          <p:cNvSpPr>
            <a:spLocks noGrp="1" noChangeArrowheads="1"/>
          </p:cNvSpPr>
          <p:nvPr>
            <p:ph type="subTitle" idx="1"/>
          </p:nvPr>
        </p:nvSpPr>
        <p:spPr>
          <a:xfrm>
            <a:off x="2395538" y="3530600"/>
            <a:ext cx="5619750" cy="977900"/>
          </a:xfrm>
        </p:spPr>
        <p:txBody>
          <a:bodyPr rtlCol="0">
            <a:normAutofit fontScale="85000" lnSpcReduction="10000"/>
          </a:bodyPr>
          <a:lstStyle/>
          <a:p>
            <a:pPr eaLnBrk="1" fontAlgn="auto" hangingPunct="1">
              <a:spcAft>
                <a:spcPts val="0"/>
              </a:spcAft>
              <a:defRPr/>
            </a:pPr>
            <a:r>
              <a:rPr lang="ru-RU" altLang="ru-RU" dirty="0"/>
              <a:t>Доцент кафедры судебной медицины и правоведения </a:t>
            </a:r>
            <a:r>
              <a:rPr lang="ru-RU" altLang="ru-RU" dirty="0" err="1"/>
              <a:t>ОрГМУ</a:t>
            </a:r>
            <a:endParaRPr lang="ru-RU" altLang="ru-RU" dirty="0"/>
          </a:p>
          <a:p>
            <a:pPr eaLnBrk="1" fontAlgn="auto" hangingPunct="1">
              <a:spcAft>
                <a:spcPts val="0"/>
              </a:spcAft>
              <a:defRPr/>
            </a:pPr>
            <a:r>
              <a:rPr lang="ru-RU" altLang="ru-RU" sz="1300" dirty="0" err="1"/>
              <a:t>Кмн</a:t>
            </a:r>
            <a:r>
              <a:rPr lang="ru-RU" altLang="ru-RU" sz="1300" dirty="0"/>
              <a:t> </a:t>
            </a:r>
            <a:r>
              <a:rPr lang="ru-RU" altLang="ru-RU" dirty="0" err="1"/>
              <a:t>Лузанова</a:t>
            </a:r>
            <a:r>
              <a:rPr lang="ru-RU" altLang="ru-RU" dirty="0"/>
              <a:t> И.М.</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Прямоугольник 1">
            <a:extLst>
              <a:ext uri="{FF2B5EF4-FFF2-40B4-BE49-F238E27FC236}">
                <a16:creationId xmlns:a16="http://schemas.microsoft.com/office/drawing/2014/main" id="{631B3C4F-04E2-18BE-FA5F-62F46F1FA5F9}"/>
              </a:ext>
            </a:extLst>
          </p:cNvPr>
          <p:cNvSpPr>
            <a:spLocks noChangeArrowheads="1"/>
          </p:cNvSpPr>
          <p:nvPr/>
        </p:nvSpPr>
        <p:spPr bwMode="auto">
          <a:xfrm>
            <a:off x="107950" y="-79375"/>
            <a:ext cx="8856663"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algn="just" eaLnBrk="1" hangingPunct="1">
              <a:lnSpc>
                <a:spcPct val="100000"/>
              </a:lnSpc>
              <a:spcBef>
                <a:spcPct val="0"/>
              </a:spcBef>
              <a:buClrTx/>
              <a:buSzTx/>
              <a:buFontTx/>
              <a:buNone/>
            </a:pPr>
            <a:r>
              <a:rPr lang="ru-RU" altLang="ru-RU" sz="1800">
                <a:latin typeface="Arial" panose="020B0604020202020204" pitchFamily="34" charset="0"/>
              </a:rPr>
              <a:t>Основным первичным медицинским документом</a:t>
            </a:r>
          </a:p>
          <a:p>
            <a:pPr algn="just" eaLnBrk="1" hangingPunct="1">
              <a:lnSpc>
                <a:spcPct val="100000"/>
              </a:lnSpc>
              <a:spcBef>
                <a:spcPct val="0"/>
              </a:spcBef>
              <a:buClrTx/>
              <a:buSzTx/>
              <a:buFontTx/>
              <a:buNone/>
            </a:pPr>
            <a:r>
              <a:rPr lang="ru-RU" altLang="ru-RU" sz="1800">
                <a:latin typeface="Arial" panose="020B0604020202020204" pitchFamily="34" charset="0"/>
              </a:rPr>
              <a:t>является история болезни (в стоматологии “медицинская карта стоматологического больного, форма</a:t>
            </a:r>
          </a:p>
          <a:p>
            <a:pPr algn="just" eaLnBrk="1" hangingPunct="1">
              <a:lnSpc>
                <a:spcPct val="100000"/>
              </a:lnSpc>
              <a:spcBef>
                <a:spcPct val="0"/>
              </a:spcBef>
              <a:buClrTx/>
              <a:buSzTx/>
              <a:buFontTx/>
              <a:buNone/>
            </a:pPr>
            <a:r>
              <a:rPr lang="ru-RU" altLang="ru-RU" sz="1800">
                <a:latin typeface="Arial" panose="020B0604020202020204" pitchFamily="34" charset="0"/>
              </a:rPr>
              <a:t>№043/у”). Заполнение ее представляет для стоматологов настоящую проблему, большинство из них делают</a:t>
            </a:r>
          </a:p>
          <a:p>
            <a:pPr algn="just" eaLnBrk="1" hangingPunct="1">
              <a:lnSpc>
                <a:spcPct val="100000"/>
              </a:lnSpc>
              <a:spcBef>
                <a:spcPct val="0"/>
              </a:spcBef>
              <a:buClrTx/>
              <a:buSzTx/>
              <a:buFontTx/>
              <a:buNone/>
            </a:pPr>
            <a:r>
              <a:rPr lang="ru-RU" altLang="ru-RU" sz="1800">
                <a:latin typeface="Arial" panose="020B0604020202020204" pitchFamily="34" charset="0"/>
              </a:rPr>
              <a:t>это крайне небрежно, хотя все знают, что карта является наиболее важным аргументом при защите самого</a:t>
            </a:r>
          </a:p>
          <a:p>
            <a:pPr algn="just" eaLnBrk="1" hangingPunct="1">
              <a:lnSpc>
                <a:spcPct val="100000"/>
              </a:lnSpc>
              <a:spcBef>
                <a:spcPct val="0"/>
              </a:spcBef>
              <a:buClrTx/>
              <a:buSzTx/>
              <a:buFontTx/>
              <a:buNone/>
            </a:pPr>
            <a:r>
              <a:rPr lang="ru-RU" altLang="ru-RU" sz="1800">
                <a:latin typeface="Arial" panose="020B0604020202020204" pitchFamily="34" charset="0"/>
              </a:rPr>
              <a:t>врача от неправомерных жалоб пациента. Несмотря</a:t>
            </a:r>
          </a:p>
          <a:p>
            <a:pPr algn="just" eaLnBrk="1" hangingPunct="1">
              <a:lnSpc>
                <a:spcPct val="100000"/>
              </a:lnSpc>
              <a:spcBef>
                <a:spcPct val="0"/>
              </a:spcBef>
              <a:buClrTx/>
              <a:buSzTx/>
              <a:buFontTx/>
              <a:buNone/>
            </a:pPr>
            <a:r>
              <a:rPr lang="ru-RU" altLang="ru-RU" sz="1800">
                <a:latin typeface="Arial" panose="020B0604020202020204" pitchFamily="34" charset="0"/>
              </a:rPr>
              <a:t>на правильное лечение, врач может быть привлечен</a:t>
            </a:r>
          </a:p>
          <a:p>
            <a:pPr algn="just" eaLnBrk="1" hangingPunct="1">
              <a:lnSpc>
                <a:spcPct val="100000"/>
              </a:lnSpc>
              <a:spcBef>
                <a:spcPct val="0"/>
              </a:spcBef>
              <a:buClrTx/>
              <a:buSzTx/>
              <a:buFontTx/>
              <a:buNone/>
            </a:pPr>
            <a:r>
              <a:rPr lang="ru-RU" altLang="ru-RU" sz="1800">
                <a:latin typeface="Arial" panose="020B0604020202020204" pitchFamily="34" charset="0"/>
              </a:rPr>
              <a:t>к юридической ответственности из-за неполноты</a:t>
            </a:r>
          </a:p>
          <a:p>
            <a:pPr algn="just" eaLnBrk="1" hangingPunct="1">
              <a:lnSpc>
                <a:spcPct val="100000"/>
              </a:lnSpc>
              <a:spcBef>
                <a:spcPct val="0"/>
              </a:spcBef>
              <a:buClrTx/>
              <a:buSzTx/>
              <a:buFontTx/>
              <a:buNone/>
            </a:pPr>
            <a:r>
              <a:rPr lang="ru-RU" altLang="ru-RU" sz="1800">
                <a:latin typeface="Arial" panose="020B0604020202020204" pitchFamily="34" charset="0"/>
              </a:rPr>
              <a:t>оформления медицинской документации. Современные требования к качеству оказания стоматологической помощи не только с клинической, но и с правовой точки зрения диктуют необходимость документального подтверждения надлежащего выполнения профессиональных оюязанностей;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Прямоугольник 1">
            <a:extLst>
              <a:ext uri="{FF2B5EF4-FFF2-40B4-BE49-F238E27FC236}">
                <a16:creationId xmlns:a16="http://schemas.microsoft.com/office/drawing/2014/main" id="{2E23D8D7-3591-09DF-D789-38BC5003E57B}"/>
              </a:ext>
            </a:extLst>
          </p:cNvPr>
          <p:cNvSpPr>
            <a:spLocks noChangeArrowheads="1"/>
          </p:cNvSpPr>
          <p:nvPr/>
        </p:nvSpPr>
        <p:spPr bwMode="auto">
          <a:xfrm>
            <a:off x="250825" y="188913"/>
            <a:ext cx="770572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По данным литературы, ежегодный прирост исков граждан в суды (минуя варианты досудебных разбирательств) о неадекватной стоматологической помощи составляет 10–15%, причем две трети из них заканчиваются победой истцов (граждан);</a:t>
            </a:r>
          </a:p>
          <a:p>
            <a:pPr eaLnBrk="1" hangingPunct="1">
              <a:lnSpc>
                <a:spcPct val="100000"/>
              </a:lnSpc>
              <a:spcBef>
                <a:spcPct val="0"/>
              </a:spcBef>
              <a:buClrTx/>
              <a:buSzTx/>
              <a:buFontTx/>
              <a:buNone/>
            </a:pPr>
            <a:r>
              <a:rPr lang="ru-RU" altLang="ru-RU" sz="1800">
                <a:latin typeface="Arial" panose="020B0604020202020204" pitchFamily="34" charset="0"/>
              </a:rPr>
              <a:t>Следует сразу же отметить, что в соответствии с Гражданским кодексом РФ на требования о возмещении вреда, причинённого здоровью пациента, исковая давность не распространяется.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Прямоугольник 1">
            <a:extLst>
              <a:ext uri="{FF2B5EF4-FFF2-40B4-BE49-F238E27FC236}">
                <a16:creationId xmlns:a16="http://schemas.microsoft.com/office/drawing/2014/main" id="{AB31B9CC-8D2D-F2F4-6C39-4D53B106250A}"/>
              </a:ext>
            </a:extLst>
          </p:cNvPr>
          <p:cNvSpPr>
            <a:spLocks noChangeArrowheads="1"/>
          </p:cNvSpPr>
          <p:nvPr/>
        </p:nvSpPr>
        <p:spPr bwMode="auto">
          <a:xfrm>
            <a:off x="0" y="0"/>
            <a:ext cx="903605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b="1">
                <a:latin typeface="Arial" panose="020B0604020202020204" pitchFamily="34" charset="0"/>
              </a:rPr>
              <a:t>Прямое применения критериев качества ОМП привело к росту случаем признания медицинской помощи ненадлежащей, те не соответствующей требованиям, предъявляемым к ее оказанию.</a:t>
            </a:r>
          </a:p>
          <a:p>
            <a:pPr eaLnBrk="1" hangingPunct="1">
              <a:lnSpc>
                <a:spcPct val="100000"/>
              </a:lnSpc>
              <a:spcBef>
                <a:spcPct val="0"/>
              </a:spcBef>
              <a:buClrTx/>
              <a:buSzTx/>
              <a:buFontTx/>
              <a:buNone/>
            </a:pPr>
            <a:endParaRPr lang="ru-RU" altLang="ru-RU" sz="1800" b="1">
              <a:latin typeface="Arial" panose="020B0604020202020204" pitchFamily="34" charset="0"/>
            </a:endParaRPr>
          </a:p>
          <a:p>
            <a:pPr eaLnBrk="1" hangingPunct="1">
              <a:lnSpc>
                <a:spcPct val="100000"/>
              </a:lnSpc>
              <a:spcBef>
                <a:spcPct val="0"/>
              </a:spcBef>
              <a:buClrTx/>
              <a:buSzTx/>
              <a:buFontTx/>
              <a:buNone/>
            </a:pPr>
            <a:r>
              <a:rPr lang="ru-RU" altLang="ru-RU" sz="1800">
                <a:latin typeface="Arial" panose="020B0604020202020204" pitchFamily="34" charset="0"/>
              </a:rPr>
              <a:t>Увеличение контроля за качеством оказания медицинской помощи медицинскими организациями актуализировало имевшиеся многие годы множественные несоответствия в медицинской сфере. </a:t>
            </a:r>
          </a:p>
          <a:p>
            <a:pPr eaLnBrk="1" hangingPunct="1">
              <a:lnSpc>
                <a:spcPct val="100000"/>
              </a:lnSpc>
              <a:spcBef>
                <a:spcPct val="0"/>
              </a:spcBef>
              <a:buClrTx/>
              <a:buSzTx/>
              <a:buFontTx/>
              <a:buNone/>
            </a:pPr>
            <a:r>
              <a:rPr lang="ru-RU" altLang="ru-RU" sz="1800">
                <a:latin typeface="Arial" panose="020B0604020202020204" pitchFamily="34" charset="0"/>
              </a:rPr>
              <a:t>-</a:t>
            </a:r>
          </a:p>
          <a:p>
            <a:pPr eaLnBrk="1" hangingPunct="1">
              <a:lnSpc>
                <a:spcPct val="100000"/>
              </a:lnSpc>
              <a:spcBef>
                <a:spcPct val="0"/>
              </a:spcBef>
              <a:buClrTx/>
              <a:buSzTx/>
              <a:buFontTx/>
              <a:buNone/>
            </a:pPr>
            <a:r>
              <a:rPr lang="ru-RU" altLang="ru-RU" sz="1800">
                <a:latin typeface="Arial" panose="020B0604020202020204" pitchFamily="34" charset="0"/>
              </a:rPr>
              <a:t>-Несоответствие между теоретическими образовательными подходами и ответственностью за их практическое применение. </a:t>
            </a:r>
          </a:p>
          <a:p>
            <a:pPr eaLnBrk="1" hangingPunct="1">
              <a:lnSpc>
                <a:spcPct val="100000"/>
              </a:lnSpc>
              <a:spcBef>
                <a:spcPct val="0"/>
              </a:spcBef>
              <a:buClrTx/>
              <a:buSzTx/>
              <a:buFontTx/>
              <a:buNone/>
            </a:pPr>
            <a:r>
              <a:rPr lang="ru-RU" altLang="ru-RU" sz="1800">
                <a:latin typeface="Arial" panose="020B0604020202020204" pitchFamily="34" charset="0"/>
              </a:rPr>
              <a:t>-Несоответствие обязанностей и возможностей, а также требований к медицинским работникам и их нормативно-правового обеспечения. </a:t>
            </a:r>
          </a:p>
          <a:p>
            <a:pPr eaLnBrk="1" hangingPunct="1">
              <a:lnSpc>
                <a:spcPct val="100000"/>
              </a:lnSpc>
              <a:spcBef>
                <a:spcPct val="0"/>
              </a:spcBef>
              <a:buClrTx/>
              <a:buSzTx/>
              <a:buFontTx/>
              <a:buNone/>
            </a:pPr>
            <a:r>
              <a:rPr lang="ru-RU" altLang="ru-RU" sz="1800">
                <a:latin typeface="Arial" panose="020B0604020202020204" pitchFamily="34" charset="0"/>
              </a:rPr>
              <a:t>-Несоответствие между задачами и ответственностью работников практического здравоохранения и научно-педагогических кадров, занимающихся подготовкой работников практического здравоохранения.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Прямоугольник 1">
            <a:extLst>
              <a:ext uri="{FF2B5EF4-FFF2-40B4-BE49-F238E27FC236}">
                <a16:creationId xmlns:a16="http://schemas.microsoft.com/office/drawing/2014/main" id="{867B9312-46F3-8008-A565-D65C4B0780D3}"/>
              </a:ext>
            </a:extLst>
          </p:cNvPr>
          <p:cNvSpPr>
            <a:spLocks noChangeArrowheads="1"/>
          </p:cNvSpPr>
          <p:nvPr/>
        </p:nvSpPr>
        <p:spPr bwMode="auto">
          <a:xfrm>
            <a:off x="4448175" y="3244850"/>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 </a:t>
            </a:r>
          </a:p>
        </p:txBody>
      </p:sp>
      <p:sp>
        <p:nvSpPr>
          <p:cNvPr id="3" name="Заголовок 2">
            <a:extLst>
              <a:ext uri="{FF2B5EF4-FFF2-40B4-BE49-F238E27FC236}">
                <a16:creationId xmlns:a16="http://schemas.microsoft.com/office/drawing/2014/main" id="{70A567B2-C5A6-393D-180E-59A1149ECA8E}"/>
              </a:ext>
            </a:extLst>
          </p:cNvPr>
          <p:cNvSpPr>
            <a:spLocks noGrp="1"/>
          </p:cNvSpPr>
          <p:nvPr>
            <p:ph type="title"/>
          </p:nvPr>
        </p:nvSpPr>
        <p:spPr/>
        <p:txBody>
          <a:bodyPr/>
          <a:lstStyle/>
          <a:p>
            <a:pPr eaLnBrk="1" fontAlgn="auto" hangingPunct="1">
              <a:spcAft>
                <a:spcPts val="0"/>
              </a:spcAft>
              <a:defRPr/>
            </a:pPr>
            <a:r>
              <a:rPr lang="ru-RU" dirty="0"/>
              <a:t>Проблема</a:t>
            </a:r>
          </a:p>
        </p:txBody>
      </p:sp>
      <p:sp>
        <p:nvSpPr>
          <p:cNvPr id="41987" name="Прямоугольник 3">
            <a:extLst>
              <a:ext uri="{FF2B5EF4-FFF2-40B4-BE49-F238E27FC236}">
                <a16:creationId xmlns:a16="http://schemas.microsoft.com/office/drawing/2014/main" id="{7E1605DC-AAD0-2723-C600-9791C56286AC}"/>
              </a:ext>
            </a:extLst>
          </p:cNvPr>
          <p:cNvSpPr>
            <a:spLocks noChangeArrowheads="1"/>
          </p:cNvSpPr>
          <p:nvPr/>
        </p:nvSpPr>
        <p:spPr bwMode="auto">
          <a:xfrm>
            <a:off x="179388" y="1854200"/>
            <a:ext cx="871378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При этом необходимость формирования четких ориентиров во врачебной деятельности, принятых и понятых медицинским сообществом.</a:t>
            </a:r>
          </a:p>
          <a:p>
            <a:pPr eaLnBrk="1" hangingPunct="1">
              <a:lnSpc>
                <a:spcPct val="100000"/>
              </a:lnSpc>
              <a:spcBef>
                <a:spcPct val="0"/>
              </a:spcBef>
              <a:buClrTx/>
              <a:buSzTx/>
              <a:buFontTx/>
              <a:buNone/>
            </a:pPr>
            <a:r>
              <a:rPr lang="ru-RU" altLang="ru-RU" sz="1800">
                <a:latin typeface="Arial" panose="020B0604020202020204" pitchFamily="34" charset="0"/>
              </a:rPr>
              <a:t>Это  является необходимым условием правильной трактовки действий медицинских работников. Так, при производстве каких-либо товаров и услуг в сфере потребления в течение многих лет существуют понятия, как ГОСТ (введены в 1992 году ) или ТУ (введены в 1995 году ). В медицине же аналогичные понятия отсутствуют, а имеющиеся нормативно-правовые акты крайне неоднородны и во многом содержат теории и предположения, а не современное видение подходов к диагностике и лечению.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E610BF-86F9-A629-E0F5-540F0FBD71DD}"/>
              </a:ext>
            </a:extLst>
          </p:cNvPr>
          <p:cNvSpPr>
            <a:spLocks noGrp="1"/>
          </p:cNvSpPr>
          <p:nvPr>
            <p:ph type="title"/>
          </p:nvPr>
        </p:nvSpPr>
        <p:spPr>
          <a:xfrm>
            <a:off x="684213" y="0"/>
            <a:ext cx="8123237" cy="1997075"/>
          </a:xfrm>
        </p:spPr>
        <p:txBody>
          <a:bodyPr>
            <a:noAutofit/>
          </a:bodyPr>
          <a:lstStyle/>
          <a:p>
            <a:pPr eaLnBrk="1" fontAlgn="auto" hangingPunct="1">
              <a:spcAft>
                <a:spcPts val="0"/>
              </a:spcAft>
              <a:defRPr/>
            </a:pPr>
            <a:r>
              <a:rPr lang="ru-RU" sz="2000" dirty="0"/>
              <a:t>Среди обязательных критериев для определения наличия «врачебной ошибки» внесенных судебно-медицинским экспертом и учёным </a:t>
            </a:r>
            <a:r>
              <a:rPr lang="ru-RU" sz="2000" dirty="0" err="1"/>
              <a:t>И.Г.Вермелем</a:t>
            </a:r>
            <a:r>
              <a:rPr lang="ru-RU" sz="2000" dirty="0"/>
              <a:t> было названо три условия, при наличии которых (всех одновременно), с его точки зрения, должна наступать уголовная ответственность медицинских работников за ненадлежащее лечение:</a:t>
            </a:r>
          </a:p>
        </p:txBody>
      </p:sp>
      <p:sp>
        <p:nvSpPr>
          <p:cNvPr id="43010" name="Прямоугольник 2">
            <a:extLst>
              <a:ext uri="{FF2B5EF4-FFF2-40B4-BE49-F238E27FC236}">
                <a16:creationId xmlns:a16="http://schemas.microsoft.com/office/drawing/2014/main" id="{03862C10-092A-AA95-5003-6C87E65F2797}"/>
              </a:ext>
            </a:extLst>
          </p:cNvPr>
          <p:cNvSpPr>
            <a:spLocks noChangeArrowheads="1"/>
          </p:cNvSpPr>
          <p:nvPr/>
        </p:nvSpPr>
        <p:spPr bwMode="auto">
          <a:xfrm>
            <a:off x="468313" y="1916113"/>
            <a:ext cx="63896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AutoNum type="arabicPeriod"/>
            </a:pPr>
            <a:r>
              <a:rPr lang="ru-RU" altLang="ru-RU" sz="1800">
                <a:latin typeface="Arial" panose="020B0604020202020204" pitchFamily="34" charset="0"/>
              </a:rPr>
              <a:t>Действия медицинского работника в конкретном случае были объективно неправильными, находящимися в противоречии с общепризнанными и общепринятыми правилами медицины. </a:t>
            </a:r>
          </a:p>
          <a:p>
            <a:pPr eaLnBrk="1" hangingPunct="1">
              <a:lnSpc>
                <a:spcPct val="100000"/>
              </a:lnSpc>
              <a:spcBef>
                <a:spcPct val="0"/>
              </a:spcBef>
              <a:buClrTx/>
              <a:buSzTx/>
              <a:buFontTx/>
              <a:buAutoNum type="arabicPeriod"/>
            </a:pPr>
            <a:r>
              <a:rPr lang="ru-RU" altLang="ru-RU" sz="1800">
                <a:latin typeface="Arial" panose="020B0604020202020204" pitchFamily="34" charset="0"/>
              </a:rPr>
              <a:t>Медицинский работник в силу полученного образования и занимаемой должности должен был сознавать, что действия его являются неправильными и потому могут причинить вред больному. </a:t>
            </a:r>
          </a:p>
          <a:p>
            <a:pPr eaLnBrk="1" hangingPunct="1">
              <a:lnSpc>
                <a:spcPct val="100000"/>
              </a:lnSpc>
              <a:spcBef>
                <a:spcPct val="0"/>
              </a:spcBef>
              <a:buClrTx/>
              <a:buSzTx/>
              <a:buFontTx/>
              <a:buAutoNum type="arabicPeriod"/>
            </a:pPr>
            <a:r>
              <a:rPr lang="ru-RU" altLang="ru-RU" sz="1800">
                <a:latin typeface="Arial" panose="020B0604020202020204" pitchFamily="34" charset="0"/>
              </a:rPr>
              <a:t>Эти объективно неправильные действия способствовали наступлению неблагоприятных последствий – смерти больного или причинение существенного вреда его здоровью.</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Прямоугольник 2">
            <a:extLst>
              <a:ext uri="{FF2B5EF4-FFF2-40B4-BE49-F238E27FC236}">
                <a16:creationId xmlns:a16="http://schemas.microsoft.com/office/drawing/2014/main" id="{F50901A4-915E-F3DC-B47A-D28709BB37DA}"/>
              </a:ext>
            </a:extLst>
          </p:cNvPr>
          <p:cNvSpPr>
            <a:spLocks noChangeArrowheads="1"/>
          </p:cNvSpPr>
          <p:nvPr/>
        </p:nvSpPr>
        <p:spPr bwMode="auto">
          <a:xfrm>
            <a:off x="0" y="115888"/>
            <a:ext cx="853281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Исходя из подобного перечисления условий – получается, что определение объективно неправильных действий медицинских работников не совсем очевидно на чем основывается. В то же время обязательность и достаточность знаний и навыков перечислена в стандартах профессионального образования и должностных инструкциях, а связь действий и наступивших неблагоприятных последствий лежит в рамках деятельности судебно-медицинских экспертов.</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C931597-BDB6-2ED2-3A97-A9BC754076C1}"/>
              </a:ext>
            </a:extLst>
          </p:cNvPr>
          <p:cNvSpPr>
            <a:spLocks noGrp="1" noChangeArrowheads="1"/>
          </p:cNvSpPr>
          <p:nvPr>
            <p:ph type="title"/>
          </p:nvPr>
        </p:nvSpPr>
        <p:spPr/>
        <p:txBody>
          <a:bodyPr>
            <a:normAutofit fontScale="90000"/>
          </a:bodyPr>
          <a:lstStyle/>
          <a:p>
            <a:pPr eaLnBrk="1" fontAlgn="auto" hangingPunct="1">
              <a:spcAft>
                <a:spcPts val="0"/>
              </a:spcAft>
              <a:defRPr/>
            </a:pPr>
            <a:r>
              <a:rPr lang="ru-RU" altLang="ru-RU" sz="3600"/>
              <a:t>Дисциплинарная ответственость</a:t>
            </a:r>
          </a:p>
        </p:txBody>
      </p:sp>
      <p:sp>
        <p:nvSpPr>
          <p:cNvPr id="26627" name="Rectangle 3">
            <a:extLst>
              <a:ext uri="{FF2B5EF4-FFF2-40B4-BE49-F238E27FC236}">
                <a16:creationId xmlns:a16="http://schemas.microsoft.com/office/drawing/2014/main" id="{622F94B2-9606-63C6-A52F-720670DA8612}"/>
              </a:ext>
            </a:extLst>
          </p:cNvPr>
          <p:cNvSpPr>
            <a:spLocks noGrp="1" noChangeArrowheads="1"/>
          </p:cNvSpPr>
          <p:nvPr>
            <p:ph idx="1"/>
          </p:nvPr>
        </p:nvSpPr>
        <p:spPr/>
        <p:txBody>
          <a:bodyPr rtlCol="0">
            <a:normAutofit fontScale="92500" lnSpcReduction="20000"/>
          </a:bodyPr>
          <a:lstStyle/>
          <a:p>
            <a:pPr eaLnBrk="1" fontAlgn="auto" hangingPunct="1">
              <a:lnSpc>
                <a:spcPct val="90000"/>
              </a:lnSpc>
              <a:spcAft>
                <a:spcPts val="0"/>
              </a:spcAft>
              <a:defRPr/>
            </a:pPr>
            <a:r>
              <a:rPr lang="ru-RU" altLang="ru-RU" sz="2800" dirty="0"/>
              <a:t>- это ответственность работника за ненадлежащее исполнение или неисполнение своих трудовых обязанностей, закрепленных в трудовом законодательстве.</a:t>
            </a:r>
          </a:p>
          <a:p>
            <a:pPr eaLnBrk="1" fontAlgn="auto" hangingPunct="1">
              <a:lnSpc>
                <a:spcPct val="90000"/>
              </a:lnSpc>
              <a:spcAft>
                <a:spcPts val="0"/>
              </a:spcAft>
              <a:defRPr/>
            </a:pPr>
            <a:r>
              <a:rPr lang="ru-RU" altLang="ru-RU" sz="2800" dirty="0"/>
              <a:t>Основой дисциплинарной ответственности является дисциплинарный проступок, т.е. невыполнение или ненадлежащее выполнение лицом трудовых обязанностей общего характера или обязанностей конкретного работника.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B0B1537-8366-E878-3F7C-30AE8CE5D353}"/>
              </a:ext>
            </a:extLst>
          </p:cNvPr>
          <p:cNvSpPr>
            <a:spLocks noGrp="1" noChangeArrowheads="1"/>
          </p:cNvSpPr>
          <p:nvPr>
            <p:ph type="title"/>
          </p:nvPr>
        </p:nvSpPr>
        <p:spPr>
          <a:xfrm>
            <a:off x="1187450" y="115888"/>
            <a:ext cx="6827838" cy="1441450"/>
          </a:xfrm>
        </p:spPr>
        <p:txBody>
          <a:bodyPr>
            <a:normAutofit fontScale="90000"/>
          </a:bodyPr>
          <a:lstStyle/>
          <a:p>
            <a:pPr eaLnBrk="1" fontAlgn="auto" hangingPunct="1">
              <a:spcAft>
                <a:spcPts val="0"/>
              </a:spcAft>
              <a:defRPr/>
            </a:pPr>
            <a:r>
              <a:rPr lang="ru-RU" altLang="ru-RU" sz="3600" dirty="0">
                <a:solidFill>
                  <a:schemeClr val="folHlink"/>
                </a:solidFill>
              </a:rPr>
              <a:t>Основные признаки дисциплинарного проступка, выделяемые ТК РФ:</a:t>
            </a:r>
          </a:p>
        </p:txBody>
      </p:sp>
      <p:sp>
        <p:nvSpPr>
          <p:cNvPr id="27651" name="Rectangle 3">
            <a:extLst>
              <a:ext uri="{FF2B5EF4-FFF2-40B4-BE49-F238E27FC236}">
                <a16:creationId xmlns:a16="http://schemas.microsoft.com/office/drawing/2014/main" id="{26A50121-8A2A-C384-4E71-E9CCDEC61199}"/>
              </a:ext>
            </a:extLst>
          </p:cNvPr>
          <p:cNvSpPr>
            <a:spLocks noGrp="1" noChangeArrowheads="1"/>
          </p:cNvSpPr>
          <p:nvPr>
            <p:ph idx="1"/>
          </p:nvPr>
        </p:nvSpPr>
        <p:spPr/>
        <p:txBody>
          <a:bodyPr rtlCol="0">
            <a:normAutofit fontScale="92500" lnSpcReduction="20000"/>
          </a:bodyPr>
          <a:lstStyle/>
          <a:p>
            <a:pPr eaLnBrk="1" fontAlgn="auto" hangingPunct="1">
              <a:lnSpc>
                <a:spcPct val="80000"/>
              </a:lnSpc>
              <a:spcAft>
                <a:spcPts val="0"/>
              </a:spcAft>
              <a:defRPr/>
            </a:pPr>
            <a:r>
              <a:rPr lang="ru-RU" altLang="ru-RU" sz="2400" dirty="0"/>
              <a:t>- действия или бездействие работника, которые определены в законе как неисполнение или ненадлежащее исполнение трудовых обязанностей;</a:t>
            </a:r>
          </a:p>
          <a:p>
            <a:pPr eaLnBrk="1" fontAlgn="auto" hangingPunct="1">
              <a:lnSpc>
                <a:spcPct val="80000"/>
              </a:lnSpc>
              <a:spcAft>
                <a:spcPts val="0"/>
              </a:spcAft>
              <a:defRPr/>
            </a:pPr>
            <a:r>
              <a:rPr lang="ru-RU" altLang="ru-RU" sz="2400" dirty="0"/>
              <a:t>- наличие вины – обязательный признак дисциплинарного проступка (ответственность наступает исключительно за виновные действия, бездействие);</a:t>
            </a:r>
          </a:p>
          <a:p>
            <a:pPr eaLnBrk="1" fontAlgn="auto" hangingPunct="1">
              <a:lnSpc>
                <a:spcPct val="80000"/>
              </a:lnSpc>
              <a:spcAft>
                <a:spcPts val="0"/>
              </a:spcAft>
              <a:defRPr/>
            </a:pPr>
            <a:r>
              <a:rPr lang="ru-RU" altLang="ru-RU" sz="2400" dirty="0"/>
              <a:t>- наличие признаков дисциплинарного нарушения трудовых обязанностей работника;</a:t>
            </a:r>
          </a:p>
          <a:p>
            <a:pPr eaLnBrk="1" fontAlgn="auto" hangingPunct="1">
              <a:lnSpc>
                <a:spcPct val="80000"/>
              </a:lnSpc>
              <a:spcAft>
                <a:spcPts val="0"/>
              </a:spcAft>
              <a:defRPr/>
            </a:pPr>
            <a:r>
              <a:rPr lang="ru-RU" altLang="ru-RU" sz="2400" dirty="0"/>
              <a:t>- возможность наложения на работника дисциплинарного взыскания за совершение дисциплинарного нарушения.</a:t>
            </a:r>
          </a:p>
          <a:p>
            <a:pPr eaLnBrk="1" fontAlgn="auto" hangingPunct="1">
              <a:lnSpc>
                <a:spcPct val="80000"/>
              </a:lnSpc>
              <a:spcAft>
                <a:spcPts val="0"/>
              </a:spcAft>
              <a:defRPr/>
            </a:pPr>
            <a:endParaRPr lang="ru-RU" altLang="ru-RU"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a:extLst>
              <a:ext uri="{FF2B5EF4-FFF2-40B4-BE49-F238E27FC236}">
                <a16:creationId xmlns:a16="http://schemas.microsoft.com/office/drawing/2014/main" id="{3249659F-0653-B666-0154-2B8CB4196A2C}"/>
              </a:ext>
            </a:extLst>
          </p:cNvPr>
          <p:cNvSpPr>
            <a:spLocks noGrp="1" noChangeArrowheads="1"/>
          </p:cNvSpPr>
          <p:nvPr>
            <p:ph type="title"/>
          </p:nvPr>
        </p:nvSpPr>
        <p:spPr>
          <a:xfrm>
            <a:off x="827088" y="0"/>
            <a:ext cx="7188200" cy="981075"/>
          </a:xfrm>
        </p:spPr>
        <p:txBody>
          <a:bodyPr/>
          <a:lstStyle/>
          <a:p>
            <a:pPr eaLnBrk="1" fontAlgn="auto" hangingPunct="1">
              <a:spcAft>
                <a:spcPts val="0"/>
              </a:spcAft>
              <a:defRPr/>
            </a:pPr>
            <a:r>
              <a:rPr lang="ru-RU" altLang="ru-RU" dirty="0"/>
              <a:t>Дисциплинарная ответственность</a:t>
            </a:r>
          </a:p>
        </p:txBody>
      </p:sp>
      <p:sp>
        <p:nvSpPr>
          <p:cNvPr id="49154" name="Rectangle 6">
            <a:extLst>
              <a:ext uri="{FF2B5EF4-FFF2-40B4-BE49-F238E27FC236}">
                <a16:creationId xmlns:a16="http://schemas.microsoft.com/office/drawing/2014/main" id="{6ECF9656-1CE3-5A4E-8E07-73C70EE0FF39}"/>
              </a:ext>
            </a:extLst>
          </p:cNvPr>
          <p:cNvSpPr>
            <a:spLocks noGrp="1" noChangeArrowheads="1"/>
          </p:cNvSpPr>
          <p:nvPr>
            <p:ph idx="1"/>
          </p:nvPr>
        </p:nvSpPr>
        <p:spPr>
          <a:xfrm>
            <a:off x="457200" y="1484313"/>
            <a:ext cx="8229600" cy="4611687"/>
          </a:xfrm>
        </p:spPr>
        <p:txBody>
          <a:bodyPr/>
          <a:lstStyle/>
          <a:p>
            <a:pPr eaLnBrk="1" hangingPunct="1">
              <a:lnSpc>
                <a:spcPct val="80000"/>
              </a:lnSpc>
            </a:pPr>
            <a:r>
              <a:rPr lang="ru-RU" altLang="ru-RU" b="1"/>
              <a:t>принято подразделять </a:t>
            </a:r>
            <a:r>
              <a:rPr lang="ru-RU" altLang="ru-RU" b="1" i="1"/>
              <a:t>на общую и специальную.</a:t>
            </a:r>
            <a:r>
              <a:rPr lang="ru-RU" altLang="ru-RU" b="1"/>
              <a:t> К общей дисциплинарной ответственности могут быть привлечены все работники за нарушения правил внутреннего трудового распорядка. Специальную дисциплинарную ответственность несут работники, на которых распространяются уставы и положения о дисциплине. </a:t>
            </a:r>
          </a:p>
          <a:p>
            <a:pPr eaLnBrk="1" hangingPunct="1">
              <a:lnSpc>
                <a:spcPct val="80000"/>
              </a:lnSpc>
            </a:pPr>
            <a:r>
              <a:rPr lang="ru-RU" altLang="ru-RU" b="1" i="1"/>
              <a:t>Общая дисциплинарная ответственность</a:t>
            </a:r>
            <a:r>
              <a:rPr lang="ru-RU" altLang="ru-RU" b="1"/>
              <a:t> предполагает применение к нарушителю трудовой дисциплины дисциплинарного взыскания, предусмотренного в статье 192 ТК РФ:</a:t>
            </a:r>
          </a:p>
          <a:p>
            <a:pPr eaLnBrk="1" hangingPunct="1">
              <a:lnSpc>
                <a:spcPct val="80000"/>
              </a:lnSpc>
            </a:pPr>
            <a:r>
              <a:rPr lang="ru-RU" altLang="ru-RU" b="1"/>
              <a:t>1) замечание;</a:t>
            </a:r>
          </a:p>
          <a:p>
            <a:pPr eaLnBrk="1" hangingPunct="1">
              <a:lnSpc>
                <a:spcPct val="80000"/>
              </a:lnSpc>
            </a:pPr>
            <a:r>
              <a:rPr lang="ru-RU" altLang="ru-RU" b="1"/>
              <a:t>2) выговор;</a:t>
            </a:r>
          </a:p>
          <a:p>
            <a:pPr eaLnBrk="1" hangingPunct="1">
              <a:lnSpc>
                <a:spcPct val="80000"/>
              </a:lnSpc>
            </a:pPr>
            <a:r>
              <a:rPr lang="ru-RU" altLang="ru-RU" b="1"/>
              <a:t>3) увольнение по соответствующим основаниям.</a:t>
            </a:r>
          </a:p>
          <a:p>
            <a:pPr eaLnBrk="1" hangingPunct="1">
              <a:lnSpc>
                <a:spcPct val="80000"/>
              </a:lnSpc>
            </a:pPr>
            <a:endParaRPr lang="ru-RU" altLang="ru-RU">
              <a:solidFill>
                <a:schemeClr val="bg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8459BEF-80D6-6172-6823-362BD8621CCF}"/>
              </a:ext>
            </a:extLst>
          </p:cNvPr>
          <p:cNvSpPr>
            <a:spLocks noGrp="1" noChangeArrowheads="1"/>
          </p:cNvSpPr>
          <p:nvPr>
            <p:ph type="title"/>
          </p:nvPr>
        </p:nvSpPr>
        <p:spPr>
          <a:xfrm>
            <a:off x="457200" y="0"/>
            <a:ext cx="8229600" cy="1752600"/>
          </a:xfrm>
        </p:spPr>
        <p:txBody>
          <a:bodyPr/>
          <a:lstStyle/>
          <a:p>
            <a:pPr eaLnBrk="1" fontAlgn="auto" hangingPunct="1">
              <a:spcAft>
                <a:spcPts val="0"/>
              </a:spcAft>
              <a:defRPr/>
            </a:pPr>
            <a:r>
              <a:rPr lang="ru-RU" altLang="ru-RU"/>
              <a:t>Дисциплинарная ответственность</a:t>
            </a:r>
          </a:p>
        </p:txBody>
      </p:sp>
      <p:sp>
        <p:nvSpPr>
          <p:cNvPr id="51202" name="Rectangle 3">
            <a:extLst>
              <a:ext uri="{FF2B5EF4-FFF2-40B4-BE49-F238E27FC236}">
                <a16:creationId xmlns:a16="http://schemas.microsoft.com/office/drawing/2014/main" id="{EC16C327-EBDA-7C7E-84E4-177E5925F33A}"/>
              </a:ext>
            </a:extLst>
          </p:cNvPr>
          <p:cNvSpPr>
            <a:spLocks noGrp="1" noChangeArrowheads="1"/>
          </p:cNvSpPr>
          <p:nvPr>
            <p:ph idx="1"/>
          </p:nvPr>
        </p:nvSpPr>
        <p:spPr>
          <a:xfrm>
            <a:off x="323850" y="1700213"/>
            <a:ext cx="8820150" cy="5041900"/>
          </a:xfrm>
        </p:spPr>
        <p:txBody>
          <a:bodyPr/>
          <a:lstStyle/>
          <a:p>
            <a:pPr eaLnBrk="1" hangingPunct="1">
              <a:lnSpc>
                <a:spcPct val="80000"/>
              </a:lnSpc>
            </a:pPr>
            <a:r>
              <a:rPr lang="ru-RU" altLang="ru-RU" b="1"/>
              <a:t>В соответствии со статьей 193 ТК РФ работодатель должен затребовать от работника письменное объяснение до применения дисциплинарного взыскания. Если работник отказывается дать указанное объяснение, то составляется соответствующий акт и это не является препятствием для применения дисциплинарного взыскания.</a:t>
            </a:r>
          </a:p>
          <a:p>
            <a:pPr eaLnBrk="1" hangingPunct="1">
              <a:lnSpc>
                <a:spcPct val="80000"/>
              </a:lnSpc>
            </a:pPr>
            <a:endParaRPr lang="ru-RU" altLang="ru-RU" b="1"/>
          </a:p>
          <a:p>
            <a:pPr eaLnBrk="1" hangingPunct="1">
              <a:lnSpc>
                <a:spcPct val="80000"/>
              </a:lnSpc>
            </a:pPr>
            <a:r>
              <a:rPr lang="ru-RU" altLang="ru-RU" b="1"/>
              <a:t>В статье 193 ТК РФ установлен срок применения дисциплинарного взыскания: не позднее одного месяца со дня обнаружения проступка. При этом следует иметь в виду, что:</a:t>
            </a:r>
          </a:p>
          <a:p>
            <a:pPr eaLnBrk="1" hangingPunct="1">
              <a:lnSpc>
                <a:spcPct val="80000"/>
              </a:lnSpc>
            </a:pPr>
            <a:r>
              <a:rPr lang="ru-RU" altLang="ru-RU" b="1"/>
              <a:t>- месячный срок для наложения дисциплинарного взыскания необходимо исчислять со дня обнаружения проступка;</a:t>
            </a:r>
          </a:p>
          <a:p>
            <a:pPr eaLnBrk="1" hangingPunct="1">
              <a:lnSpc>
                <a:spcPct val="80000"/>
              </a:lnSpc>
            </a:pPr>
            <a:r>
              <a:rPr lang="ru-RU" altLang="ru-RU" b="1"/>
              <a:t>- днем обнаружения проступка, с которого начинается течение месячного срока, считается день, когда лицу, которому по работе (службе) подчинен работник, стало известно о совершении проступка, независимо от того, наделено ли оно правом наложения дисциплинарных взысканий;</a:t>
            </a:r>
          </a:p>
          <a:p>
            <a:pPr eaLnBrk="1" hangingPunct="1">
              <a:lnSpc>
                <a:spcPct val="80000"/>
              </a:lnSpc>
            </a:pPr>
            <a:endParaRPr lang="ru-RU" altLang="ru-RU" b="1"/>
          </a:p>
          <a:p>
            <a:pPr eaLnBrk="1" hangingPunct="1">
              <a:lnSpc>
                <a:spcPct val="80000"/>
              </a:lnSpc>
            </a:pPr>
            <a:endParaRPr lang="ru-RU" alt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7BE04D4-59B0-D94E-4E1B-5ED4440E11EE}"/>
              </a:ext>
            </a:extLst>
          </p:cNvPr>
          <p:cNvSpPr>
            <a:spLocks noGrp="1" noChangeArrowheads="1"/>
          </p:cNvSpPr>
          <p:nvPr>
            <p:ph type="title"/>
          </p:nvPr>
        </p:nvSpPr>
        <p:spPr>
          <a:xfrm>
            <a:off x="931863" y="215900"/>
            <a:ext cx="7158037" cy="1412875"/>
          </a:xfrm>
        </p:spPr>
        <p:txBody>
          <a:bodyPr/>
          <a:lstStyle/>
          <a:p>
            <a:pPr eaLnBrk="1" fontAlgn="auto" hangingPunct="1">
              <a:spcAft>
                <a:spcPts val="0"/>
              </a:spcAft>
              <a:defRPr/>
            </a:pPr>
            <a:r>
              <a:rPr lang="ru-RU" altLang="ru-RU" dirty="0"/>
              <a:t>План</a:t>
            </a:r>
          </a:p>
        </p:txBody>
      </p:sp>
      <p:sp>
        <p:nvSpPr>
          <p:cNvPr id="28674" name="Rectangle 3">
            <a:extLst>
              <a:ext uri="{FF2B5EF4-FFF2-40B4-BE49-F238E27FC236}">
                <a16:creationId xmlns:a16="http://schemas.microsoft.com/office/drawing/2014/main" id="{98934B07-B07B-DB3A-A809-291D0E1CDAD5}"/>
              </a:ext>
            </a:extLst>
          </p:cNvPr>
          <p:cNvSpPr>
            <a:spLocks noGrp="1" noChangeArrowheads="1"/>
          </p:cNvSpPr>
          <p:nvPr>
            <p:ph idx="1"/>
          </p:nvPr>
        </p:nvSpPr>
        <p:spPr/>
        <p:txBody>
          <a:bodyPr/>
          <a:lstStyle/>
          <a:p>
            <a:pPr eaLnBrk="1" hangingPunct="1">
              <a:lnSpc>
                <a:spcPct val="90000"/>
              </a:lnSpc>
            </a:pPr>
            <a:r>
              <a:rPr lang="ru-RU" altLang="ru-RU"/>
              <a:t>Виды ответственности;</a:t>
            </a:r>
          </a:p>
          <a:p>
            <a:pPr eaLnBrk="1" hangingPunct="1">
              <a:lnSpc>
                <a:spcPct val="90000"/>
              </a:lnSpc>
            </a:pPr>
            <a:r>
              <a:rPr lang="ru-RU" altLang="ru-RU"/>
              <a:t>Основания для юридической ответственности;</a:t>
            </a:r>
          </a:p>
          <a:p>
            <a:pPr eaLnBrk="1" hangingPunct="1">
              <a:lnSpc>
                <a:spcPct val="90000"/>
              </a:lnSpc>
            </a:pPr>
            <a:r>
              <a:rPr lang="ru-RU" altLang="ru-RU"/>
              <a:t>Понятия правонарушения и преступления;</a:t>
            </a:r>
          </a:p>
          <a:p>
            <a:pPr eaLnBrk="1" hangingPunct="1">
              <a:lnSpc>
                <a:spcPct val="90000"/>
              </a:lnSpc>
            </a:pPr>
            <a:r>
              <a:rPr lang="ru-RU" altLang="ru-RU"/>
              <a:t>Ненадлежащее оказание медицинской помощи или врачебная ошибка?</a:t>
            </a:r>
          </a:p>
          <a:p>
            <a:pPr eaLnBrk="1" hangingPunct="1">
              <a:lnSpc>
                <a:spcPct val="90000"/>
              </a:lnSpc>
            </a:pPr>
            <a:r>
              <a:rPr lang="ru-RU" altLang="ru-RU"/>
              <a:t>Причинная связь.</a:t>
            </a:r>
          </a:p>
          <a:p>
            <a:pPr eaLnBrk="1" hangingPunct="1">
              <a:lnSpc>
                <a:spcPct val="90000"/>
              </a:lnSpc>
            </a:pPr>
            <a:endParaRPr lang="ru-RU" altLang="ru-RU">
              <a:solidFill>
                <a:schemeClr val="bg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A779962-1DF8-BB99-03C6-566A3E8CABC9}"/>
              </a:ext>
            </a:extLst>
          </p:cNvPr>
          <p:cNvSpPr>
            <a:spLocks noGrp="1" noChangeArrowheads="1"/>
          </p:cNvSpPr>
          <p:nvPr>
            <p:ph type="title"/>
          </p:nvPr>
        </p:nvSpPr>
        <p:spPr/>
        <p:txBody>
          <a:bodyPr>
            <a:normAutofit fontScale="90000"/>
          </a:bodyPr>
          <a:lstStyle/>
          <a:p>
            <a:pPr eaLnBrk="1" fontAlgn="auto" hangingPunct="1">
              <a:spcAft>
                <a:spcPts val="0"/>
              </a:spcAft>
              <a:defRPr/>
            </a:pPr>
            <a:r>
              <a:rPr lang="ru-RU" altLang="ru-RU" sz="3600" b="1">
                <a:solidFill>
                  <a:srgbClr val="C00000"/>
                </a:solidFill>
              </a:rPr>
              <a:t>Дисциплинарная ответственность</a:t>
            </a:r>
          </a:p>
        </p:txBody>
      </p:sp>
      <p:sp>
        <p:nvSpPr>
          <p:cNvPr id="30723" name="Rectangle 3">
            <a:extLst>
              <a:ext uri="{FF2B5EF4-FFF2-40B4-BE49-F238E27FC236}">
                <a16:creationId xmlns:a16="http://schemas.microsoft.com/office/drawing/2014/main" id="{3EEC5564-ACF3-6FFA-A1AA-90853FB9C65E}"/>
              </a:ext>
            </a:extLst>
          </p:cNvPr>
          <p:cNvSpPr>
            <a:spLocks noGrp="1" noChangeArrowheads="1"/>
          </p:cNvSpPr>
          <p:nvPr>
            <p:ph idx="1"/>
          </p:nvPr>
        </p:nvSpPr>
        <p:spPr/>
        <p:txBody>
          <a:bodyPr rtlCol="0">
            <a:normAutofit lnSpcReduction="10000"/>
          </a:bodyPr>
          <a:lstStyle/>
          <a:p>
            <a:pPr eaLnBrk="1" fontAlgn="auto" hangingPunct="1">
              <a:lnSpc>
                <a:spcPct val="80000"/>
              </a:lnSpc>
              <a:spcAft>
                <a:spcPts val="0"/>
              </a:spcAft>
              <a:defRPr/>
            </a:pPr>
            <a:r>
              <a:rPr lang="ru-RU" altLang="ru-RU" sz="2400" b="1"/>
              <a:t>- в месячный срок для применения дисциплинарного взыскания не засчитывается время болезни работника, пребывания его в отпуске, а также время, необходимое на соблюдение процедуры учета мнения представительного органа работников. Отсутствие работника на работе по иным основаниям, в том числе и в связи с использованием дней отдыха (отгулов) независимо от их продолжительности (например, при вахтовом методе организации работ), не прерывает течение указанного срока.</a:t>
            </a:r>
          </a:p>
          <a:p>
            <a:pPr eaLnBrk="1" fontAlgn="auto" hangingPunct="1">
              <a:lnSpc>
                <a:spcPct val="80000"/>
              </a:lnSpc>
              <a:spcAft>
                <a:spcPts val="0"/>
              </a:spcAft>
              <a:defRPr/>
            </a:pPr>
            <a:endParaRPr lang="ru-RU" altLang="ru-RU" sz="1600" b="1">
              <a:solidFill>
                <a:schemeClr val="folHlink"/>
              </a:solidFill>
            </a:endParaRPr>
          </a:p>
          <a:p>
            <a:pPr eaLnBrk="1" fontAlgn="auto" hangingPunct="1">
              <a:lnSpc>
                <a:spcPct val="80000"/>
              </a:lnSpc>
              <a:spcAft>
                <a:spcPts val="0"/>
              </a:spcAft>
              <a:defRPr/>
            </a:pPr>
            <a:endParaRPr lang="ru-RU" altLang="ru-RU"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CF40A35-F1DE-E1DE-0A87-1245542B5668}"/>
              </a:ext>
            </a:extLst>
          </p:cNvPr>
          <p:cNvSpPr>
            <a:spLocks noGrp="1" noChangeArrowheads="1"/>
          </p:cNvSpPr>
          <p:nvPr>
            <p:ph type="title"/>
          </p:nvPr>
        </p:nvSpPr>
        <p:spPr/>
        <p:txBody>
          <a:bodyPr/>
          <a:lstStyle/>
          <a:p>
            <a:pPr eaLnBrk="1" fontAlgn="auto" hangingPunct="1">
              <a:spcAft>
                <a:spcPts val="0"/>
              </a:spcAft>
              <a:defRPr/>
            </a:pPr>
            <a:r>
              <a:rPr lang="ru-RU" altLang="ru-RU" b="1">
                <a:solidFill>
                  <a:srgbClr val="C00000"/>
                </a:solidFill>
              </a:rPr>
              <a:t>Дисциплинарная ответственность</a:t>
            </a:r>
          </a:p>
        </p:txBody>
      </p:sp>
      <p:sp>
        <p:nvSpPr>
          <p:cNvPr id="31747" name="Rectangle 3">
            <a:extLst>
              <a:ext uri="{FF2B5EF4-FFF2-40B4-BE49-F238E27FC236}">
                <a16:creationId xmlns:a16="http://schemas.microsoft.com/office/drawing/2014/main" id="{E69F1E10-10BC-8580-8D01-FD54934A7510}"/>
              </a:ext>
            </a:extLst>
          </p:cNvPr>
          <p:cNvSpPr>
            <a:spLocks noGrp="1" noChangeArrowheads="1"/>
          </p:cNvSpPr>
          <p:nvPr>
            <p:ph idx="1"/>
          </p:nvPr>
        </p:nvSpPr>
        <p:spPr/>
        <p:txBody>
          <a:bodyPr rtlCol="0">
            <a:normAutofit lnSpcReduction="10000"/>
          </a:bodyPr>
          <a:lstStyle/>
          <a:p>
            <a:pPr eaLnBrk="1" fontAlgn="auto" hangingPunct="1">
              <a:lnSpc>
                <a:spcPct val="80000"/>
              </a:lnSpc>
              <a:spcAft>
                <a:spcPts val="0"/>
              </a:spcAft>
              <a:defRPr/>
            </a:pPr>
            <a:r>
              <a:rPr lang="ru-RU" altLang="ru-RU" b="1"/>
              <a:t>На основании положений статьи 193 ТК РФ дисциплинарное взыскание не может быть применено позднее шести месяцев со дня совершения проступка, и лишь по результатам ревизии, проверки финансово-хозяйственной деятельности или аудиторской проверки - позднее двух лет со дня его совершения. Время производства по уголовному делу в указанные сроки не включается.</a:t>
            </a:r>
          </a:p>
          <a:p>
            <a:pPr eaLnBrk="1" fontAlgn="auto" hangingPunct="1">
              <a:lnSpc>
                <a:spcPct val="80000"/>
              </a:lnSpc>
              <a:spcAft>
                <a:spcPts val="0"/>
              </a:spcAft>
              <a:defRPr/>
            </a:pPr>
            <a:r>
              <a:rPr lang="ru-RU" altLang="ru-RU" b="1"/>
              <a:t>Приказ о применении дисциплинарного взыскания объявляется работнику под расписку в течение трех рабочих дней со дня издания приказа. Если работник отказывается подписывать приказ, то составляется соответствующий акт</a:t>
            </a:r>
          </a:p>
          <a:p>
            <a:pPr eaLnBrk="1" fontAlgn="auto" hangingPunct="1">
              <a:lnSpc>
                <a:spcPct val="80000"/>
              </a:lnSpc>
              <a:spcAft>
                <a:spcPts val="0"/>
              </a:spcAft>
              <a:defRPr/>
            </a:pPr>
            <a:endParaRPr lang="ru-RU" altLang="ru-RU">
              <a:solidFill>
                <a:schemeClr val="folHlink"/>
              </a:solidFill>
            </a:endParaRPr>
          </a:p>
          <a:p>
            <a:pPr eaLnBrk="1" fontAlgn="auto" hangingPunct="1">
              <a:lnSpc>
                <a:spcPct val="80000"/>
              </a:lnSpc>
              <a:spcAft>
                <a:spcPts val="0"/>
              </a:spcAft>
              <a:defRPr/>
            </a:pPr>
            <a:endParaRPr lang="ru-RU" alt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EEB296D-2794-C04E-520F-48C8DF185959}"/>
              </a:ext>
            </a:extLst>
          </p:cNvPr>
          <p:cNvSpPr>
            <a:spLocks noGrp="1" noChangeArrowheads="1"/>
          </p:cNvSpPr>
          <p:nvPr>
            <p:ph type="title"/>
          </p:nvPr>
        </p:nvSpPr>
        <p:spPr/>
        <p:txBody>
          <a:bodyPr/>
          <a:lstStyle/>
          <a:p>
            <a:pPr eaLnBrk="1" fontAlgn="auto" hangingPunct="1">
              <a:spcAft>
                <a:spcPts val="0"/>
              </a:spcAft>
              <a:defRPr/>
            </a:pPr>
            <a:r>
              <a:rPr lang="ru-RU" altLang="ru-RU"/>
              <a:t>Административная ответственность</a:t>
            </a:r>
          </a:p>
        </p:txBody>
      </p:sp>
      <p:sp>
        <p:nvSpPr>
          <p:cNvPr id="57346" name="Rectangle 3">
            <a:extLst>
              <a:ext uri="{FF2B5EF4-FFF2-40B4-BE49-F238E27FC236}">
                <a16:creationId xmlns:a16="http://schemas.microsoft.com/office/drawing/2014/main" id="{FB4FDDD9-D827-8960-8BDE-565E5F217F78}"/>
              </a:ext>
            </a:extLst>
          </p:cNvPr>
          <p:cNvSpPr>
            <a:spLocks noGrp="1" noChangeArrowheads="1"/>
          </p:cNvSpPr>
          <p:nvPr>
            <p:ph idx="1"/>
          </p:nvPr>
        </p:nvSpPr>
        <p:spPr>
          <a:xfrm>
            <a:off x="457200" y="1773238"/>
            <a:ext cx="8229600" cy="4322762"/>
          </a:xfrm>
        </p:spPr>
        <p:txBody>
          <a:bodyPr/>
          <a:lstStyle/>
          <a:p>
            <a:pPr eaLnBrk="1" hangingPunct="1">
              <a:lnSpc>
                <a:spcPct val="90000"/>
              </a:lnSpc>
            </a:pPr>
            <a:r>
              <a:rPr lang="ru-RU" altLang="ru-RU" sz="2800"/>
              <a:t>Административная ответственность наступает в отношении медицинских работников, должностных лиц и медицинских учреждений за совершенное ими административное правонарушение, предусмотренное Кодексом РФ об административных правонарушениях (в ред. от 27.09.2005 г.) (например, незаконное занятие частной медицинской практикой или частной фармацевтической деятельностью, народным целительством и т.д.).</a:t>
            </a:r>
            <a:br>
              <a:rPr lang="ru-RU" altLang="ru-RU" sz="2800"/>
            </a:br>
            <a:endParaRPr lang="ru-RU" altLang="ru-RU"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FB1FD8F-087C-88D4-13C1-FA2B2982D535}"/>
              </a:ext>
            </a:extLst>
          </p:cNvPr>
          <p:cNvSpPr>
            <a:spLocks noGrp="1" noChangeArrowheads="1"/>
          </p:cNvSpPr>
          <p:nvPr>
            <p:ph type="title"/>
          </p:nvPr>
        </p:nvSpPr>
        <p:spPr/>
        <p:txBody>
          <a:bodyPr>
            <a:normAutofit fontScale="90000"/>
          </a:bodyPr>
          <a:lstStyle/>
          <a:p>
            <a:pPr algn="ctr" eaLnBrk="1" fontAlgn="auto" hangingPunct="1">
              <a:spcAft>
                <a:spcPts val="0"/>
              </a:spcAft>
              <a:defRPr/>
            </a:pPr>
            <a:r>
              <a:rPr lang="ru-RU" altLang="ru-RU" sz="2800" b="1">
                <a:solidFill>
                  <a:srgbClr val="C00000"/>
                </a:solidFill>
              </a:rPr>
              <a:t>Общие положения административной ответственности</a:t>
            </a:r>
            <a:endParaRPr lang="ru-RU" altLang="ru-RU" sz="2800">
              <a:solidFill>
                <a:srgbClr val="C00000"/>
              </a:solidFill>
            </a:endParaRPr>
          </a:p>
        </p:txBody>
      </p:sp>
      <p:sp>
        <p:nvSpPr>
          <p:cNvPr id="59394" name="Rectangle 3">
            <a:extLst>
              <a:ext uri="{FF2B5EF4-FFF2-40B4-BE49-F238E27FC236}">
                <a16:creationId xmlns:a16="http://schemas.microsoft.com/office/drawing/2014/main" id="{93642A58-7985-E64D-B661-C367F3CED875}"/>
              </a:ext>
            </a:extLst>
          </p:cNvPr>
          <p:cNvSpPr>
            <a:spLocks noGrp="1" noChangeArrowheads="1"/>
          </p:cNvSpPr>
          <p:nvPr>
            <p:ph idx="1"/>
          </p:nvPr>
        </p:nvSpPr>
        <p:spPr/>
        <p:txBody>
          <a:bodyPr/>
          <a:lstStyle/>
          <a:p>
            <a:pPr eaLnBrk="1" hangingPunct="1">
              <a:lnSpc>
                <a:spcPct val="90000"/>
              </a:lnSpc>
            </a:pPr>
            <a:r>
              <a:rPr lang="ru-RU" altLang="ru-RU" sz="2400" b="1"/>
              <a:t>регламентируется Разделом I, а административные правонарушения, посягающие на здоровье, санитарно-эпидемиологическое благополучие населения и общественную нравственность представлены в Главе 6 Кодекса Российской Федерации об административных правонарушениях (ФЗ N 195 от 30 декабря 2001 г.)</a:t>
            </a:r>
            <a:br>
              <a:rPr lang="ru-RU" altLang="ru-RU" sz="2400" b="1">
                <a:solidFill>
                  <a:schemeClr val="folHlink"/>
                </a:solidFill>
              </a:rPr>
            </a:br>
            <a:endParaRPr lang="ru-RU" altLang="ru-RU" sz="2400" b="1">
              <a:solidFill>
                <a:schemeClr val="folHlink"/>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8B142C6C-3CF8-2ECF-35BC-D570AADF0635}"/>
              </a:ext>
            </a:extLst>
          </p:cNvPr>
          <p:cNvSpPr>
            <a:spLocks noGrp="1" noChangeArrowheads="1"/>
          </p:cNvSpPr>
          <p:nvPr>
            <p:ph type="body" idx="4294967295"/>
          </p:nvPr>
        </p:nvSpPr>
        <p:spPr>
          <a:xfrm>
            <a:off x="0" y="115888"/>
            <a:ext cx="8229600" cy="5980112"/>
          </a:xfrm>
        </p:spPr>
        <p:txBody>
          <a:bodyPr rtlCol="0">
            <a:normAutofit lnSpcReduction="10000"/>
          </a:bodyPr>
          <a:lstStyle/>
          <a:p>
            <a:pPr eaLnBrk="1" fontAlgn="auto" hangingPunct="1">
              <a:lnSpc>
                <a:spcPct val="80000"/>
              </a:lnSpc>
              <a:spcAft>
                <a:spcPts val="0"/>
              </a:spcAft>
              <a:defRPr/>
            </a:pPr>
            <a:r>
              <a:rPr lang="ru-RU" altLang="ru-RU" sz="2400" dirty="0"/>
              <a:t>За совершение административных правонарушений могут устанавливаться и применяться следующие административные наказания:</a:t>
            </a:r>
          </a:p>
          <a:p>
            <a:pPr eaLnBrk="1" fontAlgn="auto" hangingPunct="1">
              <a:lnSpc>
                <a:spcPct val="80000"/>
              </a:lnSpc>
              <a:spcAft>
                <a:spcPts val="0"/>
              </a:spcAft>
              <a:defRPr/>
            </a:pPr>
            <a:r>
              <a:rPr lang="ru-RU" altLang="ru-RU" sz="2400" dirty="0"/>
              <a:t>1) предупреждение; </a:t>
            </a:r>
          </a:p>
          <a:p>
            <a:pPr eaLnBrk="1" fontAlgn="auto" hangingPunct="1">
              <a:lnSpc>
                <a:spcPct val="80000"/>
              </a:lnSpc>
              <a:spcAft>
                <a:spcPts val="0"/>
              </a:spcAft>
              <a:defRPr/>
            </a:pPr>
            <a:r>
              <a:rPr lang="ru-RU" altLang="ru-RU" sz="2400" dirty="0"/>
              <a:t>2) административный штраф; </a:t>
            </a:r>
          </a:p>
          <a:p>
            <a:pPr eaLnBrk="1" fontAlgn="auto" hangingPunct="1">
              <a:lnSpc>
                <a:spcPct val="80000"/>
              </a:lnSpc>
              <a:spcAft>
                <a:spcPts val="0"/>
              </a:spcAft>
              <a:defRPr/>
            </a:pPr>
            <a:r>
              <a:rPr lang="ru-RU" altLang="ru-RU" sz="2400" dirty="0"/>
              <a:t>3) возмездное изъятие орудия совершения или предмета административного правонарушения; </a:t>
            </a:r>
          </a:p>
          <a:p>
            <a:pPr eaLnBrk="1" fontAlgn="auto" hangingPunct="1">
              <a:lnSpc>
                <a:spcPct val="80000"/>
              </a:lnSpc>
              <a:spcAft>
                <a:spcPts val="0"/>
              </a:spcAft>
              <a:defRPr/>
            </a:pPr>
            <a:r>
              <a:rPr lang="ru-RU" altLang="ru-RU" sz="2400" dirty="0"/>
              <a:t>4) конфискация орудия совершения или предмета административного правонарушения; </a:t>
            </a:r>
          </a:p>
          <a:p>
            <a:pPr eaLnBrk="1" fontAlgn="auto" hangingPunct="1">
              <a:lnSpc>
                <a:spcPct val="80000"/>
              </a:lnSpc>
              <a:spcAft>
                <a:spcPts val="0"/>
              </a:spcAft>
              <a:defRPr/>
            </a:pPr>
            <a:r>
              <a:rPr lang="ru-RU" altLang="ru-RU" sz="2400" dirty="0"/>
              <a:t>5) лишение специального права, предоставленного физическому лицу; </a:t>
            </a:r>
          </a:p>
          <a:p>
            <a:pPr eaLnBrk="1" fontAlgn="auto" hangingPunct="1">
              <a:lnSpc>
                <a:spcPct val="80000"/>
              </a:lnSpc>
              <a:spcAft>
                <a:spcPts val="0"/>
              </a:spcAft>
              <a:defRPr/>
            </a:pPr>
            <a:r>
              <a:rPr lang="ru-RU" altLang="ru-RU" sz="2400" dirty="0"/>
              <a:t>6) административный арест; </a:t>
            </a:r>
          </a:p>
          <a:p>
            <a:pPr eaLnBrk="1" fontAlgn="auto" hangingPunct="1">
              <a:lnSpc>
                <a:spcPct val="80000"/>
              </a:lnSpc>
              <a:spcAft>
                <a:spcPts val="0"/>
              </a:spcAft>
              <a:defRPr/>
            </a:pPr>
            <a:r>
              <a:rPr lang="ru-RU" altLang="ru-RU" sz="2400" dirty="0"/>
              <a:t>7) административное выдворение за пределы Российской Федерации иностранного гражданина или лица без гражданства; </a:t>
            </a:r>
          </a:p>
          <a:p>
            <a:pPr eaLnBrk="1" fontAlgn="auto" hangingPunct="1">
              <a:lnSpc>
                <a:spcPct val="80000"/>
              </a:lnSpc>
              <a:spcAft>
                <a:spcPts val="0"/>
              </a:spcAft>
              <a:defRPr/>
            </a:pPr>
            <a:r>
              <a:rPr lang="ru-RU" altLang="ru-RU" sz="2400" dirty="0"/>
              <a:t>8) дисквалификация; </a:t>
            </a:r>
          </a:p>
          <a:p>
            <a:pPr eaLnBrk="1" fontAlgn="auto" hangingPunct="1">
              <a:lnSpc>
                <a:spcPct val="80000"/>
              </a:lnSpc>
              <a:spcAft>
                <a:spcPts val="0"/>
              </a:spcAft>
              <a:defRPr/>
            </a:pPr>
            <a:r>
              <a:rPr lang="ru-RU" altLang="ru-RU" sz="2400" dirty="0"/>
              <a:t>9) административное приостановление деятельности</a:t>
            </a:r>
          </a:p>
          <a:p>
            <a:pPr eaLnBrk="1" fontAlgn="auto" hangingPunct="1">
              <a:lnSpc>
                <a:spcPct val="80000"/>
              </a:lnSpc>
              <a:spcAft>
                <a:spcPts val="0"/>
              </a:spcAft>
              <a:defRPr/>
            </a:pPr>
            <a:endParaRPr lang="ru-RU" altLang="ru-RU" sz="2400" dirty="0">
              <a:solidFill>
                <a:schemeClr val="folHlink"/>
              </a:solidFill>
            </a:endParaRPr>
          </a:p>
          <a:p>
            <a:pPr eaLnBrk="1" fontAlgn="auto" hangingPunct="1">
              <a:lnSpc>
                <a:spcPct val="80000"/>
              </a:lnSpc>
              <a:spcAft>
                <a:spcPts val="0"/>
              </a:spcAft>
              <a:defRPr/>
            </a:pPr>
            <a:endParaRPr lang="ru-RU" altLang="ru-RU"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C2D1B0F-76DD-07A9-2ADC-9BB2D23AD947}"/>
              </a:ext>
            </a:extLst>
          </p:cNvPr>
          <p:cNvSpPr>
            <a:spLocks noGrp="1" noChangeArrowheads="1"/>
          </p:cNvSpPr>
          <p:nvPr>
            <p:ph type="title"/>
          </p:nvPr>
        </p:nvSpPr>
        <p:spPr/>
        <p:txBody>
          <a:bodyPr/>
          <a:lstStyle/>
          <a:p>
            <a:pPr eaLnBrk="1" fontAlgn="auto" hangingPunct="1">
              <a:spcAft>
                <a:spcPts val="0"/>
              </a:spcAft>
              <a:defRPr/>
            </a:pPr>
            <a:r>
              <a:rPr lang="ru-RU" altLang="ru-RU"/>
              <a:t>Субъекты административной ответственности</a:t>
            </a:r>
          </a:p>
        </p:txBody>
      </p:sp>
      <p:sp>
        <p:nvSpPr>
          <p:cNvPr id="35843" name="Rectangle 3">
            <a:extLst>
              <a:ext uri="{FF2B5EF4-FFF2-40B4-BE49-F238E27FC236}">
                <a16:creationId xmlns:a16="http://schemas.microsoft.com/office/drawing/2014/main" id="{9F329057-F5BA-770C-378A-A8DAFC751A5D}"/>
              </a:ext>
            </a:extLst>
          </p:cNvPr>
          <p:cNvSpPr>
            <a:spLocks noGrp="1" noChangeArrowheads="1"/>
          </p:cNvSpPr>
          <p:nvPr>
            <p:ph idx="1"/>
          </p:nvPr>
        </p:nvSpPr>
        <p:spPr/>
        <p:txBody>
          <a:bodyPr rtlCol="0">
            <a:normAutofit fontScale="92500" lnSpcReduction="10000"/>
          </a:bodyPr>
          <a:lstStyle/>
          <a:p>
            <a:pPr eaLnBrk="1" fontAlgn="auto" hangingPunct="1">
              <a:lnSpc>
                <a:spcPct val="80000"/>
              </a:lnSpc>
              <a:spcAft>
                <a:spcPts val="0"/>
              </a:spcAft>
              <a:defRPr/>
            </a:pPr>
            <a:r>
              <a:rPr lang="ru-RU" altLang="ru-RU" sz="2400"/>
              <a:t>Субъектом ответственности по Кодексу  м.б. физическое и юридическое лицо( статья 2.1 КоАП).</a:t>
            </a:r>
          </a:p>
          <a:p>
            <a:pPr eaLnBrk="1" fontAlgn="auto" hangingPunct="1">
              <a:lnSpc>
                <a:spcPct val="80000"/>
              </a:lnSpc>
              <a:spcAft>
                <a:spcPts val="0"/>
              </a:spcAft>
              <a:defRPr/>
            </a:pPr>
            <a:r>
              <a:rPr lang="ru-RU" altLang="ru-RU" sz="2400"/>
              <a:t>Административной ответственности подлежит лицо, достигшее к моменту совершения административного правонарушения возраста шестнадцати лет9 общий субъект)</a:t>
            </a:r>
          </a:p>
          <a:p>
            <a:pPr eaLnBrk="1" fontAlgn="auto" hangingPunct="1">
              <a:lnSpc>
                <a:spcPct val="80000"/>
              </a:lnSpc>
              <a:spcAft>
                <a:spcPts val="0"/>
              </a:spcAft>
              <a:defRPr/>
            </a:pPr>
            <a:r>
              <a:rPr lang="ru-RU" altLang="ru-RU" sz="2400"/>
              <a:t>Административной ответственности подлежит должностное лицо в случае совершения им административного правонарушения в связи с неисполнением либо ненадлежащим исполнением своих служебных обязанностей 9 пример специального субъекта).</a:t>
            </a:r>
          </a:p>
          <a:p>
            <a:pPr eaLnBrk="1" fontAlgn="auto" hangingPunct="1">
              <a:lnSpc>
                <a:spcPct val="80000"/>
              </a:lnSpc>
              <a:spcAft>
                <a:spcPts val="0"/>
              </a:spcAft>
              <a:defRPr/>
            </a:pPr>
            <a:endParaRPr lang="ru-RU" altLang="ru-RU"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520DD613-0D1D-995B-7960-1D51089B6DF7}"/>
              </a:ext>
            </a:extLst>
          </p:cNvPr>
          <p:cNvSpPr>
            <a:spLocks noGrp="1" noChangeArrowheads="1"/>
          </p:cNvSpPr>
          <p:nvPr>
            <p:ph type="body" idx="4294967295"/>
          </p:nvPr>
        </p:nvSpPr>
        <p:spPr>
          <a:xfrm>
            <a:off x="0" y="0"/>
            <a:ext cx="9144000" cy="6096000"/>
          </a:xfrm>
        </p:spPr>
        <p:txBody>
          <a:bodyPr rtlCol="0">
            <a:normAutofit lnSpcReduction="10000"/>
          </a:bodyPr>
          <a:lstStyle/>
          <a:p>
            <a:pPr eaLnBrk="1" fontAlgn="auto" hangingPunct="1">
              <a:lnSpc>
                <a:spcPct val="80000"/>
              </a:lnSpc>
              <a:spcAft>
                <a:spcPts val="0"/>
              </a:spcAft>
              <a:defRPr/>
            </a:pPr>
            <a:r>
              <a:rPr lang="ru-RU" altLang="ru-RU" dirty="0"/>
              <a:t> Административной ответственности подлежит лицо, достигшее к моменту совершения административного правонарушения возраста шестнадцати лет.</a:t>
            </a:r>
          </a:p>
          <a:p>
            <a:pPr eaLnBrk="1" fontAlgn="auto" hangingPunct="1">
              <a:lnSpc>
                <a:spcPct val="80000"/>
              </a:lnSpc>
              <a:spcAft>
                <a:spcPts val="0"/>
              </a:spcAft>
              <a:defRPr/>
            </a:pPr>
            <a:r>
              <a:rPr lang="ru-RU" altLang="ru-RU" dirty="0"/>
              <a:t>Административной ответственности подлежит должностное лицо в случае совершения им административного правонарушения в связи с неисполнением либо ненадлежащим исполнением своих служебных обязанностей.</a:t>
            </a:r>
          </a:p>
          <a:p>
            <a:pPr eaLnBrk="1" fontAlgn="auto" hangingPunct="1">
              <a:lnSpc>
                <a:spcPct val="80000"/>
              </a:lnSpc>
              <a:spcAft>
                <a:spcPts val="0"/>
              </a:spcAft>
              <a:defRPr/>
            </a:pPr>
            <a:r>
              <a:rPr lang="ru-RU" altLang="ru-RU" dirty="0"/>
              <a:t>Статья 2.10. Административная ответственность юридических лиц</a:t>
            </a:r>
          </a:p>
          <a:p>
            <a:pPr eaLnBrk="1" fontAlgn="auto" hangingPunct="1">
              <a:lnSpc>
                <a:spcPct val="80000"/>
              </a:lnSpc>
              <a:spcAft>
                <a:spcPts val="0"/>
              </a:spcAft>
              <a:defRPr/>
            </a:pPr>
            <a:br>
              <a:rPr lang="ru-RU" altLang="ru-RU" dirty="0"/>
            </a:br>
            <a:r>
              <a:rPr lang="ru-RU" altLang="ru-RU" dirty="0"/>
              <a:t>1. Юридические лица подлежат административной ответственности за совершение административных правонарушений в случаях, предусмотренных статьями </a:t>
            </a:r>
            <a:r>
              <a:rPr lang="ru-RU" altLang="ru-RU" dirty="0">
                <a:hlinkClick r:id="rId3" tooltip="Текущий документ"/>
              </a:rPr>
              <a:t>раздела II</a:t>
            </a:r>
            <a:r>
              <a:rPr lang="ru-RU" altLang="ru-RU" dirty="0"/>
              <a:t> настоящего Кодекса или законами субъектов Российской Федерации об административных правонарушениях.</a:t>
            </a:r>
          </a:p>
          <a:p>
            <a:pPr eaLnBrk="1" fontAlgn="auto" hangingPunct="1">
              <a:lnSpc>
                <a:spcPct val="80000"/>
              </a:lnSpc>
              <a:spcAft>
                <a:spcPts val="0"/>
              </a:spcAft>
              <a:defRPr/>
            </a:pPr>
            <a:r>
              <a:rPr lang="ru-RU" altLang="ru-RU" dirty="0"/>
              <a:t>2. В случае, если в статьях </a:t>
            </a:r>
            <a:r>
              <a:rPr lang="ru-RU" altLang="ru-RU" dirty="0">
                <a:hlinkClick r:id="rId4" tooltip="Текущий документ"/>
              </a:rPr>
              <a:t>разделов I,</a:t>
            </a:r>
            <a:r>
              <a:rPr lang="ru-RU" altLang="ru-RU" dirty="0"/>
              <a:t> </a:t>
            </a:r>
            <a:r>
              <a:rPr lang="ru-RU" altLang="ru-RU" dirty="0">
                <a:hlinkClick r:id="rId5" tooltip="Текущий документ"/>
              </a:rPr>
              <a:t>III,</a:t>
            </a:r>
            <a:r>
              <a:rPr lang="ru-RU" altLang="ru-RU" dirty="0"/>
              <a:t> </a:t>
            </a:r>
            <a:r>
              <a:rPr lang="ru-RU" altLang="ru-RU" dirty="0">
                <a:hlinkClick r:id="rId6" tooltip="Текущий документ"/>
              </a:rPr>
              <a:t>IV,</a:t>
            </a:r>
            <a:r>
              <a:rPr lang="ru-RU" altLang="ru-RU" dirty="0"/>
              <a:t> </a:t>
            </a:r>
            <a:r>
              <a:rPr lang="ru-RU" altLang="ru-RU" dirty="0">
                <a:hlinkClick r:id="rId7" tooltip="Текущий документ"/>
              </a:rPr>
              <a:t>V</a:t>
            </a:r>
            <a:r>
              <a:rPr lang="ru-RU" altLang="ru-RU" dirty="0"/>
              <a:t> настоящего Кодекса не указано, что установленные данными статьями нормы применяются только к физическому лицу или только к юридическому лицу, данные нормы в равной мере действуют в отношении и физического, и юридического лица, за исключением случаев, если по смыслу данные нормы относятся и могут быть применены только к физическому лицу.</a:t>
            </a:r>
          </a:p>
          <a:p>
            <a:pPr eaLnBrk="1" fontAlgn="auto" hangingPunct="1">
              <a:lnSpc>
                <a:spcPct val="80000"/>
              </a:lnSpc>
              <a:spcAft>
                <a:spcPts val="0"/>
              </a:spcAft>
              <a:defRPr/>
            </a:pPr>
            <a:r>
              <a:rPr lang="ru-RU" altLang="ru-RU" dirty="0"/>
              <a:t>Ч.3. </a:t>
            </a:r>
            <a:r>
              <a:rPr lang="ru-RU" altLang="ru-RU" dirty="0" err="1"/>
              <a:t>ст</a:t>
            </a:r>
            <a:r>
              <a:rPr lang="ru-RU" altLang="ru-RU" dirty="0"/>
              <a:t> 2.1:Назначение административного наказания юридическому лицу не освобождает от административной ответственности за данное правонарушение виновное физическое лицо, равно как и привлечение к административной или уголовной ответственности физического лица не освобождает от административной ответственности за данное правонарушение юридическое лиц</a:t>
            </a:r>
          </a:p>
          <a:p>
            <a:pPr eaLnBrk="1" fontAlgn="auto" hangingPunct="1">
              <a:lnSpc>
                <a:spcPct val="80000"/>
              </a:lnSpc>
              <a:spcAft>
                <a:spcPts val="0"/>
              </a:spcAft>
              <a:defRPr/>
            </a:pPr>
            <a:endParaRPr lang="ru-RU" altLang="ru-RU" sz="1400" dirty="0"/>
          </a:p>
          <a:p>
            <a:pPr eaLnBrk="1" fontAlgn="auto" hangingPunct="1">
              <a:lnSpc>
                <a:spcPct val="80000"/>
              </a:lnSpc>
              <a:spcAft>
                <a:spcPts val="0"/>
              </a:spcAft>
              <a:defRPr/>
            </a:pPr>
            <a:endParaRPr lang="ru-RU" altLang="ru-RU" sz="1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86C921-525A-4988-3F71-0D446AAD5461}"/>
              </a:ext>
            </a:extLst>
          </p:cNvPr>
          <p:cNvSpPr>
            <a:spLocks noGrp="1"/>
          </p:cNvSpPr>
          <p:nvPr>
            <p:ph type="title"/>
          </p:nvPr>
        </p:nvSpPr>
        <p:spPr/>
        <p:txBody>
          <a:bodyPr/>
          <a:lstStyle/>
          <a:p>
            <a:pPr eaLnBrk="1" fontAlgn="auto" hangingPunct="1">
              <a:spcAft>
                <a:spcPts val="0"/>
              </a:spcAft>
              <a:defRPr/>
            </a:pPr>
            <a:r>
              <a:rPr lang="ru-RU" dirty="0"/>
              <a:t>Гражданско-правовая ответственность</a:t>
            </a:r>
          </a:p>
        </p:txBody>
      </p:sp>
      <p:pic>
        <p:nvPicPr>
          <p:cNvPr id="67586" name="Picture 2">
            <a:extLst>
              <a:ext uri="{FF2B5EF4-FFF2-40B4-BE49-F238E27FC236}">
                <a16:creationId xmlns:a16="http://schemas.microsoft.com/office/drawing/2014/main" id="{076B1C30-BB2C-3EBA-D7AE-9B7C440E41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412875"/>
            <a:ext cx="87852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Прямоугольник 2">
            <a:extLst>
              <a:ext uri="{FF2B5EF4-FFF2-40B4-BE49-F238E27FC236}">
                <a16:creationId xmlns:a16="http://schemas.microsoft.com/office/drawing/2014/main" id="{C8D2B66B-7A26-7D16-1EFD-77CCB17906F7}"/>
              </a:ext>
            </a:extLst>
          </p:cNvPr>
          <p:cNvSpPr>
            <a:spLocks noChangeArrowheads="1"/>
          </p:cNvSpPr>
          <p:nvPr/>
        </p:nvSpPr>
        <p:spPr bwMode="auto">
          <a:xfrm>
            <a:off x="179388" y="336550"/>
            <a:ext cx="8856662"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2400">
                <a:latin typeface="Arial" panose="020B0604020202020204" pitchFamily="34" charset="0"/>
              </a:rPr>
              <a:t>В </a:t>
            </a:r>
            <a:r>
              <a:rPr lang="ru-RU" altLang="ru-RU" sz="2400">
                <a:latin typeface="Arial" panose="020B0604020202020204" pitchFamily="34" charset="0"/>
                <a:hlinkClick r:id="rId2"/>
              </a:rPr>
              <a:t>разделе V</a:t>
            </a:r>
            <a:r>
              <a:rPr lang="ru-RU" altLang="ru-RU" sz="2400">
                <a:latin typeface="Arial" panose="020B0604020202020204" pitchFamily="34" charset="0"/>
              </a:rPr>
              <a:t> Методических рекомендаций "Возмещение вреда (ущерба) застрахованным в случае оказания некачественной медицинской помощи в рамках программы обязательного медицинского страхования", утвержденных </a:t>
            </a:r>
            <a:r>
              <a:rPr lang="ru-RU" altLang="ru-RU" sz="2400">
                <a:latin typeface="Arial" panose="020B0604020202020204" pitchFamily="34" charset="0"/>
                <a:hlinkClick r:id="rId3"/>
              </a:rPr>
              <a:t>Письмом</a:t>
            </a:r>
            <a:r>
              <a:rPr lang="ru-RU" altLang="ru-RU" sz="2400">
                <a:latin typeface="Arial" panose="020B0604020202020204" pitchFamily="34" charset="0"/>
              </a:rPr>
              <a:t> ФФОМС от 05.05.1998 N 1993/36.1-и, указано, что вред (ущерб) - это реальный ущерб, причиненный жизни, здоровью застрахованного, а также упущенная им выгода, связанные с действиями или бездействием работников учреждений здравоохранения независимо от форм собственности или частнопрактикующих врачей (специалистов, работников) при оказании медицинской и (или) лекарственной помощи и подлежащие возмещению. При этом вред (ущерб) может быть материальным и моральным</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Прямоугольник 1">
            <a:extLst>
              <a:ext uri="{FF2B5EF4-FFF2-40B4-BE49-F238E27FC236}">
                <a16:creationId xmlns:a16="http://schemas.microsoft.com/office/drawing/2014/main" id="{C7B860F6-80AD-DF36-50C1-6FA984028BC6}"/>
              </a:ext>
            </a:extLst>
          </p:cNvPr>
          <p:cNvSpPr>
            <a:spLocks noChangeArrowheads="1"/>
          </p:cNvSpPr>
          <p:nvPr/>
        </p:nvSpPr>
        <p:spPr bwMode="auto">
          <a:xfrm>
            <a:off x="107950" y="196850"/>
            <a:ext cx="8856663"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2400">
                <a:latin typeface="Arial" panose="020B0604020202020204" pitchFamily="34" charset="0"/>
              </a:rPr>
              <a:t>Возмещение вреда, причиненного жизни и (или) здоровью граждан, осуществляется согласно положениям </a:t>
            </a:r>
            <a:r>
              <a:rPr lang="ru-RU" altLang="ru-RU" sz="2400">
                <a:latin typeface="Arial" panose="020B0604020202020204" pitchFamily="34" charset="0"/>
                <a:hlinkClick r:id="rId2"/>
              </a:rPr>
              <a:t>§ 2 гл. 59</a:t>
            </a:r>
            <a:r>
              <a:rPr lang="ru-RU" altLang="ru-RU" sz="2400">
                <a:latin typeface="Arial" panose="020B0604020202020204" pitchFamily="34" charset="0"/>
              </a:rPr>
              <a:t> ГК РФ.</a:t>
            </a:r>
          </a:p>
          <a:p>
            <a:pPr eaLnBrk="1" hangingPunct="1">
              <a:lnSpc>
                <a:spcPct val="100000"/>
              </a:lnSpc>
              <a:spcBef>
                <a:spcPct val="0"/>
              </a:spcBef>
              <a:buClrTx/>
              <a:buSzTx/>
              <a:buFontTx/>
              <a:buNone/>
            </a:pPr>
            <a:r>
              <a:rPr lang="ru-RU" altLang="ru-RU" sz="2400">
                <a:latin typeface="Arial" panose="020B0604020202020204" pitchFamily="34" charset="0"/>
              </a:rPr>
              <a:t>Так, в соответствии со </a:t>
            </a:r>
            <a:r>
              <a:rPr lang="ru-RU" altLang="ru-RU" sz="2400">
                <a:latin typeface="Arial" panose="020B0604020202020204" pitchFamily="34" charset="0"/>
                <a:hlinkClick r:id="rId3"/>
              </a:rPr>
              <a:t>ст. 1085</a:t>
            </a:r>
            <a:r>
              <a:rPr lang="ru-RU" altLang="ru-RU" sz="2400">
                <a:latin typeface="Arial" panose="020B0604020202020204" pitchFamily="34" charset="0"/>
              </a:rPr>
              <a:t> ГК РФ при причинении гражданину увечья или ином повреждении его здоровья возмещению подлежат:</a:t>
            </a:r>
          </a:p>
          <a:p>
            <a:pPr eaLnBrk="1" hangingPunct="1">
              <a:lnSpc>
                <a:spcPct val="100000"/>
              </a:lnSpc>
              <a:spcBef>
                <a:spcPct val="0"/>
              </a:spcBef>
              <a:buClrTx/>
              <a:buSzTx/>
              <a:buFontTx/>
              <a:buNone/>
            </a:pPr>
            <a:r>
              <a:rPr lang="ru-RU" altLang="ru-RU" sz="2400">
                <a:latin typeface="Arial" panose="020B0604020202020204" pitchFamily="34" charset="0"/>
              </a:rPr>
              <a:t>- утраченный потерпевшим заработок (доход), который он имел либо определенно мог иметь;</a:t>
            </a:r>
          </a:p>
          <a:p>
            <a:pPr eaLnBrk="1" hangingPunct="1">
              <a:lnSpc>
                <a:spcPct val="100000"/>
              </a:lnSpc>
              <a:spcBef>
                <a:spcPct val="0"/>
              </a:spcBef>
              <a:buClrTx/>
              <a:buSzTx/>
              <a:buFontTx/>
              <a:buNone/>
            </a:pPr>
            <a:r>
              <a:rPr lang="ru-RU" altLang="ru-RU" sz="2400">
                <a:latin typeface="Arial" panose="020B0604020202020204" pitchFamily="34" charset="0"/>
              </a:rPr>
              <a:t>- дополнительно понесенные расходы, вызванные повреждением здоровья, в том числе расходы на лечение, дополнительное питание, приобретение лекарств, протезирование, посторонний уход, санаторно-курортное лечение, приобретение специальных транспортных средств, подготовку к другой профессии, если установлено, что потерпевший нуждается в этих видах помощи и ухода и не имеет права на их бесплатное получение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3121EA-0531-947E-38D1-A33F565D8845}"/>
              </a:ext>
            </a:extLst>
          </p:cNvPr>
          <p:cNvSpPr>
            <a:spLocks noGrp="1"/>
          </p:cNvSpPr>
          <p:nvPr>
            <p:ph type="title"/>
          </p:nvPr>
        </p:nvSpPr>
        <p:spPr/>
        <p:txBody>
          <a:bodyPr/>
          <a:lstStyle/>
          <a:p>
            <a:pPr eaLnBrk="1" fontAlgn="auto" hangingPunct="1">
              <a:spcAft>
                <a:spcPts val="0"/>
              </a:spcAft>
              <a:defRPr/>
            </a:pPr>
            <a:endParaRPr lang="ru-RU"/>
          </a:p>
        </p:txBody>
      </p:sp>
      <p:sp>
        <p:nvSpPr>
          <p:cNvPr id="18435" name="Объект 2">
            <a:extLst>
              <a:ext uri="{FF2B5EF4-FFF2-40B4-BE49-F238E27FC236}">
                <a16:creationId xmlns:a16="http://schemas.microsoft.com/office/drawing/2014/main" id="{6ACCF0F6-AF61-81CA-2E40-5B31302FB316}"/>
              </a:ext>
            </a:extLst>
          </p:cNvPr>
          <p:cNvSpPr>
            <a:spLocks noGrp="1"/>
          </p:cNvSpPr>
          <p:nvPr>
            <p:ph idx="1"/>
          </p:nvPr>
        </p:nvSpPr>
        <p:spPr/>
        <p:txBody>
          <a:bodyPr rtlCol="0">
            <a:normAutofit fontScale="92500" lnSpcReduction="20000"/>
          </a:bodyPr>
          <a:lstStyle/>
          <a:p>
            <a:pPr eaLnBrk="1" fontAlgn="auto" hangingPunct="1">
              <a:spcAft>
                <a:spcPts val="0"/>
              </a:spcAft>
              <a:defRPr/>
            </a:pPr>
            <a:r>
              <a:rPr lang="ru-RU" altLang="ru-RU"/>
              <a:t>По статистике ВОЗ шанс пациента столкнуться с врачебной ошибкой составляет 1 к 10, а шанс умереть от неё - 1 к 300, для сравнения в авиакатастрофах гибнет 1 из 10 млн. В США от неправильного лечения умирают 100 тыс. граждан ежегодно</a:t>
            </a:r>
            <a:endParaRPr lang="en-US" altLang="ru-RU"/>
          </a:p>
          <a:p>
            <a:pPr eaLnBrk="1" fontAlgn="auto" hangingPunct="1">
              <a:spcAft>
                <a:spcPts val="0"/>
              </a:spcAft>
              <a:defRPr/>
            </a:pPr>
            <a:endParaRPr lang="en-US" altLang="ru-RU"/>
          </a:p>
          <a:p>
            <a:pPr eaLnBrk="1" fontAlgn="auto" hangingPunct="1">
              <a:spcAft>
                <a:spcPts val="0"/>
              </a:spcAft>
              <a:defRPr/>
            </a:pPr>
            <a:r>
              <a:rPr lang="ru-RU" altLang="ru-RU"/>
              <a:t>По статистике Федерального фонда обязательного медицинского страхования до суда доходят не более 400 дел о врачебной ошибке ежегодно, и пациенты выигрывают около 70% дел</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Прямоугольник 1">
            <a:extLst>
              <a:ext uri="{FF2B5EF4-FFF2-40B4-BE49-F238E27FC236}">
                <a16:creationId xmlns:a16="http://schemas.microsoft.com/office/drawing/2014/main" id="{A336406C-0243-AF26-2DD0-E9A5E3FCA4E7}"/>
              </a:ext>
            </a:extLst>
          </p:cNvPr>
          <p:cNvSpPr>
            <a:spLocks noChangeArrowheads="1"/>
          </p:cNvSpPr>
          <p:nvPr/>
        </p:nvSpPr>
        <p:spPr bwMode="auto">
          <a:xfrm>
            <a:off x="0" y="0"/>
            <a:ext cx="8964613"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algn="just" eaLnBrk="1" hangingPunct="1">
              <a:lnSpc>
                <a:spcPct val="100000"/>
              </a:lnSpc>
              <a:spcBef>
                <a:spcPct val="0"/>
              </a:spcBef>
              <a:buClrTx/>
              <a:buSzTx/>
              <a:buFontTx/>
              <a:buNone/>
            </a:pPr>
            <a:r>
              <a:rPr lang="ru-RU" altLang="ru-RU" sz="2800">
                <a:latin typeface="Arial" panose="020B0604020202020204" pitchFamily="34" charset="0"/>
                <a:cs typeface="Times New Roman" panose="02020603050405020304" pitchFamily="18" charset="0"/>
              </a:rPr>
              <a:t>В случае смерти кормильца вред возмещается в размере той доли заработка (дохода) умершего, которую члены его семьи получали или имели право получать на свое содержание при его жизни. При определении размера возмещения вреда пенсии, назначенные лицам в связи со смертью кормильца, другие виды пенсий, назначенные до и после смерти кормильца, а также заработок (доход) и стипендии, получаемые этими лицами, не засчитываются в счет возмещения вреда (</a:t>
            </a:r>
            <a:r>
              <a:rPr lang="ru-RU" altLang="ru-RU" sz="2800">
                <a:solidFill>
                  <a:srgbClr val="106BBE"/>
                </a:solidFill>
                <a:latin typeface="Arial" panose="020B0604020202020204" pitchFamily="34" charset="0"/>
                <a:cs typeface="Times New Roman" panose="02020603050405020304" pitchFamily="18" charset="0"/>
                <a:hlinkClick r:id="rId2"/>
              </a:rPr>
              <a:t>ст. 1089</a:t>
            </a:r>
            <a:r>
              <a:rPr lang="ru-RU" altLang="ru-RU" sz="2800">
                <a:latin typeface="Arial" panose="020B0604020202020204" pitchFamily="34" charset="0"/>
                <a:cs typeface="Times New Roman" panose="02020603050405020304" pitchFamily="18" charset="0"/>
              </a:rPr>
              <a:t> ГК РФ).</a:t>
            </a:r>
          </a:p>
          <a:p>
            <a:pPr eaLnBrk="1" hangingPunct="1">
              <a:lnSpc>
                <a:spcPct val="100000"/>
              </a:lnSpc>
              <a:spcBef>
                <a:spcPct val="0"/>
              </a:spcBef>
              <a:buClrTx/>
              <a:buSzTx/>
              <a:buFontTx/>
              <a:buNone/>
            </a:pPr>
            <a:r>
              <a:rPr lang="ru-RU" altLang="ru-RU" sz="2800">
                <a:latin typeface="Arial" panose="020B0604020202020204" pitchFamily="34" charset="0"/>
                <a:cs typeface="Times New Roman" panose="02020603050405020304" pitchFamily="18" charset="0"/>
              </a:rPr>
              <a:t>Предусмотрена также индексация размера возмещения вреда (</a:t>
            </a:r>
            <a:r>
              <a:rPr lang="ru-RU" altLang="ru-RU" sz="2800">
                <a:solidFill>
                  <a:srgbClr val="106BBE"/>
                </a:solidFill>
                <a:latin typeface="Arial" panose="020B0604020202020204" pitchFamily="34" charset="0"/>
                <a:cs typeface="Times New Roman" panose="02020603050405020304" pitchFamily="18" charset="0"/>
                <a:hlinkClick r:id="rId3"/>
              </a:rPr>
              <a:t>ст. 1091</a:t>
            </a:r>
            <a:r>
              <a:rPr lang="ru-RU" altLang="ru-RU" sz="2800">
                <a:latin typeface="Arial" panose="020B0604020202020204" pitchFamily="34" charset="0"/>
                <a:cs typeface="Times New Roman" panose="02020603050405020304" pitchFamily="18" charset="0"/>
              </a:rPr>
              <a:t> ГК РФ)</a:t>
            </a:r>
            <a:endParaRPr lang="ru-RU" altLang="ru-RU" sz="2800">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Прямоугольник 1">
            <a:extLst>
              <a:ext uri="{FF2B5EF4-FFF2-40B4-BE49-F238E27FC236}">
                <a16:creationId xmlns:a16="http://schemas.microsoft.com/office/drawing/2014/main" id="{CC531DFB-0220-514E-EADC-F63B569F9BED}"/>
              </a:ext>
            </a:extLst>
          </p:cNvPr>
          <p:cNvSpPr>
            <a:spLocks noChangeArrowheads="1"/>
          </p:cNvSpPr>
          <p:nvPr/>
        </p:nvSpPr>
        <p:spPr bwMode="auto">
          <a:xfrm>
            <a:off x="0" y="0"/>
            <a:ext cx="68580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algn="just" eaLnBrk="1" hangingPunct="1">
              <a:lnSpc>
                <a:spcPct val="100000"/>
              </a:lnSpc>
              <a:spcBef>
                <a:spcPct val="0"/>
              </a:spcBef>
              <a:buClrTx/>
              <a:buSzTx/>
              <a:buFontTx/>
              <a:buNone/>
            </a:pPr>
            <a:r>
              <a:rPr lang="ru-RU" altLang="ru-RU" sz="2400">
                <a:latin typeface="Arial" panose="020B0604020202020204" pitchFamily="34" charset="0"/>
                <a:cs typeface="Times New Roman" panose="02020603050405020304" pitchFamily="18" charset="0"/>
              </a:rPr>
              <a:t>в соответствии со </a:t>
            </a:r>
            <a:r>
              <a:rPr lang="ru-RU" altLang="ru-RU" sz="2400">
                <a:solidFill>
                  <a:srgbClr val="106BBE"/>
                </a:solidFill>
                <a:latin typeface="Arial" panose="020B0604020202020204" pitchFamily="34" charset="0"/>
                <a:cs typeface="Times New Roman" panose="02020603050405020304" pitchFamily="18" charset="0"/>
                <a:hlinkClick r:id="rId2"/>
              </a:rPr>
              <a:t>ст. 1094</a:t>
            </a:r>
            <a:r>
              <a:rPr lang="ru-RU" altLang="ru-RU" sz="2400">
                <a:latin typeface="Arial" panose="020B0604020202020204" pitchFamily="34" charset="0"/>
                <a:cs typeface="Times New Roman" panose="02020603050405020304" pitchFamily="18" charset="0"/>
              </a:rPr>
              <a:t> ГК РФ лица, ответственные за вред, вызванный смертью потерпевшего, обязаны возместить необходимые расходы на погребение лицу, осуществившему эти расходы. Пособие на погребение, полученное гражданами, которые понесли такие расходы, не засчитывается в счет возмещения вреда.</a:t>
            </a:r>
          </a:p>
          <a:p>
            <a:pPr algn="just" eaLnBrk="1" hangingPunct="1">
              <a:lnSpc>
                <a:spcPct val="100000"/>
              </a:lnSpc>
              <a:spcBef>
                <a:spcPct val="0"/>
              </a:spcBef>
              <a:buClrTx/>
              <a:buSzTx/>
              <a:buFontTx/>
              <a:buNone/>
            </a:pPr>
            <a:r>
              <a:rPr lang="ru-RU" altLang="ru-RU" sz="2400">
                <a:latin typeface="Arial" panose="020B0604020202020204" pitchFamily="34" charset="0"/>
                <a:cs typeface="Times New Roman" panose="02020603050405020304" pitchFamily="18" charset="0"/>
              </a:rPr>
              <a:t>Следует отметить, что согласно </a:t>
            </a:r>
            <a:r>
              <a:rPr lang="ru-RU" altLang="ru-RU" sz="2400">
                <a:solidFill>
                  <a:srgbClr val="106BBE"/>
                </a:solidFill>
                <a:latin typeface="Arial" panose="020B0604020202020204" pitchFamily="34" charset="0"/>
                <a:cs typeface="Times New Roman" panose="02020603050405020304" pitchFamily="18" charset="0"/>
                <a:hlinkClick r:id="rId3"/>
              </a:rPr>
              <a:t>ст. 151</a:t>
            </a:r>
            <a:r>
              <a:rPr lang="ru-RU" altLang="ru-RU" sz="2400">
                <a:latin typeface="Arial" panose="020B0604020202020204" pitchFamily="34" charset="0"/>
                <a:cs typeface="Times New Roman" panose="02020603050405020304" pitchFamily="18" charset="0"/>
              </a:rPr>
              <a:t> ГК РФ потерпевший также вправе требовать компенсации морального вреда</a:t>
            </a:r>
            <a:endParaRPr lang="ru-RU" altLang="ru-RU" sz="2400">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8AA0AD-6EA7-B5BB-FE8B-9B00A10DD697}"/>
              </a:ext>
            </a:extLst>
          </p:cNvPr>
          <p:cNvSpPr>
            <a:spLocks noGrp="1"/>
          </p:cNvSpPr>
          <p:nvPr>
            <p:ph type="title"/>
          </p:nvPr>
        </p:nvSpPr>
        <p:spPr>
          <a:xfrm>
            <a:off x="457200" y="152400"/>
            <a:ext cx="8435975" cy="1371600"/>
          </a:xfrm>
        </p:spPr>
        <p:txBody>
          <a:bodyPr>
            <a:normAutofit fontScale="90000"/>
          </a:bodyPr>
          <a:lstStyle/>
          <a:p>
            <a:pPr algn="ctr" eaLnBrk="1" fontAlgn="auto" hangingPunct="1">
              <a:spcAft>
                <a:spcPts val="0"/>
              </a:spcAft>
              <a:defRPr/>
            </a:pP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br>
              <a:rPr lang="ru-RU" sz="2700" b="1" dirty="0"/>
            </a:br>
            <a:r>
              <a:rPr lang="ru-RU" sz="2700" b="1" dirty="0"/>
              <a:t>Порядок предъявления регрессного иска к медицинскому работнику</a:t>
            </a:r>
            <a:br>
              <a:rPr lang="ru-RU" b="1" dirty="0"/>
            </a:br>
            <a:endParaRPr lang="ru-RU" dirty="0"/>
          </a:p>
        </p:txBody>
      </p:sp>
      <p:sp>
        <p:nvSpPr>
          <p:cNvPr id="3" name="Прямоугольник 2">
            <a:extLst>
              <a:ext uri="{FF2B5EF4-FFF2-40B4-BE49-F238E27FC236}">
                <a16:creationId xmlns:a16="http://schemas.microsoft.com/office/drawing/2014/main" id="{D44FC880-EC2D-CE03-58F2-8EF7DA9EDCF7}"/>
              </a:ext>
            </a:extLst>
          </p:cNvPr>
          <p:cNvSpPr/>
          <p:nvPr/>
        </p:nvSpPr>
        <p:spPr>
          <a:xfrm>
            <a:off x="107950" y="836613"/>
            <a:ext cx="8856663" cy="2862262"/>
          </a:xfrm>
          <a:prstGeom prst="rect">
            <a:avLst/>
          </a:prstGeom>
        </p:spPr>
        <p:txBody>
          <a:bodyPr>
            <a:spAutoFit/>
          </a:bodyPr>
          <a:lstStyle/>
          <a:p>
            <a:pPr marL="285750" indent="-285750" eaLnBrk="1" hangingPunct="1">
              <a:buFont typeface="Wingdings" panose="05000000000000000000" pitchFamily="2" charset="2"/>
              <a:buChar char="q"/>
              <a:defRPr/>
            </a:pPr>
            <a:r>
              <a:rPr lang="ru-RU" dirty="0">
                <a:latin typeface="Arial" charset="0"/>
                <a:hlinkClick r:id="rId2"/>
              </a:rPr>
              <a:t>ст. 2</a:t>
            </a:r>
            <a:r>
              <a:rPr lang="ru-RU" dirty="0">
                <a:latin typeface="Arial" charset="0"/>
              </a:rPr>
              <a:t> Закона об охране здоровья граждан медицинским работником признается…</a:t>
            </a:r>
          </a:p>
          <a:p>
            <a:pPr marL="285750" indent="-285750" eaLnBrk="1" hangingPunct="1">
              <a:buFont typeface="Wingdings" panose="05000000000000000000" pitchFamily="2" charset="2"/>
              <a:buChar char="q"/>
              <a:defRPr/>
            </a:pPr>
            <a:r>
              <a:rPr lang="ru-RU" dirty="0">
                <a:latin typeface="Arial" charset="0"/>
              </a:rPr>
              <a:t>Согласно </a:t>
            </a:r>
            <a:r>
              <a:rPr lang="ru-RU" dirty="0">
                <a:latin typeface="Arial" charset="0"/>
                <a:hlinkClick r:id="rId3"/>
              </a:rPr>
              <a:t>п. 1 ст. 1068</a:t>
            </a:r>
            <a:r>
              <a:rPr lang="ru-RU" dirty="0">
                <a:latin typeface="Arial" charset="0"/>
              </a:rPr>
              <a:t> ГК РФ юридическое лицо либо гражданин возмещает вред, причиненный его работником при исполнении трудовых (служебных, должностных) обязанностей, что вполне логично, так как неправомерные действия работника при исполнении своих трудовых обязанностей есть действия работодателя (</a:t>
            </a:r>
            <a:r>
              <a:rPr lang="ru-RU" dirty="0">
                <a:latin typeface="Arial" charset="0"/>
                <a:hlinkClick r:id="rId4"/>
              </a:rPr>
              <a:t>ст. 402</a:t>
            </a:r>
            <a:r>
              <a:rPr lang="ru-RU" dirty="0">
                <a:latin typeface="Arial" charset="0"/>
              </a:rPr>
              <a:t> ГК РФ)</a:t>
            </a:r>
          </a:p>
          <a:p>
            <a:pPr marL="285750" indent="-285750" eaLnBrk="1" hangingPunct="1">
              <a:buFont typeface="Wingdings" panose="05000000000000000000" pitchFamily="2" charset="2"/>
              <a:buChar char="q"/>
              <a:defRPr/>
            </a:pPr>
            <a:endParaRPr lang="ru-RU" dirty="0">
              <a:latin typeface="Arial" charset="0"/>
            </a:endParaRPr>
          </a:p>
          <a:p>
            <a:pPr marL="285750" indent="-285750" eaLnBrk="1" hangingPunct="1">
              <a:buFont typeface="Wingdings" panose="05000000000000000000" pitchFamily="2" charset="2"/>
              <a:buChar char="q"/>
              <a:defRPr/>
            </a:pPr>
            <a:endParaRPr lang="ru-RU" dirty="0">
              <a:latin typeface="Arial" charset="0"/>
            </a:endParaRPr>
          </a:p>
          <a:p>
            <a:pPr eaLnBrk="1" hangingPunct="1">
              <a:defRPr/>
            </a:pPr>
            <a:endParaRPr lang="ru-RU" dirty="0">
              <a:latin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Прямоугольник 1">
            <a:extLst>
              <a:ext uri="{FF2B5EF4-FFF2-40B4-BE49-F238E27FC236}">
                <a16:creationId xmlns:a16="http://schemas.microsoft.com/office/drawing/2014/main" id="{F09D9449-0A57-A0AA-7114-A85A16001179}"/>
              </a:ext>
            </a:extLst>
          </p:cNvPr>
          <p:cNvSpPr>
            <a:spLocks noChangeArrowheads="1"/>
          </p:cNvSpPr>
          <p:nvPr/>
        </p:nvSpPr>
        <p:spPr bwMode="auto">
          <a:xfrm>
            <a:off x="250825" y="476250"/>
            <a:ext cx="66071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2400">
                <a:latin typeface="Arial" panose="020B0604020202020204" pitchFamily="34" charset="0"/>
                <a:cs typeface="Times New Roman" panose="02020603050405020304" pitchFamily="18" charset="0"/>
              </a:rPr>
              <a:t>В соответствии с </a:t>
            </a:r>
            <a:r>
              <a:rPr lang="ru-RU" altLang="ru-RU" sz="2400">
                <a:solidFill>
                  <a:srgbClr val="106BBE"/>
                </a:solidFill>
                <a:latin typeface="Arial" panose="020B0604020202020204" pitchFamily="34" charset="0"/>
                <a:cs typeface="Times New Roman" panose="02020603050405020304" pitchFamily="18" charset="0"/>
                <a:hlinkClick r:id="rId2"/>
              </a:rPr>
              <a:t>п. 1 ст. 1081</a:t>
            </a:r>
            <a:r>
              <a:rPr lang="ru-RU" altLang="ru-RU" sz="2400">
                <a:latin typeface="Arial" panose="020B0604020202020204" pitchFamily="34" charset="0"/>
                <a:cs typeface="Times New Roman" panose="02020603050405020304" pitchFamily="18" charset="0"/>
              </a:rPr>
              <a:t> ГК РФ лицо, возместившее вред, причиненный другим лицом (работником при исполнении им служебных, должностных и иных трудовых обязанностей), имеет право обратного требования (регресса) к этому лицу в размере выплаченного возмещения, если иной размер не установлен законом</a:t>
            </a:r>
            <a:endParaRPr lang="ru-RU" altLang="ru-RU" sz="2400">
              <a:latin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Прямоугольник 1">
            <a:extLst>
              <a:ext uri="{FF2B5EF4-FFF2-40B4-BE49-F238E27FC236}">
                <a16:creationId xmlns:a16="http://schemas.microsoft.com/office/drawing/2014/main" id="{DC7C3572-6965-6D77-D88E-3E60888BDE91}"/>
              </a:ext>
            </a:extLst>
          </p:cNvPr>
          <p:cNvSpPr>
            <a:spLocks noChangeArrowheads="1"/>
          </p:cNvSpPr>
          <p:nvPr/>
        </p:nvSpPr>
        <p:spPr bwMode="auto">
          <a:xfrm>
            <a:off x="323850" y="188913"/>
            <a:ext cx="6534150"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размер регрессного требования медицинской организации к своему работнику ограничен суммой выплаченного возмещения, если иной размер не установлен законом</a:t>
            </a:r>
          </a:p>
          <a:p>
            <a:pPr eaLnBrk="1" hangingPunct="1">
              <a:lnSpc>
                <a:spcPct val="100000"/>
              </a:lnSpc>
              <a:spcBef>
                <a:spcPct val="0"/>
              </a:spcBef>
              <a:buClrTx/>
              <a:buSzTx/>
              <a:buFontTx/>
              <a:buNone/>
            </a:pPr>
            <a:endParaRPr lang="ru-RU" altLang="ru-RU" sz="1800">
              <a:latin typeface="Arial" panose="020B0604020202020204" pitchFamily="34" charset="0"/>
            </a:endParaRPr>
          </a:p>
          <a:p>
            <a:pPr eaLnBrk="1" hangingPunct="1">
              <a:lnSpc>
                <a:spcPct val="100000"/>
              </a:lnSpc>
              <a:spcBef>
                <a:spcPct val="0"/>
              </a:spcBef>
              <a:buClrTx/>
              <a:buSzTx/>
              <a:buFontTx/>
              <a:buNone/>
            </a:pPr>
            <a:endParaRPr lang="ru-RU" altLang="ru-RU" sz="1800">
              <a:latin typeface="Arial" panose="020B0604020202020204" pitchFamily="34" charset="0"/>
            </a:endParaRPr>
          </a:p>
          <a:p>
            <a:pPr eaLnBrk="1" hangingPunct="1">
              <a:lnSpc>
                <a:spcPct val="100000"/>
              </a:lnSpc>
              <a:spcBef>
                <a:spcPct val="0"/>
              </a:spcBef>
              <a:buClrTx/>
              <a:buSzTx/>
              <a:buFontTx/>
              <a:buNone/>
            </a:pPr>
            <a:endParaRPr lang="ru-RU" altLang="ru-RU" sz="1800">
              <a:latin typeface="Arial" panose="020B0604020202020204" pitchFamily="34" charset="0"/>
            </a:endParaRPr>
          </a:p>
          <a:p>
            <a:pPr eaLnBrk="1" hangingPunct="1">
              <a:lnSpc>
                <a:spcPct val="100000"/>
              </a:lnSpc>
              <a:spcBef>
                <a:spcPct val="0"/>
              </a:spcBef>
              <a:buClrTx/>
              <a:buSzTx/>
              <a:buFontTx/>
              <a:buNone/>
            </a:pPr>
            <a:r>
              <a:rPr lang="en-US" altLang="ru-RU" sz="1800">
                <a:solidFill>
                  <a:srgbClr val="C00000"/>
                </a:solidFill>
                <a:latin typeface="Arial" panose="020B0604020202020204" pitchFamily="34" charset="0"/>
              </a:rPr>
              <a:t>NB!     </a:t>
            </a:r>
            <a:r>
              <a:rPr lang="ru-RU" altLang="ru-RU" sz="1800">
                <a:latin typeface="Arial" panose="020B0604020202020204" pitchFamily="34" charset="0"/>
              </a:rPr>
              <a:t>по</a:t>
            </a:r>
            <a:r>
              <a:rPr lang="en-US" altLang="ru-RU" sz="1800">
                <a:latin typeface="Arial" panose="020B0604020202020204" pitchFamily="34" charset="0"/>
              </a:rPr>
              <a:t> </a:t>
            </a:r>
            <a:r>
              <a:rPr lang="ru-RU" altLang="ru-RU" sz="1800">
                <a:latin typeface="Arial" panose="020B0604020202020204" pitchFamily="34" charset="0"/>
              </a:rPr>
              <a:t> общему правилу работник несет материальную ответственность только в пределах своего месячного заработка (ст. 241 ТК РФ)</a:t>
            </a:r>
            <a:endParaRPr lang="en-US" altLang="ru-RU" sz="1800">
              <a:latin typeface="Arial" panose="020B0604020202020204" pitchFamily="34" charset="0"/>
            </a:endParaRPr>
          </a:p>
          <a:p>
            <a:pPr eaLnBrk="1" hangingPunct="1">
              <a:lnSpc>
                <a:spcPct val="100000"/>
              </a:lnSpc>
              <a:spcBef>
                <a:spcPct val="0"/>
              </a:spcBef>
              <a:buClrTx/>
              <a:buSzTx/>
              <a:buFontTx/>
              <a:buNone/>
            </a:pPr>
            <a:endParaRPr lang="en-US" altLang="ru-RU" sz="1800">
              <a:latin typeface="Arial" panose="020B0604020202020204" pitchFamily="34" charset="0"/>
            </a:endParaRPr>
          </a:p>
          <a:p>
            <a:pPr eaLnBrk="1" hangingPunct="1">
              <a:lnSpc>
                <a:spcPct val="100000"/>
              </a:lnSpc>
              <a:spcBef>
                <a:spcPct val="0"/>
              </a:spcBef>
              <a:buClrTx/>
              <a:buSzTx/>
              <a:buFontTx/>
              <a:buNone/>
            </a:pPr>
            <a:r>
              <a:rPr lang="ru-RU" altLang="ru-RU" sz="1800">
                <a:latin typeface="Arial" panose="020B0604020202020204" pitchFamily="34" charset="0"/>
              </a:rPr>
              <a:t>предусмотрены условия, исключающие материальную ответственность работника (</a:t>
            </a:r>
            <a:r>
              <a:rPr lang="ru-RU" altLang="ru-RU" sz="1800">
                <a:latin typeface="Arial" panose="020B0604020202020204" pitchFamily="34" charset="0"/>
                <a:hlinkClick r:id="rId2"/>
              </a:rPr>
              <a:t>ст. 239</a:t>
            </a:r>
            <a:r>
              <a:rPr lang="ru-RU" altLang="ru-RU" sz="1800">
                <a:latin typeface="Arial" panose="020B0604020202020204" pitchFamily="34" charset="0"/>
              </a:rPr>
              <a:t> ТК РФ)</a:t>
            </a:r>
            <a:endParaRPr lang="en-US" altLang="ru-RU" sz="1800">
              <a:latin typeface="Arial" panose="020B0604020202020204" pitchFamily="34" charset="0"/>
            </a:endParaRPr>
          </a:p>
          <a:p>
            <a:pPr eaLnBrk="1" hangingPunct="1">
              <a:lnSpc>
                <a:spcPct val="100000"/>
              </a:lnSpc>
              <a:spcBef>
                <a:spcPct val="0"/>
              </a:spcBef>
              <a:buClrTx/>
              <a:buSzTx/>
              <a:buFontTx/>
              <a:buNone/>
            </a:pPr>
            <a:endParaRPr lang="en-US" altLang="ru-RU" sz="1800">
              <a:latin typeface="Arial" panose="020B0604020202020204" pitchFamily="34" charset="0"/>
            </a:endParaRPr>
          </a:p>
          <a:p>
            <a:pPr eaLnBrk="1" hangingPunct="1">
              <a:lnSpc>
                <a:spcPct val="100000"/>
              </a:lnSpc>
              <a:spcBef>
                <a:spcPct val="0"/>
              </a:spcBef>
              <a:buClrTx/>
              <a:buSzTx/>
              <a:buFontTx/>
              <a:buNone/>
            </a:pPr>
            <a:r>
              <a:rPr lang="ru-RU" altLang="ru-RU" sz="1800">
                <a:latin typeface="Arial" panose="020B0604020202020204" pitchFamily="34" charset="0"/>
                <a:hlinkClick r:id="rId3"/>
              </a:rPr>
              <a:t>ст. 243</a:t>
            </a:r>
            <a:r>
              <a:rPr lang="ru-RU" altLang="ru-RU" sz="1800">
                <a:latin typeface="Arial" panose="020B0604020202020204" pitchFamily="34" charset="0"/>
              </a:rPr>
              <a:t> ТК РФ перечислены случаи привлечения работника к материальной ответственности в полном размере причиненного им ущерба. Применительно к теме настоящей статьи можно выделить следующие из них:</a:t>
            </a:r>
          </a:p>
          <a:p>
            <a:pPr eaLnBrk="1" hangingPunct="1">
              <a:lnSpc>
                <a:spcPct val="100000"/>
              </a:lnSpc>
              <a:spcBef>
                <a:spcPct val="0"/>
              </a:spcBef>
              <a:buClrTx/>
              <a:buSzTx/>
              <a:buFontTx/>
              <a:buNone/>
            </a:pPr>
            <a:r>
              <a:rPr lang="ru-RU" altLang="ru-RU" sz="1800">
                <a:latin typeface="Arial" panose="020B0604020202020204" pitchFamily="34" charset="0"/>
              </a:rPr>
              <a:t>- умышленное причинение ущерба;</a:t>
            </a:r>
          </a:p>
          <a:p>
            <a:pPr eaLnBrk="1" hangingPunct="1">
              <a:lnSpc>
                <a:spcPct val="100000"/>
              </a:lnSpc>
              <a:spcBef>
                <a:spcPct val="0"/>
              </a:spcBef>
              <a:buClrTx/>
              <a:buSzTx/>
              <a:buFontTx/>
              <a:buNone/>
            </a:pPr>
            <a:r>
              <a:rPr lang="ru-RU" altLang="ru-RU" sz="1800">
                <a:latin typeface="Arial" panose="020B0604020202020204" pitchFamily="34" charset="0"/>
              </a:rPr>
              <a:t>- причинение ущерба в состоянии алкогольного, наркотического или иного токсического опьянения;</a:t>
            </a:r>
          </a:p>
          <a:p>
            <a:pPr eaLnBrk="1" hangingPunct="1">
              <a:lnSpc>
                <a:spcPct val="100000"/>
              </a:lnSpc>
              <a:spcBef>
                <a:spcPct val="0"/>
              </a:spcBef>
              <a:buClrTx/>
              <a:buSzTx/>
              <a:buFontTx/>
              <a:buNone/>
            </a:pPr>
            <a:r>
              <a:rPr lang="ru-RU" altLang="ru-RU" sz="1800">
                <a:latin typeface="Arial" panose="020B0604020202020204" pitchFamily="34" charset="0"/>
              </a:rPr>
              <a:t>- причинение ущерба в результате преступных действий работника, установленных приговором суда</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Прямоугольник 1">
            <a:extLst>
              <a:ext uri="{FF2B5EF4-FFF2-40B4-BE49-F238E27FC236}">
                <a16:creationId xmlns:a16="http://schemas.microsoft.com/office/drawing/2014/main" id="{D8DCA57C-9125-725E-35CB-11F1755F46BB}"/>
              </a:ext>
            </a:extLst>
          </p:cNvPr>
          <p:cNvSpPr>
            <a:spLocks noChangeArrowheads="1"/>
          </p:cNvSpPr>
          <p:nvPr/>
        </p:nvSpPr>
        <p:spPr bwMode="auto">
          <a:xfrm>
            <a:off x="323850" y="188913"/>
            <a:ext cx="6534150" cy="649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en-US" altLang="ru-RU" sz="2400" b="1">
                <a:solidFill>
                  <a:srgbClr val="C00000"/>
                </a:solidFill>
                <a:latin typeface="Arial" panose="020B0604020202020204" pitchFamily="34" charset="0"/>
              </a:rPr>
              <a:t>NB!</a:t>
            </a:r>
          </a:p>
          <a:p>
            <a:pPr eaLnBrk="1" hangingPunct="1">
              <a:lnSpc>
                <a:spcPct val="100000"/>
              </a:lnSpc>
              <a:spcBef>
                <a:spcPct val="0"/>
              </a:spcBef>
              <a:buClrTx/>
              <a:buSzTx/>
              <a:buFontTx/>
              <a:buNone/>
            </a:pPr>
            <a:r>
              <a:rPr lang="ru-RU" altLang="ru-RU" sz="2800">
                <a:latin typeface="Arial" panose="020B0604020202020204" pitchFamily="34" charset="0"/>
              </a:rPr>
              <a:t>не следует забывать, что в соответствии со ст. 250 ТК РФ орган по рассмотрению трудовых споров может с учетом степени и формы вины, материального положения работника и других обстоятельств снизить размер ущерба, подлежащего возмещению работником.</a:t>
            </a:r>
          </a:p>
          <a:p>
            <a:pPr eaLnBrk="1" hangingPunct="1">
              <a:lnSpc>
                <a:spcPct val="100000"/>
              </a:lnSpc>
              <a:spcBef>
                <a:spcPct val="0"/>
              </a:spcBef>
              <a:buClrTx/>
              <a:buSzTx/>
              <a:buFontTx/>
              <a:buNone/>
            </a:pPr>
            <a:r>
              <a:rPr lang="ru-RU" altLang="ru-RU" sz="2800">
                <a:latin typeface="Arial" panose="020B0604020202020204" pitchFamily="34" charset="0"/>
              </a:rPr>
              <a:t>Снижения размера ущерба, подлежащего взысканию с работника, не производится, если ущерб причинен преступлением, совершенным в корыстных целях</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a:extLst>
              <a:ext uri="{FF2B5EF4-FFF2-40B4-BE49-F238E27FC236}">
                <a16:creationId xmlns:a16="http://schemas.microsoft.com/office/drawing/2014/main" id="{E283DB21-E6DC-DD19-0539-F92459D9FF99}"/>
              </a:ext>
            </a:extLst>
          </p:cNvPr>
          <p:cNvSpPr>
            <a:spLocks noGrp="1" noChangeArrowheads="1"/>
          </p:cNvSpPr>
          <p:nvPr>
            <p:ph type="body" idx="4294967295"/>
          </p:nvPr>
        </p:nvSpPr>
        <p:spPr>
          <a:xfrm>
            <a:off x="0" y="188913"/>
            <a:ext cx="8229600" cy="5907087"/>
          </a:xfrm>
        </p:spPr>
        <p:txBody>
          <a:bodyPr/>
          <a:lstStyle/>
          <a:p>
            <a:pPr eaLnBrk="1" hangingPunct="1">
              <a:lnSpc>
                <a:spcPct val="90000"/>
              </a:lnSpc>
            </a:pPr>
            <a:r>
              <a:rPr lang="ru-RU" altLang="ru-RU" sz="2800"/>
              <a:t>Изменение правосознания граждан в сочетании с расширяющейся законодательной базой;</a:t>
            </a:r>
          </a:p>
          <a:p>
            <a:pPr eaLnBrk="1" hangingPunct="1">
              <a:lnSpc>
                <a:spcPct val="90000"/>
              </a:lnSpc>
            </a:pPr>
            <a:r>
              <a:rPr lang="ru-RU" altLang="ru-RU" sz="2800"/>
              <a:t> появление структур, призванных обеспечить соблюдение и восстановление нарушенных прав в области охраны здоровья граждан;</a:t>
            </a:r>
          </a:p>
          <a:p>
            <a:pPr eaLnBrk="1" hangingPunct="1">
              <a:lnSpc>
                <a:spcPct val="90000"/>
              </a:lnSpc>
            </a:pPr>
            <a:r>
              <a:rPr lang="ru-RU" altLang="ru-RU" sz="2800"/>
              <a:t>активная деятельность СМИ по «выявлению» болезненных для общества  проблем здравоохранения, в т.ч. по обнародованию случаев привлечения к  врачей ответственности, привело к росту количества обращений пациентов в правоохранительные органы и суд за разрешением медико-юридических конфликтов.</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Прямоугольник 1">
            <a:extLst>
              <a:ext uri="{FF2B5EF4-FFF2-40B4-BE49-F238E27FC236}">
                <a16:creationId xmlns:a16="http://schemas.microsoft.com/office/drawing/2014/main" id="{41B90533-6B48-EA05-9F4F-D72F2F7DA5A0}"/>
              </a:ext>
            </a:extLst>
          </p:cNvPr>
          <p:cNvSpPr>
            <a:spLocks noChangeArrowheads="1"/>
          </p:cNvSpPr>
          <p:nvPr/>
        </p:nvSpPr>
        <p:spPr bwMode="auto">
          <a:xfrm>
            <a:off x="107950" y="260350"/>
            <a:ext cx="675005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Отношения, складывающиеся в сфере здравоохранения, в том числе и в стоматологии, регулируются многими отраслями права, что и обусловливает наличие нескольких видов ответственности медицинских работников;</a:t>
            </a:r>
          </a:p>
          <a:p>
            <a:pPr eaLnBrk="1" hangingPunct="1">
              <a:lnSpc>
                <a:spcPct val="100000"/>
              </a:lnSpc>
              <a:spcBef>
                <a:spcPct val="0"/>
              </a:spcBef>
              <a:buClrTx/>
              <a:buSzTx/>
              <a:buFontTx/>
              <a:buNone/>
            </a:pPr>
            <a:r>
              <a:rPr lang="ru-RU" altLang="ru-RU" sz="1800">
                <a:latin typeface="Arial" panose="020B0604020202020204" pitchFamily="34" charset="0"/>
              </a:rPr>
              <a:t>Выделяют правонарушения, влекущие за собой наступление определенного вида юридической ответственности: проступки и преступления. </a:t>
            </a:r>
          </a:p>
          <a:p>
            <a:pPr eaLnBrk="1" hangingPunct="1">
              <a:lnSpc>
                <a:spcPct val="100000"/>
              </a:lnSpc>
              <a:spcBef>
                <a:spcPct val="0"/>
              </a:spcBef>
              <a:buClrTx/>
              <a:buSzTx/>
              <a:buFontTx/>
              <a:buNone/>
            </a:pPr>
            <a:r>
              <a:rPr lang="ru-RU" altLang="ru-RU" sz="1800">
                <a:latin typeface="Arial" panose="020B0604020202020204" pitchFamily="34" charset="0"/>
              </a:rPr>
              <a:t>Проступки могут быть административными, гражданскими, дисциплинарными. </a:t>
            </a:r>
          </a:p>
          <a:p>
            <a:pPr eaLnBrk="1" hangingPunct="1">
              <a:lnSpc>
                <a:spcPct val="100000"/>
              </a:lnSpc>
              <a:spcBef>
                <a:spcPct val="0"/>
              </a:spcBef>
              <a:buClrTx/>
              <a:buSzTx/>
              <a:buFontTx/>
              <a:buNone/>
            </a:pPr>
            <a:r>
              <a:rPr lang="ru-RU" altLang="ru-RU" sz="1800">
                <a:latin typeface="Arial" panose="020B0604020202020204" pitchFamily="34" charset="0"/>
              </a:rPr>
              <a:t>Преступления же – это общественно более значимые деяния, наносящие серьезный ущерб личности или обществу, за которые виновного привлекают к уголовной ответственности.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Прямоугольник 1">
            <a:extLst>
              <a:ext uri="{FF2B5EF4-FFF2-40B4-BE49-F238E27FC236}">
                <a16:creationId xmlns:a16="http://schemas.microsoft.com/office/drawing/2014/main" id="{D5CC0221-721F-1E0F-3470-6CC2CEF2D238}"/>
              </a:ext>
            </a:extLst>
          </p:cNvPr>
          <p:cNvSpPr>
            <a:spLocks noChangeArrowheads="1"/>
          </p:cNvSpPr>
          <p:nvPr/>
        </p:nvSpPr>
        <p:spPr bwMode="auto">
          <a:xfrm>
            <a:off x="179388" y="0"/>
            <a:ext cx="7488237"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К профессиональным медицинским преступлениям относятся: </a:t>
            </a:r>
          </a:p>
          <a:p>
            <a:pPr eaLnBrk="1" hangingPunct="1">
              <a:lnSpc>
                <a:spcPct val="100000"/>
              </a:lnSpc>
              <a:spcBef>
                <a:spcPct val="0"/>
              </a:spcBef>
              <a:buClrTx/>
              <a:buSzTx/>
              <a:buFontTx/>
              <a:buNone/>
            </a:pPr>
            <a:r>
              <a:rPr lang="ru-RU" altLang="ru-RU" sz="1800">
                <a:latin typeface="Arial" panose="020B0604020202020204" pitchFamily="34" charset="0"/>
              </a:rPr>
              <a:t>♦ причинение смерти по неосторожности вследствие ненадлежащего исполнения лицом своих профессиональных обязанностей (ч. 2 ст. 109 УК РФ); </a:t>
            </a:r>
          </a:p>
          <a:p>
            <a:pPr eaLnBrk="1" hangingPunct="1">
              <a:lnSpc>
                <a:spcPct val="100000"/>
              </a:lnSpc>
              <a:spcBef>
                <a:spcPct val="0"/>
              </a:spcBef>
              <a:buClrTx/>
              <a:buSzTx/>
              <a:buFontTx/>
              <a:buNone/>
            </a:pPr>
            <a:r>
              <a:rPr lang="ru-RU" altLang="ru-RU" sz="1800">
                <a:latin typeface="Arial" panose="020B0604020202020204" pitchFamily="34" charset="0"/>
              </a:rPr>
              <a:t>♦ заражение другого лица ВИЧ-инфекцией при оказании стоматологической помощи (плохая стерилизация инструментов и т.п.); </a:t>
            </a:r>
          </a:p>
          <a:p>
            <a:pPr eaLnBrk="1" hangingPunct="1">
              <a:lnSpc>
                <a:spcPct val="100000"/>
              </a:lnSpc>
              <a:spcBef>
                <a:spcPct val="0"/>
              </a:spcBef>
              <a:buClrTx/>
              <a:buSzTx/>
              <a:buFontTx/>
              <a:buNone/>
            </a:pPr>
            <a:r>
              <a:rPr lang="ru-RU" altLang="ru-RU" sz="1800">
                <a:latin typeface="Arial" panose="020B0604020202020204" pitchFamily="34" charset="0"/>
              </a:rPr>
              <a:t>♦ неоказание помощи больному (ст. 124 УК РФ); отличительной особенностью данного преступления является то, что субъектом его совершения может быть только медицинский работник (врач, фельдшер, медицинская сестра); </a:t>
            </a:r>
          </a:p>
          <a:p>
            <a:pPr eaLnBrk="1" hangingPunct="1">
              <a:lnSpc>
                <a:spcPct val="100000"/>
              </a:lnSpc>
              <a:spcBef>
                <a:spcPct val="0"/>
              </a:spcBef>
              <a:buClrTx/>
              <a:buSzTx/>
              <a:buFontTx/>
              <a:buNone/>
            </a:pPr>
            <a:r>
              <a:rPr lang="ru-RU" altLang="ru-RU" sz="1800">
                <a:latin typeface="Arial" panose="020B0604020202020204" pitchFamily="34" charset="0"/>
              </a:rPr>
              <a:t>♦ незаконное занятие частной медицинской практикой;</a:t>
            </a:r>
          </a:p>
          <a:p>
            <a:pPr eaLnBrk="1" hangingPunct="1">
              <a:lnSpc>
                <a:spcPct val="100000"/>
              </a:lnSpc>
              <a:spcBef>
                <a:spcPct val="0"/>
              </a:spcBef>
              <a:buClrTx/>
              <a:buSzTx/>
              <a:buFontTx/>
              <a:buNone/>
            </a:pPr>
            <a:r>
              <a:rPr lang="ru-RU" altLang="ru-RU" sz="1800">
                <a:latin typeface="Arial" panose="020B0604020202020204" pitchFamily="34" charset="0"/>
              </a:rPr>
              <a:t>♦ нарушение санитарно-эпидемиологических правил (ст. 236 УК РФ).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Прямоугольник 1">
            <a:extLst>
              <a:ext uri="{FF2B5EF4-FFF2-40B4-BE49-F238E27FC236}">
                <a16:creationId xmlns:a16="http://schemas.microsoft.com/office/drawing/2014/main" id="{410EF4C5-48C2-D477-9D52-C308C558DD1E}"/>
              </a:ext>
            </a:extLst>
          </p:cNvPr>
          <p:cNvSpPr>
            <a:spLocks noChangeArrowheads="1"/>
          </p:cNvSpPr>
          <p:nvPr/>
        </p:nvSpPr>
        <p:spPr bwMode="auto">
          <a:xfrm>
            <a:off x="395288" y="115888"/>
            <a:ext cx="6462712"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eaLnBrk="1" hangingPunct="1">
              <a:lnSpc>
                <a:spcPct val="100000"/>
              </a:lnSpc>
              <a:spcBef>
                <a:spcPct val="0"/>
              </a:spcBef>
              <a:buClrTx/>
              <a:buSzTx/>
              <a:buFontTx/>
              <a:buNone/>
            </a:pPr>
            <a:r>
              <a:rPr lang="ru-RU" altLang="ru-RU" sz="1800">
                <a:latin typeface="Arial" panose="020B0604020202020204" pitchFamily="34" charset="0"/>
              </a:rPr>
              <a:t>Должностными преступлениями являются: </a:t>
            </a:r>
          </a:p>
          <a:p>
            <a:pPr eaLnBrk="1" hangingPunct="1">
              <a:lnSpc>
                <a:spcPct val="100000"/>
              </a:lnSpc>
              <a:spcBef>
                <a:spcPct val="0"/>
              </a:spcBef>
              <a:buClrTx/>
              <a:buSzTx/>
              <a:buFontTx/>
              <a:buNone/>
            </a:pPr>
            <a:r>
              <a:rPr lang="ru-RU" altLang="ru-RU" sz="1800">
                <a:latin typeface="Arial" panose="020B0604020202020204" pitchFamily="34" charset="0"/>
              </a:rPr>
              <a:t>♦ злоупотребление должностными полномочиями (ст. 285 УК РФ) вопреки интересам службы; </a:t>
            </a:r>
          </a:p>
          <a:p>
            <a:pPr eaLnBrk="1" hangingPunct="1">
              <a:lnSpc>
                <a:spcPct val="100000"/>
              </a:lnSpc>
              <a:spcBef>
                <a:spcPct val="0"/>
              </a:spcBef>
              <a:buClrTx/>
              <a:buSzTx/>
              <a:buFontTx/>
              <a:buNone/>
            </a:pPr>
            <a:r>
              <a:rPr lang="ru-RU" altLang="ru-RU" sz="1800">
                <a:latin typeface="Arial" panose="020B0604020202020204" pitchFamily="34" charset="0"/>
              </a:rPr>
              <a:t>♦ служебный подлог (ст. 292 УК РФ) – фальсификация документов (истории болезни, листки временной нетрудоспособности, свидетельства о рождении и смерти, заключение о годности или негодности к военной службе и др.); </a:t>
            </a:r>
          </a:p>
          <a:p>
            <a:pPr eaLnBrk="1" hangingPunct="1">
              <a:lnSpc>
                <a:spcPct val="100000"/>
              </a:lnSpc>
              <a:spcBef>
                <a:spcPct val="0"/>
              </a:spcBef>
              <a:buClrTx/>
              <a:buSzTx/>
              <a:buFontTx/>
              <a:buNone/>
            </a:pPr>
            <a:r>
              <a:rPr lang="ru-RU" altLang="ru-RU" sz="1800">
                <a:latin typeface="Arial" panose="020B0604020202020204" pitchFamily="34" charset="0"/>
              </a:rPr>
              <a:t>♦ халатность (ст. 293 УК РФ) – неисполнение или ненадлежащее исполнение должностным лицом своих обязанностей.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Прямоугольник 1">
            <a:extLst>
              <a:ext uri="{FF2B5EF4-FFF2-40B4-BE49-F238E27FC236}">
                <a16:creationId xmlns:a16="http://schemas.microsoft.com/office/drawing/2014/main" id="{A5A73F4C-8F59-1C7D-190A-1FACF55D1FFF}"/>
              </a:ext>
            </a:extLst>
          </p:cNvPr>
          <p:cNvSpPr>
            <a:spLocks noChangeArrowheads="1"/>
          </p:cNvSpPr>
          <p:nvPr/>
        </p:nvSpPr>
        <p:spPr bwMode="auto">
          <a:xfrm>
            <a:off x="0" y="115888"/>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algn="just" eaLnBrk="1" hangingPunct="1">
              <a:lnSpc>
                <a:spcPct val="100000"/>
              </a:lnSpc>
              <a:spcBef>
                <a:spcPct val="0"/>
              </a:spcBef>
              <a:buClrTx/>
              <a:buSzTx/>
              <a:buFontTx/>
              <a:buNone/>
            </a:pPr>
            <a:r>
              <a:rPr lang="ru-RU" altLang="ru-RU" sz="2400">
                <a:latin typeface="Arial" panose="020B0604020202020204" pitchFamily="34" charset="0"/>
              </a:rPr>
              <a:t>Частным видом юридической ответственности в сфере медицинской деятельности является</a:t>
            </a:r>
          </a:p>
          <a:p>
            <a:pPr algn="just" eaLnBrk="1" hangingPunct="1">
              <a:lnSpc>
                <a:spcPct val="100000"/>
              </a:lnSpc>
              <a:spcBef>
                <a:spcPct val="0"/>
              </a:spcBef>
              <a:buClrTx/>
              <a:buSzTx/>
              <a:buFontTx/>
              <a:buNone/>
            </a:pPr>
            <a:r>
              <a:rPr lang="ru-RU" altLang="ru-RU" sz="2400">
                <a:latin typeface="Arial" panose="020B0604020202020204" pitchFamily="34" charset="0"/>
              </a:rPr>
              <a:t>гражданско-правовая ответственность, необходимым</a:t>
            </a:r>
          </a:p>
          <a:p>
            <a:pPr algn="just" eaLnBrk="1" hangingPunct="1">
              <a:lnSpc>
                <a:spcPct val="100000"/>
              </a:lnSpc>
              <a:spcBef>
                <a:spcPct val="0"/>
              </a:spcBef>
              <a:buClrTx/>
              <a:buSzTx/>
              <a:buFontTx/>
              <a:buNone/>
            </a:pPr>
            <a:r>
              <a:rPr lang="ru-RU" altLang="ru-RU" sz="2400">
                <a:latin typeface="Arial" panose="020B0604020202020204" pitchFamily="34" charset="0"/>
              </a:rPr>
              <a:t>условием наступления которой в сфере здравоохранения является причинение вреда здоровью пациента</a:t>
            </a:r>
          </a:p>
          <a:p>
            <a:pPr algn="just" eaLnBrk="1" hangingPunct="1">
              <a:lnSpc>
                <a:spcPct val="100000"/>
              </a:lnSpc>
              <a:spcBef>
                <a:spcPct val="0"/>
              </a:spcBef>
              <a:buClrTx/>
              <a:buSzTx/>
              <a:buFontTx/>
              <a:buNone/>
            </a:pPr>
            <a:r>
              <a:rPr lang="ru-RU" altLang="ru-RU" sz="2400">
                <a:latin typeface="Arial" panose="020B0604020202020204" pitchFamily="34" charset="0"/>
              </a:rPr>
              <a:t>(материальный и моральный ущерб). При материальном вреде наиболее часто используется денежная</a:t>
            </a:r>
          </a:p>
          <a:p>
            <a:pPr algn="just" eaLnBrk="1" hangingPunct="1">
              <a:lnSpc>
                <a:spcPct val="100000"/>
              </a:lnSpc>
              <a:spcBef>
                <a:spcPct val="0"/>
              </a:spcBef>
              <a:buClrTx/>
              <a:buSzTx/>
              <a:buFontTx/>
              <a:buNone/>
            </a:pPr>
            <a:r>
              <a:rPr lang="ru-RU" altLang="ru-RU" sz="2400">
                <a:latin typeface="Arial" panose="020B0604020202020204" pitchFamily="34" charset="0"/>
              </a:rPr>
              <a:t>форма компенсации, а моральный вред представляет</a:t>
            </a:r>
          </a:p>
          <a:p>
            <a:pPr algn="just" eaLnBrk="1" hangingPunct="1">
              <a:lnSpc>
                <a:spcPct val="100000"/>
              </a:lnSpc>
              <a:spcBef>
                <a:spcPct val="0"/>
              </a:spcBef>
              <a:buClrTx/>
              <a:buSzTx/>
              <a:buFontTx/>
              <a:buNone/>
            </a:pPr>
            <a:r>
              <a:rPr lang="ru-RU" altLang="ru-RU" sz="2400">
                <a:latin typeface="Arial" panose="020B0604020202020204" pitchFamily="34" charset="0"/>
              </a:rPr>
              <a:t>собой физические и нравственные страдания пациента. Например, чувство боли в результате повреждения</a:t>
            </a:r>
          </a:p>
          <a:p>
            <a:pPr algn="just" eaLnBrk="1" hangingPunct="1">
              <a:lnSpc>
                <a:spcPct val="100000"/>
              </a:lnSpc>
              <a:spcBef>
                <a:spcPct val="0"/>
              </a:spcBef>
              <a:buClrTx/>
              <a:buSzTx/>
              <a:buFontTx/>
              <a:buNone/>
            </a:pPr>
            <a:r>
              <a:rPr lang="ru-RU" altLang="ru-RU" sz="2400">
                <a:latin typeface="Arial" panose="020B0604020202020204" pitchFamily="34" charset="0"/>
              </a:rPr>
              <a:t>нерва при какой-либо медицинской манипуляции или</a:t>
            </a:r>
          </a:p>
          <a:p>
            <a:pPr algn="just" eaLnBrk="1" hangingPunct="1">
              <a:lnSpc>
                <a:spcPct val="100000"/>
              </a:lnSpc>
              <a:spcBef>
                <a:spcPct val="0"/>
              </a:spcBef>
              <a:buClrTx/>
              <a:buSzTx/>
              <a:buFontTx/>
              <a:buNone/>
            </a:pPr>
            <a:r>
              <a:rPr lang="ru-RU" altLang="ru-RU" sz="2400">
                <a:latin typeface="Arial" panose="020B0604020202020204" pitchFamily="34" charset="0"/>
              </a:rPr>
              <a:t>плохо изготовленного зубного протеза;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Прямоугольник 1">
            <a:extLst>
              <a:ext uri="{FF2B5EF4-FFF2-40B4-BE49-F238E27FC236}">
                <a16:creationId xmlns:a16="http://schemas.microsoft.com/office/drawing/2014/main" id="{9A3C6B24-FFE5-A2CA-36D1-D012E81749A8}"/>
              </a:ext>
            </a:extLst>
          </p:cNvPr>
          <p:cNvSpPr>
            <a:spLocks noChangeArrowheads="1"/>
          </p:cNvSpPr>
          <p:nvPr/>
        </p:nvSpPr>
        <p:spPr bwMode="auto">
          <a:xfrm>
            <a:off x="179388" y="188913"/>
            <a:ext cx="8964612"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0"/>
              </a:defRPr>
            </a:lvl1pPr>
            <a:lvl2pPr marL="742950" indent="-28575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0"/>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0"/>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0"/>
              </a:defRPr>
            </a:lvl9pPr>
          </a:lstStyle>
          <a:p>
            <a:pPr algn="just" eaLnBrk="1" hangingPunct="1">
              <a:lnSpc>
                <a:spcPct val="100000"/>
              </a:lnSpc>
              <a:spcBef>
                <a:spcPct val="0"/>
              </a:spcBef>
              <a:buClrTx/>
              <a:buSzTx/>
              <a:buFontTx/>
              <a:buNone/>
            </a:pPr>
            <a:r>
              <a:rPr lang="ru-RU" altLang="ru-RU">
                <a:latin typeface="Arial" panose="020B0604020202020204" pitchFamily="34" charset="0"/>
              </a:rPr>
              <a:t>Одним из важнейших условий наступления</a:t>
            </a:r>
          </a:p>
          <a:p>
            <a:pPr algn="just" eaLnBrk="1" hangingPunct="1">
              <a:lnSpc>
                <a:spcPct val="100000"/>
              </a:lnSpc>
              <a:spcBef>
                <a:spcPct val="0"/>
              </a:spcBef>
              <a:buClrTx/>
              <a:buSzTx/>
              <a:buFontTx/>
              <a:buNone/>
            </a:pPr>
            <a:r>
              <a:rPr lang="ru-RU" altLang="ru-RU">
                <a:latin typeface="Arial" panose="020B0604020202020204" pitchFamily="34" charset="0"/>
              </a:rPr>
              <a:t>гражданско-правовой ответственности является наличие причинно-следственной связи между действием и возникновением вреда. Иногда причинная связь</a:t>
            </a:r>
          </a:p>
          <a:p>
            <a:pPr algn="just" eaLnBrk="1" hangingPunct="1">
              <a:lnSpc>
                <a:spcPct val="100000"/>
              </a:lnSpc>
              <a:spcBef>
                <a:spcPct val="0"/>
              </a:spcBef>
              <a:buClrTx/>
              <a:buSzTx/>
              <a:buFontTx/>
              <a:buNone/>
            </a:pPr>
            <a:r>
              <a:rPr lang="ru-RU" altLang="ru-RU">
                <a:latin typeface="Arial" panose="020B0604020202020204" pitchFamily="34" charset="0"/>
              </a:rPr>
              <a:t>очевидна, но порой ее очень трудно установить при</a:t>
            </a:r>
          </a:p>
          <a:p>
            <a:pPr algn="just" eaLnBrk="1" hangingPunct="1">
              <a:lnSpc>
                <a:spcPct val="100000"/>
              </a:lnSpc>
              <a:spcBef>
                <a:spcPct val="0"/>
              </a:spcBef>
              <a:buClrTx/>
              <a:buSzTx/>
              <a:buFontTx/>
              <a:buNone/>
            </a:pPr>
            <a:r>
              <a:rPr lang="ru-RU" altLang="ru-RU">
                <a:latin typeface="Arial" panose="020B0604020202020204" pitchFamily="34" charset="0"/>
              </a:rPr>
              <a:t>проведении медицинских манипуляций. Поэтому</a:t>
            </a:r>
          </a:p>
          <a:p>
            <a:pPr algn="just" eaLnBrk="1" hangingPunct="1">
              <a:lnSpc>
                <a:spcPct val="100000"/>
              </a:lnSpc>
              <a:spcBef>
                <a:spcPct val="0"/>
              </a:spcBef>
              <a:buClrTx/>
              <a:buSzTx/>
              <a:buFontTx/>
              <a:buNone/>
            </a:pPr>
            <a:r>
              <a:rPr lang="ru-RU" altLang="ru-RU">
                <a:latin typeface="Arial" panose="020B0604020202020204" pitchFamily="34" charset="0"/>
              </a:rPr>
              <a:t>очень важно заполнять своевременно, грамотно и</a:t>
            </a:r>
          </a:p>
          <a:p>
            <a:pPr algn="just" eaLnBrk="1" hangingPunct="1">
              <a:lnSpc>
                <a:spcPct val="100000"/>
              </a:lnSpc>
              <a:spcBef>
                <a:spcPct val="0"/>
              </a:spcBef>
              <a:buClrTx/>
              <a:buSzTx/>
              <a:buFontTx/>
              <a:buNone/>
            </a:pPr>
            <a:r>
              <a:rPr lang="ru-RU" altLang="ru-RU">
                <a:latin typeface="Arial" panose="020B0604020202020204" pitchFamily="34" charset="0"/>
              </a:rPr>
              <a:t>профессионально необходимую документацию.</a:t>
            </a:r>
          </a:p>
        </p:txBody>
      </p:sp>
    </p:spTree>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1_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464</TotalTime>
  <Words>2703</Words>
  <Application>Microsoft Macintosh PowerPoint</Application>
  <PresentationFormat>Экран (4:3)</PresentationFormat>
  <Paragraphs>162</Paragraphs>
  <Slides>35</Slides>
  <Notes>14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35</vt:i4>
      </vt:variant>
    </vt:vector>
  </HeadingPairs>
  <TitlesOfParts>
    <vt:vector size="41" baseType="lpstr">
      <vt:lpstr>Arial</vt:lpstr>
      <vt:lpstr>Gill Sans MT</vt:lpstr>
      <vt:lpstr>Times New Roman</vt:lpstr>
      <vt:lpstr>Wingdings</vt:lpstr>
      <vt:lpstr>Галерея</vt:lpstr>
      <vt:lpstr>1_Галерея</vt:lpstr>
      <vt:lpstr>Судебно-медицинская деонтология  Юридическая ответственность медицинских работников</vt:lpstr>
      <vt:lpstr>План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Проблема</vt:lpstr>
      <vt:lpstr>Среди обязательных критериев для определения наличия «врачебной ошибки» внесенных судебно-медицинским экспертом и учёным И.Г.Вермелем было названо три условия, при наличии которых (всех одновременно), с его точки зрения, должна наступать уголовная ответственность медицинских работников за ненадлежащее лечение:</vt:lpstr>
      <vt:lpstr>Презентация PowerPoint</vt:lpstr>
      <vt:lpstr>Дисциплинарная ответственость</vt:lpstr>
      <vt:lpstr>Основные признаки дисциплинарного проступка, выделяемые ТК РФ:</vt:lpstr>
      <vt:lpstr>Дисциплинарная ответственность</vt:lpstr>
      <vt:lpstr>Дисциплинарная ответственность</vt:lpstr>
      <vt:lpstr>Дисциплинарная ответственность</vt:lpstr>
      <vt:lpstr>Дисциплинарная ответственность</vt:lpstr>
      <vt:lpstr>Административная ответственность</vt:lpstr>
      <vt:lpstr>Общие положения административной ответственности</vt:lpstr>
      <vt:lpstr>Презентация PowerPoint</vt:lpstr>
      <vt:lpstr>Субъекты административной ответственности</vt:lpstr>
      <vt:lpstr>Презентация PowerPoint</vt:lpstr>
      <vt:lpstr>Гражданско-правовая ответственность</vt:lpstr>
      <vt:lpstr>Презентация PowerPoint</vt:lpstr>
      <vt:lpstr>Презентация PowerPoint</vt:lpstr>
      <vt:lpstr>Презентация PowerPoint</vt:lpstr>
      <vt:lpstr>Презентация PowerPoint</vt:lpstr>
      <vt:lpstr>                        Порядок предъявления регрессного иска к медицинскому работнику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Юридическая ответственность медицинских работников</dc:title>
  <dc:creator>Inna</dc:creator>
  <cp:lastModifiedBy>igrezina@gmail.com</cp:lastModifiedBy>
  <cp:revision>42</cp:revision>
  <dcterms:created xsi:type="dcterms:W3CDTF">2009-06-03T03:46:53Z</dcterms:created>
  <dcterms:modified xsi:type="dcterms:W3CDTF">2023-09-04T01:44:36Z</dcterms:modified>
</cp:coreProperties>
</file>