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9" r:id="rId8"/>
    <p:sldId id="290" r:id="rId9"/>
    <p:sldId id="291" r:id="rId10"/>
    <p:sldId id="292" r:id="rId11"/>
    <p:sldId id="293" r:id="rId12"/>
    <p:sldId id="294" r:id="rId13"/>
    <p:sldId id="296" r:id="rId14"/>
    <p:sldId id="297" r:id="rId15"/>
    <p:sldId id="298" r:id="rId16"/>
    <p:sldId id="299" r:id="rId17"/>
    <p:sldId id="302" r:id="rId18"/>
    <p:sldId id="304" r:id="rId19"/>
    <p:sldId id="303" r:id="rId20"/>
    <p:sldId id="300" r:id="rId21"/>
    <p:sldId id="301" r:id="rId22"/>
    <p:sldId id="305" r:id="rId23"/>
    <p:sldId id="310" r:id="rId24"/>
    <p:sldId id="311" r:id="rId25"/>
    <p:sldId id="312" r:id="rId26"/>
    <p:sldId id="309" r:id="rId27"/>
    <p:sldId id="313" r:id="rId28"/>
    <p:sldId id="306" r:id="rId29"/>
    <p:sldId id="307" r:id="rId30"/>
    <p:sldId id="308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андр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AACED-9C2A-45C3-B849-5B308DF72C3E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2100574-58EC-4971-9A1B-A38D6B0BB1E5}">
      <dgm:prSet phldrT="[Текст]" custT="1"/>
      <dgm:spPr/>
      <dgm:t>
        <a:bodyPr/>
        <a:lstStyle/>
        <a:p>
          <a:r>
            <a:rPr lang="ru-RU" sz="2000" b="1" dirty="0" smtClean="0"/>
            <a:t>Причины</a:t>
          </a:r>
          <a:endParaRPr lang="ru-RU" sz="2000" b="1" dirty="0"/>
        </a:p>
      </dgm:t>
    </dgm:pt>
    <dgm:pt modelId="{1A09576C-8D26-4583-A244-2BDB57329DD5}" type="parTrans" cxnId="{2DF823A8-1BFC-43E9-B6E0-6AAC156D0FCF}">
      <dgm:prSet/>
      <dgm:spPr/>
      <dgm:t>
        <a:bodyPr/>
        <a:lstStyle/>
        <a:p>
          <a:endParaRPr lang="ru-RU"/>
        </a:p>
      </dgm:t>
    </dgm:pt>
    <dgm:pt modelId="{0621BDD6-A49B-4046-AB0C-8195CA50F57F}" type="sibTrans" cxnId="{2DF823A8-1BFC-43E9-B6E0-6AAC156D0FCF}">
      <dgm:prSet/>
      <dgm:spPr/>
      <dgm:t>
        <a:bodyPr/>
        <a:lstStyle/>
        <a:p>
          <a:endParaRPr lang="ru-RU"/>
        </a:p>
      </dgm:t>
    </dgm:pt>
    <dgm:pt modelId="{93416741-2701-4A17-BC70-51B4DB14DF42}">
      <dgm:prSet phldrT="[Текст]"/>
      <dgm:spPr/>
      <dgm:t>
        <a:bodyPr/>
        <a:lstStyle/>
        <a:p>
          <a:r>
            <a:rPr lang="ru-RU" dirty="0" smtClean="0"/>
            <a:t>Эндогенные</a:t>
          </a:r>
          <a:endParaRPr lang="ru-RU" dirty="0"/>
        </a:p>
      </dgm:t>
    </dgm:pt>
    <dgm:pt modelId="{4DA6426F-308B-4C51-8ECF-0FCC4A3E59D9}" type="parTrans" cxnId="{CD0A052F-C300-4E53-98F7-BF5315F200DA}">
      <dgm:prSet/>
      <dgm:spPr/>
      <dgm:t>
        <a:bodyPr/>
        <a:lstStyle/>
        <a:p>
          <a:endParaRPr lang="ru-RU"/>
        </a:p>
      </dgm:t>
    </dgm:pt>
    <dgm:pt modelId="{31D1A965-796E-438A-AD9F-529C7B7205E8}" type="sibTrans" cxnId="{CD0A052F-C300-4E53-98F7-BF5315F200DA}">
      <dgm:prSet/>
      <dgm:spPr/>
      <dgm:t>
        <a:bodyPr/>
        <a:lstStyle/>
        <a:p>
          <a:endParaRPr lang="ru-RU"/>
        </a:p>
      </dgm:t>
    </dgm:pt>
    <dgm:pt modelId="{3D0976C2-71DA-4FFC-BF52-4C64602A8C0C}">
      <dgm:prSet phldrT="[Текст]"/>
      <dgm:spPr/>
      <dgm:t>
        <a:bodyPr/>
        <a:lstStyle/>
        <a:p>
          <a:r>
            <a:rPr lang="ru-RU" dirty="0" smtClean="0"/>
            <a:t>Экзогенные</a:t>
          </a:r>
          <a:endParaRPr lang="ru-RU" dirty="0"/>
        </a:p>
      </dgm:t>
    </dgm:pt>
    <dgm:pt modelId="{6A779812-73B4-49A0-8B37-88FD5325A879}" type="parTrans" cxnId="{E4429625-68FD-46EE-B86F-522497C00797}">
      <dgm:prSet/>
      <dgm:spPr/>
      <dgm:t>
        <a:bodyPr/>
        <a:lstStyle/>
        <a:p>
          <a:endParaRPr lang="ru-RU"/>
        </a:p>
      </dgm:t>
    </dgm:pt>
    <dgm:pt modelId="{1D36652D-E57F-425A-9F8F-79C7587EDDC4}" type="sibTrans" cxnId="{E4429625-68FD-46EE-B86F-522497C00797}">
      <dgm:prSet/>
      <dgm:spPr/>
      <dgm:t>
        <a:bodyPr/>
        <a:lstStyle/>
        <a:p>
          <a:endParaRPr lang="ru-RU"/>
        </a:p>
      </dgm:t>
    </dgm:pt>
    <dgm:pt modelId="{04AB4BD9-7409-43DF-ABB5-4A4612F6B96D}" type="asst">
      <dgm:prSet/>
      <dgm:spPr/>
      <dgm:t>
        <a:bodyPr/>
        <a:lstStyle/>
        <a:p>
          <a:r>
            <a:rPr lang="ru-RU" dirty="0" smtClean="0"/>
            <a:t>Хромосомные аномалии</a:t>
          </a:r>
          <a:endParaRPr lang="ru-RU" dirty="0"/>
        </a:p>
      </dgm:t>
    </dgm:pt>
    <dgm:pt modelId="{5E04F687-599B-4A1E-A334-20737E88B7A3}" type="parTrans" cxnId="{49325D2C-19DC-4069-9E62-1FF27D8275D6}">
      <dgm:prSet/>
      <dgm:spPr/>
      <dgm:t>
        <a:bodyPr/>
        <a:lstStyle/>
        <a:p>
          <a:endParaRPr lang="ru-RU"/>
        </a:p>
      </dgm:t>
    </dgm:pt>
    <dgm:pt modelId="{F260A3ED-6023-4A57-8979-A6803FCD84DB}" type="sibTrans" cxnId="{49325D2C-19DC-4069-9E62-1FF27D8275D6}">
      <dgm:prSet/>
      <dgm:spPr/>
      <dgm:t>
        <a:bodyPr/>
        <a:lstStyle/>
        <a:p>
          <a:endParaRPr lang="ru-RU"/>
        </a:p>
      </dgm:t>
    </dgm:pt>
    <dgm:pt modelId="{CDBD9CB7-129C-4B93-B0F2-FD35FDD1C660}" type="asst">
      <dgm:prSet/>
      <dgm:spPr/>
      <dgm:t>
        <a:bodyPr/>
        <a:lstStyle/>
        <a:p>
          <a:r>
            <a:rPr lang="ru-RU" dirty="0" smtClean="0"/>
            <a:t>Нарушение работы отдельных генов</a:t>
          </a:r>
          <a:endParaRPr lang="ru-RU" dirty="0"/>
        </a:p>
      </dgm:t>
    </dgm:pt>
    <dgm:pt modelId="{B8A01F41-3224-4F36-9608-DF09ABFF5273}" type="parTrans" cxnId="{0A8F512B-9C12-45B9-B116-6329905AA600}">
      <dgm:prSet/>
      <dgm:spPr/>
      <dgm:t>
        <a:bodyPr/>
        <a:lstStyle/>
        <a:p>
          <a:endParaRPr lang="ru-RU"/>
        </a:p>
      </dgm:t>
    </dgm:pt>
    <dgm:pt modelId="{9DA21E56-36E2-4A9E-8299-7C4D40984369}" type="sibTrans" cxnId="{0A8F512B-9C12-45B9-B116-6329905AA600}">
      <dgm:prSet/>
      <dgm:spPr/>
      <dgm:t>
        <a:bodyPr/>
        <a:lstStyle/>
        <a:p>
          <a:endParaRPr lang="ru-RU"/>
        </a:p>
      </dgm:t>
    </dgm:pt>
    <dgm:pt modelId="{32EB2561-498C-400B-9144-34C6C434C47A}" type="asst">
      <dgm:prSet/>
      <dgm:spPr/>
      <dgm:t>
        <a:bodyPr/>
        <a:lstStyle/>
        <a:p>
          <a:r>
            <a:rPr lang="ru-RU" dirty="0" smtClean="0"/>
            <a:t>Недоношенность</a:t>
          </a:r>
          <a:endParaRPr lang="ru-RU" dirty="0"/>
        </a:p>
      </dgm:t>
    </dgm:pt>
    <dgm:pt modelId="{5AC628D5-FDBD-4B69-B477-D3497A983B91}" type="parTrans" cxnId="{23F9A726-D7CB-418B-BD95-A8066C2C00CF}">
      <dgm:prSet/>
      <dgm:spPr/>
      <dgm:t>
        <a:bodyPr/>
        <a:lstStyle/>
        <a:p>
          <a:endParaRPr lang="ru-RU"/>
        </a:p>
      </dgm:t>
    </dgm:pt>
    <dgm:pt modelId="{EC64D3F3-AD06-4FF0-AFCE-F008E350F830}" type="sibTrans" cxnId="{23F9A726-D7CB-418B-BD95-A8066C2C00CF}">
      <dgm:prSet/>
      <dgm:spPr/>
      <dgm:t>
        <a:bodyPr/>
        <a:lstStyle/>
        <a:p>
          <a:endParaRPr lang="ru-RU"/>
        </a:p>
      </dgm:t>
    </dgm:pt>
    <dgm:pt modelId="{37437D66-009E-4E86-A869-6DE3B9ED9A4C}">
      <dgm:prSet/>
      <dgm:spPr/>
      <dgm:t>
        <a:bodyPr/>
        <a:lstStyle/>
        <a:p>
          <a:r>
            <a:rPr lang="ru-RU" dirty="0" smtClean="0"/>
            <a:t>Интоксикация плода</a:t>
          </a:r>
          <a:endParaRPr lang="ru-RU" dirty="0"/>
        </a:p>
      </dgm:t>
    </dgm:pt>
    <dgm:pt modelId="{69A9BE0C-65DF-475D-9D4F-D65CC6620309}" type="parTrans" cxnId="{11A1C76E-3547-46F3-A7D5-90B639AC5C71}">
      <dgm:prSet/>
      <dgm:spPr/>
      <dgm:t>
        <a:bodyPr/>
        <a:lstStyle/>
        <a:p>
          <a:endParaRPr lang="ru-RU"/>
        </a:p>
      </dgm:t>
    </dgm:pt>
    <dgm:pt modelId="{00E1FBA3-7A1D-4F63-81BC-D8C5C788B340}" type="sibTrans" cxnId="{11A1C76E-3547-46F3-A7D5-90B639AC5C71}">
      <dgm:prSet/>
      <dgm:spPr/>
      <dgm:t>
        <a:bodyPr/>
        <a:lstStyle/>
        <a:p>
          <a:endParaRPr lang="ru-RU"/>
        </a:p>
      </dgm:t>
    </dgm:pt>
    <dgm:pt modelId="{83C4F78C-F7DE-4F2B-91F9-72EC38013E5B}">
      <dgm:prSet/>
      <dgm:spPr/>
      <dgm:t>
        <a:bodyPr/>
        <a:lstStyle/>
        <a:p>
          <a:r>
            <a:rPr lang="ru-RU" dirty="0" smtClean="0"/>
            <a:t>Инфекционные заболевания</a:t>
          </a:r>
          <a:endParaRPr lang="ru-RU" dirty="0"/>
        </a:p>
      </dgm:t>
    </dgm:pt>
    <dgm:pt modelId="{3132FF7A-B3CA-43AA-A3DC-714CE5EFD61E}" type="parTrans" cxnId="{438550C6-42D1-41E9-A25F-05C77FC196D7}">
      <dgm:prSet/>
      <dgm:spPr/>
      <dgm:t>
        <a:bodyPr/>
        <a:lstStyle/>
        <a:p>
          <a:endParaRPr lang="ru-RU"/>
        </a:p>
      </dgm:t>
    </dgm:pt>
    <dgm:pt modelId="{AFD6E2B4-0665-4D50-9497-45AEC5E2BCC4}" type="sibTrans" cxnId="{438550C6-42D1-41E9-A25F-05C77FC196D7}">
      <dgm:prSet/>
      <dgm:spPr/>
      <dgm:t>
        <a:bodyPr/>
        <a:lstStyle/>
        <a:p>
          <a:endParaRPr lang="ru-RU"/>
        </a:p>
      </dgm:t>
    </dgm:pt>
    <dgm:pt modelId="{3C57D358-209E-46A6-8D15-0DD168A9CE48}">
      <dgm:prSet/>
      <dgm:spPr/>
      <dgm:t>
        <a:bodyPr/>
        <a:lstStyle/>
        <a:p>
          <a:r>
            <a:rPr lang="ru-RU" dirty="0" smtClean="0"/>
            <a:t>Родовые травмы</a:t>
          </a:r>
          <a:endParaRPr lang="ru-RU" dirty="0"/>
        </a:p>
      </dgm:t>
    </dgm:pt>
    <dgm:pt modelId="{A11C0441-C9A5-4F56-8328-2F90EA8F3EB6}" type="parTrans" cxnId="{1CA64502-2846-4A11-8AB3-1D46032A4146}">
      <dgm:prSet/>
      <dgm:spPr/>
      <dgm:t>
        <a:bodyPr/>
        <a:lstStyle/>
        <a:p>
          <a:endParaRPr lang="ru-RU"/>
        </a:p>
      </dgm:t>
    </dgm:pt>
    <dgm:pt modelId="{E8334A2D-725F-4B96-9819-55489E9C7C3B}" type="sibTrans" cxnId="{1CA64502-2846-4A11-8AB3-1D46032A4146}">
      <dgm:prSet/>
      <dgm:spPr/>
      <dgm:t>
        <a:bodyPr/>
        <a:lstStyle/>
        <a:p>
          <a:endParaRPr lang="ru-RU"/>
        </a:p>
      </dgm:t>
    </dgm:pt>
    <dgm:pt modelId="{3376E40D-AE97-4BAD-A025-D3CAA17D0C8D}">
      <dgm:prSet/>
      <dgm:spPr/>
      <dgm:t>
        <a:bodyPr/>
        <a:lstStyle/>
        <a:p>
          <a:r>
            <a:rPr lang="ru-RU" dirty="0" smtClean="0"/>
            <a:t>Травмы головы</a:t>
          </a:r>
          <a:endParaRPr lang="ru-RU" dirty="0"/>
        </a:p>
      </dgm:t>
    </dgm:pt>
    <dgm:pt modelId="{1197D5EE-A234-4098-9305-953AB51B0E31}" type="parTrans" cxnId="{12195828-0EE8-4243-82F3-574D41144A8E}">
      <dgm:prSet/>
      <dgm:spPr/>
      <dgm:t>
        <a:bodyPr/>
        <a:lstStyle/>
        <a:p>
          <a:endParaRPr lang="ru-RU"/>
        </a:p>
      </dgm:t>
    </dgm:pt>
    <dgm:pt modelId="{A4C7D10F-5BF7-4E93-A304-BEDA24163CA7}" type="sibTrans" cxnId="{12195828-0EE8-4243-82F3-574D41144A8E}">
      <dgm:prSet/>
      <dgm:spPr/>
      <dgm:t>
        <a:bodyPr/>
        <a:lstStyle/>
        <a:p>
          <a:endParaRPr lang="ru-RU"/>
        </a:p>
      </dgm:t>
    </dgm:pt>
    <dgm:pt modelId="{C61D2F67-2D36-4474-8B33-79BE745AB5AE}">
      <dgm:prSet/>
      <dgm:spPr/>
      <dgm:t>
        <a:bodyPr/>
        <a:lstStyle/>
        <a:p>
          <a:r>
            <a:rPr lang="ru-RU" dirty="0" err="1" smtClean="0"/>
            <a:t>Пед</a:t>
          </a:r>
          <a:r>
            <a:rPr lang="ru-RU" dirty="0" smtClean="0"/>
            <a:t>. запущенность</a:t>
          </a:r>
          <a:endParaRPr lang="ru-RU" dirty="0"/>
        </a:p>
      </dgm:t>
    </dgm:pt>
    <dgm:pt modelId="{0D56C0B2-29C9-4142-B4E8-7AF24357EA1E}" type="parTrans" cxnId="{0485ECBC-2D45-4FAE-A9D2-6164400B9D46}">
      <dgm:prSet/>
      <dgm:spPr/>
      <dgm:t>
        <a:bodyPr/>
        <a:lstStyle/>
        <a:p>
          <a:endParaRPr lang="ru-RU"/>
        </a:p>
      </dgm:t>
    </dgm:pt>
    <dgm:pt modelId="{4446AFD3-205C-4859-95EE-E2475D6613D3}" type="sibTrans" cxnId="{0485ECBC-2D45-4FAE-A9D2-6164400B9D46}">
      <dgm:prSet/>
      <dgm:spPr/>
      <dgm:t>
        <a:bodyPr/>
        <a:lstStyle/>
        <a:p>
          <a:endParaRPr lang="ru-RU"/>
        </a:p>
      </dgm:t>
    </dgm:pt>
    <dgm:pt modelId="{90325947-D9CE-4A17-807D-9788882C9242}" type="pres">
      <dgm:prSet presAssocID="{0BAAACED-9C2A-45C3-B849-5B308DF72C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E4AD09-9FB9-42AA-ADCC-73FB898BA8E6}" type="pres">
      <dgm:prSet presAssocID="{62100574-58EC-4971-9A1B-A38D6B0BB1E5}" presName="hierRoot1" presStyleCnt="0">
        <dgm:presLayoutVars>
          <dgm:hierBranch val="init"/>
        </dgm:presLayoutVars>
      </dgm:prSet>
      <dgm:spPr/>
    </dgm:pt>
    <dgm:pt modelId="{E19729FB-5612-47BB-9FCC-9DA8FA367148}" type="pres">
      <dgm:prSet presAssocID="{62100574-58EC-4971-9A1B-A38D6B0BB1E5}" presName="rootComposite1" presStyleCnt="0"/>
      <dgm:spPr/>
    </dgm:pt>
    <dgm:pt modelId="{CABB43AC-AADE-4A75-AAA3-79B5ADBE7D9C}" type="pres">
      <dgm:prSet presAssocID="{62100574-58EC-4971-9A1B-A38D6B0BB1E5}" presName="rootText1" presStyleLbl="node0" presStyleIdx="0" presStyleCnt="1" custScaleX="666198" custLinFactNeighborX="27545" custLinFactNeighborY="-20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1EA8B4-5BF2-4D26-8CA0-F1D79E410936}" type="pres">
      <dgm:prSet presAssocID="{62100574-58EC-4971-9A1B-A38D6B0BB1E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8E9E876-CECB-4A88-A1BB-1BA46F622A05}" type="pres">
      <dgm:prSet presAssocID="{62100574-58EC-4971-9A1B-A38D6B0BB1E5}" presName="hierChild2" presStyleCnt="0"/>
      <dgm:spPr/>
    </dgm:pt>
    <dgm:pt modelId="{B130F511-0054-4FA0-B62A-420CCE86119A}" type="pres">
      <dgm:prSet presAssocID="{4DA6426F-308B-4C51-8ECF-0FCC4A3E59D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E91FEF6-3B32-48AD-B4AF-D73ACB4E5F31}" type="pres">
      <dgm:prSet presAssocID="{93416741-2701-4A17-BC70-51B4DB14DF42}" presName="hierRoot2" presStyleCnt="0">
        <dgm:presLayoutVars>
          <dgm:hierBranch val="init"/>
        </dgm:presLayoutVars>
      </dgm:prSet>
      <dgm:spPr/>
    </dgm:pt>
    <dgm:pt modelId="{6E0A01FF-CF8A-406B-95A7-22F35FF6D275}" type="pres">
      <dgm:prSet presAssocID="{93416741-2701-4A17-BC70-51B4DB14DF42}" presName="rootComposite" presStyleCnt="0"/>
      <dgm:spPr/>
    </dgm:pt>
    <dgm:pt modelId="{681B0E96-9E16-4D06-80FF-A5936CE7FDEC}" type="pres">
      <dgm:prSet presAssocID="{93416741-2701-4A17-BC70-51B4DB14DF42}" presName="rootText" presStyleLbl="node2" presStyleIdx="0" presStyleCnt="2" custScaleX="204767" custLinFactX="7157" custLinFactNeighborX="100000" custLinFactNeighborY="-3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7A5D7C-C54C-4053-83C5-BFFEEE1F7118}" type="pres">
      <dgm:prSet presAssocID="{93416741-2701-4A17-BC70-51B4DB14DF42}" presName="rootConnector" presStyleLbl="node2" presStyleIdx="0" presStyleCnt="2"/>
      <dgm:spPr/>
      <dgm:t>
        <a:bodyPr/>
        <a:lstStyle/>
        <a:p>
          <a:endParaRPr lang="ru-RU"/>
        </a:p>
      </dgm:t>
    </dgm:pt>
    <dgm:pt modelId="{DC7D0C2C-1A14-45AB-A2E0-B2481CF51667}" type="pres">
      <dgm:prSet presAssocID="{93416741-2701-4A17-BC70-51B4DB14DF42}" presName="hierChild4" presStyleCnt="0"/>
      <dgm:spPr/>
    </dgm:pt>
    <dgm:pt modelId="{6A4583C0-95F8-41BD-A393-D5C9BB177097}" type="pres">
      <dgm:prSet presAssocID="{93416741-2701-4A17-BC70-51B4DB14DF42}" presName="hierChild5" presStyleCnt="0"/>
      <dgm:spPr/>
    </dgm:pt>
    <dgm:pt modelId="{16CC96BC-C03B-483F-8DAD-EAC10BBCCBF0}" type="pres">
      <dgm:prSet presAssocID="{5E04F687-599B-4A1E-A334-20737E88B7A3}" presName="Name111" presStyleLbl="parChTrans1D3" presStyleIdx="0" presStyleCnt="8"/>
      <dgm:spPr/>
      <dgm:t>
        <a:bodyPr/>
        <a:lstStyle/>
        <a:p>
          <a:endParaRPr lang="ru-RU"/>
        </a:p>
      </dgm:t>
    </dgm:pt>
    <dgm:pt modelId="{112356FF-7D2C-4219-BBF8-5034469DCD3F}" type="pres">
      <dgm:prSet presAssocID="{04AB4BD9-7409-43DF-ABB5-4A4612F6B96D}" presName="hierRoot3" presStyleCnt="0">
        <dgm:presLayoutVars>
          <dgm:hierBranch val="init"/>
        </dgm:presLayoutVars>
      </dgm:prSet>
      <dgm:spPr/>
    </dgm:pt>
    <dgm:pt modelId="{2641D874-2E64-45E0-94AB-B6F5C8D3761C}" type="pres">
      <dgm:prSet presAssocID="{04AB4BD9-7409-43DF-ABB5-4A4612F6B96D}" presName="rootComposite3" presStyleCnt="0"/>
      <dgm:spPr/>
    </dgm:pt>
    <dgm:pt modelId="{8382EB0F-74DB-4900-AC8B-B6EE105337BB}" type="pres">
      <dgm:prSet presAssocID="{04AB4BD9-7409-43DF-ABB5-4A4612F6B96D}" presName="rootText3" presStyleLbl="asst2" presStyleIdx="0" presStyleCnt="3" custScaleX="140212" custLinFactNeighborX="92826" custLinFactNeighborY="11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ED9660-1D89-415B-9BA0-00C5B7AA49F8}" type="pres">
      <dgm:prSet presAssocID="{04AB4BD9-7409-43DF-ABB5-4A4612F6B96D}" presName="rootConnector3" presStyleLbl="asst2" presStyleIdx="0" presStyleCnt="3"/>
      <dgm:spPr/>
      <dgm:t>
        <a:bodyPr/>
        <a:lstStyle/>
        <a:p>
          <a:endParaRPr lang="ru-RU"/>
        </a:p>
      </dgm:t>
    </dgm:pt>
    <dgm:pt modelId="{1B39D611-DE82-4C34-A0B4-4B3D5FB66563}" type="pres">
      <dgm:prSet presAssocID="{04AB4BD9-7409-43DF-ABB5-4A4612F6B96D}" presName="hierChild6" presStyleCnt="0"/>
      <dgm:spPr/>
    </dgm:pt>
    <dgm:pt modelId="{A2B24B36-AC74-4BD2-A327-84506CF695DF}" type="pres">
      <dgm:prSet presAssocID="{04AB4BD9-7409-43DF-ABB5-4A4612F6B96D}" presName="hierChild7" presStyleCnt="0"/>
      <dgm:spPr/>
    </dgm:pt>
    <dgm:pt modelId="{51EC6F2C-045A-4514-8042-E2CFE93F2844}" type="pres">
      <dgm:prSet presAssocID="{B8A01F41-3224-4F36-9608-DF09ABFF5273}" presName="Name111" presStyleLbl="parChTrans1D3" presStyleIdx="1" presStyleCnt="8"/>
      <dgm:spPr/>
      <dgm:t>
        <a:bodyPr/>
        <a:lstStyle/>
        <a:p>
          <a:endParaRPr lang="ru-RU"/>
        </a:p>
      </dgm:t>
    </dgm:pt>
    <dgm:pt modelId="{8B69372C-B792-447F-AEA8-A2E5AD941BFF}" type="pres">
      <dgm:prSet presAssocID="{CDBD9CB7-129C-4B93-B0F2-FD35FDD1C660}" presName="hierRoot3" presStyleCnt="0">
        <dgm:presLayoutVars>
          <dgm:hierBranch val="init"/>
        </dgm:presLayoutVars>
      </dgm:prSet>
      <dgm:spPr/>
    </dgm:pt>
    <dgm:pt modelId="{645D0678-AC90-4311-81D6-3047A745E602}" type="pres">
      <dgm:prSet presAssocID="{CDBD9CB7-129C-4B93-B0F2-FD35FDD1C660}" presName="rootComposite3" presStyleCnt="0"/>
      <dgm:spPr/>
    </dgm:pt>
    <dgm:pt modelId="{336DCD4C-6C5B-433C-BF55-10CAC5B864A2}" type="pres">
      <dgm:prSet presAssocID="{CDBD9CB7-129C-4B93-B0F2-FD35FDD1C660}" presName="rootText3" presStyleLbl="asst2" presStyleIdx="1" presStyleCnt="3" custScaleX="140212" custLinFactY="58005" custLinFactNeighborX="-6838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496726-C528-44F4-A777-3DF44DEE66DD}" type="pres">
      <dgm:prSet presAssocID="{CDBD9CB7-129C-4B93-B0F2-FD35FDD1C660}" presName="rootConnector3" presStyleLbl="asst2" presStyleIdx="1" presStyleCnt="3"/>
      <dgm:spPr/>
      <dgm:t>
        <a:bodyPr/>
        <a:lstStyle/>
        <a:p>
          <a:endParaRPr lang="ru-RU"/>
        </a:p>
      </dgm:t>
    </dgm:pt>
    <dgm:pt modelId="{9819137B-D6D7-43F1-8D1F-5B31F5926CEA}" type="pres">
      <dgm:prSet presAssocID="{CDBD9CB7-129C-4B93-B0F2-FD35FDD1C660}" presName="hierChild6" presStyleCnt="0"/>
      <dgm:spPr/>
    </dgm:pt>
    <dgm:pt modelId="{AF05EF5F-5A84-4B65-9626-781A5B63CE72}" type="pres">
      <dgm:prSet presAssocID="{CDBD9CB7-129C-4B93-B0F2-FD35FDD1C660}" presName="hierChild7" presStyleCnt="0"/>
      <dgm:spPr/>
    </dgm:pt>
    <dgm:pt modelId="{F5B0EC7F-0571-48A8-823C-B40686ED4ED5}" type="pres">
      <dgm:prSet presAssocID="{6A779812-73B4-49A0-8B37-88FD5325A87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F462C78-719A-4EB7-BCCC-4D44C8E381B1}" type="pres">
      <dgm:prSet presAssocID="{3D0976C2-71DA-4FFC-BF52-4C64602A8C0C}" presName="hierRoot2" presStyleCnt="0">
        <dgm:presLayoutVars>
          <dgm:hierBranch val="init"/>
        </dgm:presLayoutVars>
      </dgm:prSet>
      <dgm:spPr/>
    </dgm:pt>
    <dgm:pt modelId="{4151EFAA-49F4-411D-A259-5A3DF4B8B60F}" type="pres">
      <dgm:prSet presAssocID="{3D0976C2-71DA-4FFC-BF52-4C64602A8C0C}" presName="rootComposite" presStyleCnt="0"/>
      <dgm:spPr/>
    </dgm:pt>
    <dgm:pt modelId="{D37B26D1-984C-47E3-9F57-28A0EC871E45}" type="pres">
      <dgm:prSet presAssocID="{3D0976C2-71DA-4FFC-BF52-4C64602A8C0C}" presName="rootText" presStyleLbl="node2" presStyleIdx="1" presStyleCnt="2" custScaleX="2047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645715-7535-4FE7-B7A8-607178E7DD9E}" type="pres">
      <dgm:prSet presAssocID="{3D0976C2-71DA-4FFC-BF52-4C64602A8C0C}" presName="rootConnector" presStyleLbl="node2" presStyleIdx="1" presStyleCnt="2"/>
      <dgm:spPr/>
      <dgm:t>
        <a:bodyPr/>
        <a:lstStyle/>
        <a:p>
          <a:endParaRPr lang="ru-RU"/>
        </a:p>
      </dgm:t>
    </dgm:pt>
    <dgm:pt modelId="{0DF7C279-4AAB-4921-8DAF-43F88164050D}" type="pres">
      <dgm:prSet presAssocID="{3D0976C2-71DA-4FFC-BF52-4C64602A8C0C}" presName="hierChild4" presStyleCnt="0"/>
      <dgm:spPr/>
    </dgm:pt>
    <dgm:pt modelId="{A3E4EAFE-A24D-418C-BBDE-09A73E000B4B}" type="pres">
      <dgm:prSet presAssocID="{69A9BE0C-65DF-475D-9D4F-D65CC6620309}" presName="Name37" presStyleLbl="parChTrans1D3" presStyleIdx="2" presStyleCnt="8"/>
      <dgm:spPr/>
      <dgm:t>
        <a:bodyPr/>
        <a:lstStyle/>
        <a:p>
          <a:endParaRPr lang="ru-RU"/>
        </a:p>
      </dgm:t>
    </dgm:pt>
    <dgm:pt modelId="{0B594326-1D41-4707-BFBD-9373D777C1A9}" type="pres">
      <dgm:prSet presAssocID="{37437D66-009E-4E86-A869-6DE3B9ED9A4C}" presName="hierRoot2" presStyleCnt="0">
        <dgm:presLayoutVars>
          <dgm:hierBranch val="init"/>
        </dgm:presLayoutVars>
      </dgm:prSet>
      <dgm:spPr/>
    </dgm:pt>
    <dgm:pt modelId="{E3EF1596-BF5A-415C-B8A3-E29069E50AB5}" type="pres">
      <dgm:prSet presAssocID="{37437D66-009E-4E86-A869-6DE3B9ED9A4C}" presName="rootComposite" presStyleCnt="0"/>
      <dgm:spPr/>
    </dgm:pt>
    <dgm:pt modelId="{D009A80B-2730-43BD-AF87-E2D82381FF31}" type="pres">
      <dgm:prSet presAssocID="{37437D66-009E-4E86-A869-6DE3B9ED9A4C}" presName="rootText" presStyleLbl="node3" presStyleIdx="0" presStyleCnt="5" custScaleX="195101" custScaleY="61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321E9D-BE8B-4136-A7C3-D05779A08F78}" type="pres">
      <dgm:prSet presAssocID="{37437D66-009E-4E86-A869-6DE3B9ED9A4C}" presName="rootConnector" presStyleLbl="node3" presStyleIdx="0" presStyleCnt="5"/>
      <dgm:spPr/>
      <dgm:t>
        <a:bodyPr/>
        <a:lstStyle/>
        <a:p>
          <a:endParaRPr lang="ru-RU"/>
        </a:p>
      </dgm:t>
    </dgm:pt>
    <dgm:pt modelId="{C17D5AE7-705D-4C47-A417-BB1AA58A5619}" type="pres">
      <dgm:prSet presAssocID="{37437D66-009E-4E86-A869-6DE3B9ED9A4C}" presName="hierChild4" presStyleCnt="0"/>
      <dgm:spPr/>
    </dgm:pt>
    <dgm:pt modelId="{A3A2CF8A-7791-48F8-AAD8-DB4F462C0740}" type="pres">
      <dgm:prSet presAssocID="{37437D66-009E-4E86-A869-6DE3B9ED9A4C}" presName="hierChild5" presStyleCnt="0"/>
      <dgm:spPr/>
    </dgm:pt>
    <dgm:pt modelId="{D8E35F89-4338-40BA-90B5-69D0605122ED}" type="pres">
      <dgm:prSet presAssocID="{3132FF7A-B3CA-43AA-A3DC-714CE5EFD61E}" presName="Name37" presStyleLbl="parChTrans1D3" presStyleIdx="3" presStyleCnt="8"/>
      <dgm:spPr/>
      <dgm:t>
        <a:bodyPr/>
        <a:lstStyle/>
        <a:p>
          <a:endParaRPr lang="ru-RU"/>
        </a:p>
      </dgm:t>
    </dgm:pt>
    <dgm:pt modelId="{6D5C61BF-E91C-4F65-999E-1F88EEB7743E}" type="pres">
      <dgm:prSet presAssocID="{83C4F78C-F7DE-4F2B-91F9-72EC38013E5B}" presName="hierRoot2" presStyleCnt="0">
        <dgm:presLayoutVars>
          <dgm:hierBranch val="init"/>
        </dgm:presLayoutVars>
      </dgm:prSet>
      <dgm:spPr/>
    </dgm:pt>
    <dgm:pt modelId="{47709856-9325-4D18-BE42-262CA61CE80B}" type="pres">
      <dgm:prSet presAssocID="{83C4F78C-F7DE-4F2B-91F9-72EC38013E5B}" presName="rootComposite" presStyleCnt="0"/>
      <dgm:spPr/>
    </dgm:pt>
    <dgm:pt modelId="{3889529B-E1B4-4B5C-9425-49A3F1D8BAF5}" type="pres">
      <dgm:prSet presAssocID="{83C4F78C-F7DE-4F2B-91F9-72EC38013E5B}" presName="rootText" presStyleLbl="node3" presStyleIdx="1" presStyleCnt="5" custScaleX="195101" custScaleY="61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8BF378-D6AA-4601-BD1C-B9FB78B1FA2E}" type="pres">
      <dgm:prSet presAssocID="{83C4F78C-F7DE-4F2B-91F9-72EC38013E5B}" presName="rootConnector" presStyleLbl="node3" presStyleIdx="1" presStyleCnt="5"/>
      <dgm:spPr/>
      <dgm:t>
        <a:bodyPr/>
        <a:lstStyle/>
        <a:p>
          <a:endParaRPr lang="ru-RU"/>
        </a:p>
      </dgm:t>
    </dgm:pt>
    <dgm:pt modelId="{F7D47831-562E-4CE4-A482-7282E31E2C3D}" type="pres">
      <dgm:prSet presAssocID="{83C4F78C-F7DE-4F2B-91F9-72EC38013E5B}" presName="hierChild4" presStyleCnt="0"/>
      <dgm:spPr/>
    </dgm:pt>
    <dgm:pt modelId="{90ADFF6D-1BF2-4EB5-99A8-88AB8E16C2A2}" type="pres">
      <dgm:prSet presAssocID="{83C4F78C-F7DE-4F2B-91F9-72EC38013E5B}" presName="hierChild5" presStyleCnt="0"/>
      <dgm:spPr/>
    </dgm:pt>
    <dgm:pt modelId="{37F6562A-4BA8-4194-8208-84C209026EF4}" type="pres">
      <dgm:prSet presAssocID="{A11C0441-C9A5-4F56-8328-2F90EA8F3EB6}" presName="Name37" presStyleLbl="parChTrans1D3" presStyleIdx="4" presStyleCnt="8"/>
      <dgm:spPr/>
      <dgm:t>
        <a:bodyPr/>
        <a:lstStyle/>
        <a:p>
          <a:endParaRPr lang="ru-RU"/>
        </a:p>
      </dgm:t>
    </dgm:pt>
    <dgm:pt modelId="{F5299657-619A-4B47-80D9-97307A689762}" type="pres">
      <dgm:prSet presAssocID="{3C57D358-209E-46A6-8D15-0DD168A9CE48}" presName="hierRoot2" presStyleCnt="0">
        <dgm:presLayoutVars>
          <dgm:hierBranch val="init"/>
        </dgm:presLayoutVars>
      </dgm:prSet>
      <dgm:spPr/>
    </dgm:pt>
    <dgm:pt modelId="{7D8CFD7D-6584-4B17-B2CE-F8247D11C2B4}" type="pres">
      <dgm:prSet presAssocID="{3C57D358-209E-46A6-8D15-0DD168A9CE48}" presName="rootComposite" presStyleCnt="0"/>
      <dgm:spPr/>
    </dgm:pt>
    <dgm:pt modelId="{DF3A1F71-0BF6-4F91-B512-6208E7573DC7}" type="pres">
      <dgm:prSet presAssocID="{3C57D358-209E-46A6-8D15-0DD168A9CE48}" presName="rootText" presStyleLbl="node3" presStyleIdx="2" presStyleCnt="5" custScaleX="195101" custScaleY="61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0D4D74-A275-4409-94E1-088C6618AD33}" type="pres">
      <dgm:prSet presAssocID="{3C57D358-209E-46A6-8D15-0DD168A9CE48}" presName="rootConnector" presStyleLbl="node3" presStyleIdx="2" presStyleCnt="5"/>
      <dgm:spPr/>
      <dgm:t>
        <a:bodyPr/>
        <a:lstStyle/>
        <a:p>
          <a:endParaRPr lang="ru-RU"/>
        </a:p>
      </dgm:t>
    </dgm:pt>
    <dgm:pt modelId="{1E48A795-2E7D-4E5B-B99D-86D59B015436}" type="pres">
      <dgm:prSet presAssocID="{3C57D358-209E-46A6-8D15-0DD168A9CE48}" presName="hierChild4" presStyleCnt="0"/>
      <dgm:spPr/>
    </dgm:pt>
    <dgm:pt modelId="{63779E4A-4618-45CA-A8E4-880ADAE52E7E}" type="pres">
      <dgm:prSet presAssocID="{3C57D358-209E-46A6-8D15-0DD168A9CE48}" presName="hierChild5" presStyleCnt="0"/>
      <dgm:spPr/>
    </dgm:pt>
    <dgm:pt modelId="{1E14748F-30BC-42D8-A8EA-B101769D9731}" type="pres">
      <dgm:prSet presAssocID="{1197D5EE-A234-4098-9305-953AB51B0E31}" presName="Name37" presStyleLbl="parChTrans1D3" presStyleIdx="5" presStyleCnt="8"/>
      <dgm:spPr/>
      <dgm:t>
        <a:bodyPr/>
        <a:lstStyle/>
        <a:p>
          <a:endParaRPr lang="ru-RU"/>
        </a:p>
      </dgm:t>
    </dgm:pt>
    <dgm:pt modelId="{F1271A54-1F90-48D6-9A31-930B23F37DC6}" type="pres">
      <dgm:prSet presAssocID="{3376E40D-AE97-4BAD-A025-D3CAA17D0C8D}" presName="hierRoot2" presStyleCnt="0">
        <dgm:presLayoutVars>
          <dgm:hierBranch val="init"/>
        </dgm:presLayoutVars>
      </dgm:prSet>
      <dgm:spPr/>
    </dgm:pt>
    <dgm:pt modelId="{83DB94A8-283F-4AFA-909A-014AD446E34E}" type="pres">
      <dgm:prSet presAssocID="{3376E40D-AE97-4BAD-A025-D3CAA17D0C8D}" presName="rootComposite" presStyleCnt="0"/>
      <dgm:spPr/>
    </dgm:pt>
    <dgm:pt modelId="{C66E43B8-9E2C-401B-8293-7F6941FB78D7}" type="pres">
      <dgm:prSet presAssocID="{3376E40D-AE97-4BAD-A025-D3CAA17D0C8D}" presName="rootText" presStyleLbl="node3" presStyleIdx="3" presStyleCnt="5" custScaleX="195101" custScaleY="61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60AA8A-6E22-4295-BEF3-696A091A7D5D}" type="pres">
      <dgm:prSet presAssocID="{3376E40D-AE97-4BAD-A025-D3CAA17D0C8D}" presName="rootConnector" presStyleLbl="node3" presStyleIdx="3" presStyleCnt="5"/>
      <dgm:spPr/>
      <dgm:t>
        <a:bodyPr/>
        <a:lstStyle/>
        <a:p>
          <a:endParaRPr lang="ru-RU"/>
        </a:p>
      </dgm:t>
    </dgm:pt>
    <dgm:pt modelId="{F292045B-CC39-495C-9BC5-5D02959EA6CF}" type="pres">
      <dgm:prSet presAssocID="{3376E40D-AE97-4BAD-A025-D3CAA17D0C8D}" presName="hierChild4" presStyleCnt="0"/>
      <dgm:spPr/>
    </dgm:pt>
    <dgm:pt modelId="{70C212D6-D89A-42AF-B449-ADB80F876F3B}" type="pres">
      <dgm:prSet presAssocID="{3376E40D-AE97-4BAD-A025-D3CAA17D0C8D}" presName="hierChild5" presStyleCnt="0"/>
      <dgm:spPr/>
    </dgm:pt>
    <dgm:pt modelId="{7ADD6F6B-76FF-47ED-BC9B-2180F9539EF8}" type="pres">
      <dgm:prSet presAssocID="{0D56C0B2-29C9-4142-B4E8-7AF24357EA1E}" presName="Name37" presStyleLbl="parChTrans1D3" presStyleIdx="6" presStyleCnt="8"/>
      <dgm:spPr/>
      <dgm:t>
        <a:bodyPr/>
        <a:lstStyle/>
        <a:p>
          <a:endParaRPr lang="ru-RU"/>
        </a:p>
      </dgm:t>
    </dgm:pt>
    <dgm:pt modelId="{E80A6632-E117-41F6-9455-80FBE30D3F47}" type="pres">
      <dgm:prSet presAssocID="{C61D2F67-2D36-4474-8B33-79BE745AB5AE}" presName="hierRoot2" presStyleCnt="0">
        <dgm:presLayoutVars>
          <dgm:hierBranch val="init"/>
        </dgm:presLayoutVars>
      </dgm:prSet>
      <dgm:spPr/>
    </dgm:pt>
    <dgm:pt modelId="{F01ABE9E-E95E-4C52-8A5F-BCE1AF29301B}" type="pres">
      <dgm:prSet presAssocID="{C61D2F67-2D36-4474-8B33-79BE745AB5AE}" presName="rootComposite" presStyleCnt="0"/>
      <dgm:spPr/>
    </dgm:pt>
    <dgm:pt modelId="{52654D4E-EE94-4A7F-841D-AA28C744B04F}" type="pres">
      <dgm:prSet presAssocID="{C61D2F67-2D36-4474-8B33-79BE745AB5AE}" presName="rootText" presStyleLbl="node3" presStyleIdx="4" presStyleCnt="5" custScaleX="195101" custScaleY="61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6D03C1-7EBA-4A76-80EF-ADF9B5A4ACDB}" type="pres">
      <dgm:prSet presAssocID="{C61D2F67-2D36-4474-8B33-79BE745AB5AE}" presName="rootConnector" presStyleLbl="node3" presStyleIdx="4" presStyleCnt="5"/>
      <dgm:spPr/>
      <dgm:t>
        <a:bodyPr/>
        <a:lstStyle/>
        <a:p>
          <a:endParaRPr lang="ru-RU"/>
        </a:p>
      </dgm:t>
    </dgm:pt>
    <dgm:pt modelId="{1230CDEF-F8E5-4DC2-844E-1BCB81CBE66A}" type="pres">
      <dgm:prSet presAssocID="{C61D2F67-2D36-4474-8B33-79BE745AB5AE}" presName="hierChild4" presStyleCnt="0"/>
      <dgm:spPr/>
    </dgm:pt>
    <dgm:pt modelId="{5945C513-E60D-47A7-B85A-5AA958823CA4}" type="pres">
      <dgm:prSet presAssocID="{C61D2F67-2D36-4474-8B33-79BE745AB5AE}" presName="hierChild5" presStyleCnt="0"/>
      <dgm:spPr/>
    </dgm:pt>
    <dgm:pt modelId="{B6109C43-E0F5-4331-9B03-3085105CE5E6}" type="pres">
      <dgm:prSet presAssocID="{3D0976C2-71DA-4FFC-BF52-4C64602A8C0C}" presName="hierChild5" presStyleCnt="0"/>
      <dgm:spPr/>
    </dgm:pt>
    <dgm:pt modelId="{F347B615-A744-4F50-AB40-A49673BF53FA}" type="pres">
      <dgm:prSet presAssocID="{5AC628D5-FDBD-4B69-B477-D3497A983B91}" presName="Name111" presStyleLbl="parChTrans1D3" presStyleIdx="7" presStyleCnt="8"/>
      <dgm:spPr/>
      <dgm:t>
        <a:bodyPr/>
        <a:lstStyle/>
        <a:p>
          <a:endParaRPr lang="ru-RU"/>
        </a:p>
      </dgm:t>
    </dgm:pt>
    <dgm:pt modelId="{41425977-5A0C-44BD-9835-980BCCA4DFB3}" type="pres">
      <dgm:prSet presAssocID="{32EB2561-498C-400B-9144-34C6C434C47A}" presName="hierRoot3" presStyleCnt="0">
        <dgm:presLayoutVars>
          <dgm:hierBranch val="init"/>
        </dgm:presLayoutVars>
      </dgm:prSet>
      <dgm:spPr/>
    </dgm:pt>
    <dgm:pt modelId="{DBDFEFC0-9A12-463D-9C06-FC84141BF424}" type="pres">
      <dgm:prSet presAssocID="{32EB2561-498C-400B-9144-34C6C434C47A}" presName="rootComposite3" presStyleCnt="0"/>
      <dgm:spPr/>
    </dgm:pt>
    <dgm:pt modelId="{A20D6787-77CD-432D-B446-6AD430751EF0}" type="pres">
      <dgm:prSet presAssocID="{32EB2561-498C-400B-9144-34C6C434C47A}" presName="rootText3" presStyleLbl="asst2" presStyleIdx="2" presStyleCnt="3" custScaleX="195101" custScaleY="48370" custLinFactX="100000" custLinFactNeighborX="141337" custLinFactNeighborY="-3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D07533-3949-46BA-8A29-55CEF1841DF7}" type="pres">
      <dgm:prSet presAssocID="{32EB2561-498C-400B-9144-34C6C434C47A}" presName="rootConnector3" presStyleLbl="asst2" presStyleIdx="2" presStyleCnt="3"/>
      <dgm:spPr/>
      <dgm:t>
        <a:bodyPr/>
        <a:lstStyle/>
        <a:p>
          <a:endParaRPr lang="ru-RU"/>
        </a:p>
      </dgm:t>
    </dgm:pt>
    <dgm:pt modelId="{9388AA74-7D84-42BA-AA7A-7CDDCCB756FB}" type="pres">
      <dgm:prSet presAssocID="{32EB2561-498C-400B-9144-34C6C434C47A}" presName="hierChild6" presStyleCnt="0"/>
      <dgm:spPr/>
    </dgm:pt>
    <dgm:pt modelId="{6DDC0623-160C-4CC7-B2EE-170626DE4EC8}" type="pres">
      <dgm:prSet presAssocID="{32EB2561-498C-400B-9144-34C6C434C47A}" presName="hierChild7" presStyleCnt="0"/>
      <dgm:spPr/>
    </dgm:pt>
    <dgm:pt modelId="{75CC3DAD-F4E1-4641-9C43-43CF3100F60F}" type="pres">
      <dgm:prSet presAssocID="{62100574-58EC-4971-9A1B-A38D6B0BB1E5}" presName="hierChild3" presStyleCnt="0"/>
      <dgm:spPr/>
    </dgm:pt>
  </dgm:ptLst>
  <dgm:cxnLst>
    <dgm:cxn modelId="{11A1C76E-3547-46F3-A7D5-90B639AC5C71}" srcId="{3D0976C2-71DA-4FFC-BF52-4C64602A8C0C}" destId="{37437D66-009E-4E86-A869-6DE3B9ED9A4C}" srcOrd="1" destOrd="0" parTransId="{69A9BE0C-65DF-475D-9D4F-D65CC6620309}" sibTransId="{00E1FBA3-7A1D-4F63-81BC-D8C5C788B340}"/>
    <dgm:cxn modelId="{0BDB5543-D638-454A-96BC-670C6FE64793}" type="presOf" srcId="{1197D5EE-A234-4098-9305-953AB51B0E31}" destId="{1E14748F-30BC-42D8-A8EA-B101769D9731}" srcOrd="0" destOrd="0" presId="urn:microsoft.com/office/officeart/2005/8/layout/orgChart1"/>
    <dgm:cxn modelId="{FDF10276-13F8-4948-862A-0568F7D8A9A7}" type="presOf" srcId="{5AC628D5-FDBD-4B69-B477-D3497A983B91}" destId="{F347B615-A744-4F50-AB40-A49673BF53FA}" srcOrd="0" destOrd="0" presId="urn:microsoft.com/office/officeart/2005/8/layout/orgChart1"/>
    <dgm:cxn modelId="{9F3C82B8-D6F6-425D-A7F1-4987BC3DB919}" type="presOf" srcId="{6A779812-73B4-49A0-8B37-88FD5325A879}" destId="{F5B0EC7F-0571-48A8-823C-B40686ED4ED5}" srcOrd="0" destOrd="0" presId="urn:microsoft.com/office/officeart/2005/8/layout/orgChart1"/>
    <dgm:cxn modelId="{0DD2E4AE-5A7D-410D-A863-F63E4F0E8B24}" type="presOf" srcId="{04AB4BD9-7409-43DF-ABB5-4A4612F6B96D}" destId="{B8ED9660-1D89-415B-9BA0-00C5B7AA49F8}" srcOrd="1" destOrd="0" presId="urn:microsoft.com/office/officeart/2005/8/layout/orgChart1"/>
    <dgm:cxn modelId="{2619C5F6-D37F-4EAC-9B21-2625AA2A1748}" type="presOf" srcId="{3C57D358-209E-46A6-8D15-0DD168A9CE48}" destId="{6D0D4D74-A275-4409-94E1-088C6618AD33}" srcOrd="1" destOrd="0" presId="urn:microsoft.com/office/officeart/2005/8/layout/orgChart1"/>
    <dgm:cxn modelId="{438550C6-42D1-41E9-A25F-05C77FC196D7}" srcId="{3D0976C2-71DA-4FFC-BF52-4C64602A8C0C}" destId="{83C4F78C-F7DE-4F2B-91F9-72EC38013E5B}" srcOrd="2" destOrd="0" parTransId="{3132FF7A-B3CA-43AA-A3DC-714CE5EFD61E}" sibTransId="{AFD6E2B4-0665-4D50-9497-45AEC5E2BCC4}"/>
    <dgm:cxn modelId="{F46E70F4-802A-47E6-809A-8AD716D41490}" type="presOf" srcId="{5E04F687-599B-4A1E-A334-20737E88B7A3}" destId="{16CC96BC-C03B-483F-8DAD-EAC10BBCCBF0}" srcOrd="0" destOrd="0" presId="urn:microsoft.com/office/officeart/2005/8/layout/orgChart1"/>
    <dgm:cxn modelId="{0A8F512B-9C12-45B9-B116-6329905AA600}" srcId="{93416741-2701-4A17-BC70-51B4DB14DF42}" destId="{CDBD9CB7-129C-4B93-B0F2-FD35FDD1C660}" srcOrd="1" destOrd="0" parTransId="{B8A01F41-3224-4F36-9608-DF09ABFF5273}" sibTransId="{9DA21E56-36E2-4A9E-8299-7C4D40984369}"/>
    <dgm:cxn modelId="{62664229-297B-4381-B560-4F114E582122}" type="presOf" srcId="{3D0976C2-71DA-4FFC-BF52-4C64602A8C0C}" destId="{28645715-7535-4FE7-B7A8-607178E7DD9E}" srcOrd="1" destOrd="0" presId="urn:microsoft.com/office/officeart/2005/8/layout/orgChart1"/>
    <dgm:cxn modelId="{1CA64502-2846-4A11-8AB3-1D46032A4146}" srcId="{3D0976C2-71DA-4FFC-BF52-4C64602A8C0C}" destId="{3C57D358-209E-46A6-8D15-0DD168A9CE48}" srcOrd="3" destOrd="0" parTransId="{A11C0441-C9A5-4F56-8328-2F90EA8F3EB6}" sibTransId="{E8334A2D-725F-4B96-9819-55489E9C7C3B}"/>
    <dgm:cxn modelId="{738436D5-83E0-42FD-B368-DD567BCAD8D3}" type="presOf" srcId="{C61D2F67-2D36-4474-8B33-79BE745AB5AE}" destId="{EE6D03C1-7EBA-4A76-80EF-ADF9B5A4ACDB}" srcOrd="1" destOrd="0" presId="urn:microsoft.com/office/officeart/2005/8/layout/orgChart1"/>
    <dgm:cxn modelId="{01A664E6-C4B3-4AED-A5C6-A27374B6372D}" type="presOf" srcId="{62100574-58EC-4971-9A1B-A38D6B0BB1E5}" destId="{CABB43AC-AADE-4A75-AAA3-79B5ADBE7D9C}" srcOrd="0" destOrd="0" presId="urn:microsoft.com/office/officeart/2005/8/layout/orgChart1"/>
    <dgm:cxn modelId="{145E399E-CFF5-4AB2-90B8-45083DB0DB64}" type="presOf" srcId="{32EB2561-498C-400B-9144-34C6C434C47A}" destId="{5BD07533-3949-46BA-8A29-55CEF1841DF7}" srcOrd="1" destOrd="0" presId="urn:microsoft.com/office/officeart/2005/8/layout/orgChart1"/>
    <dgm:cxn modelId="{CD0A052F-C300-4E53-98F7-BF5315F200DA}" srcId="{62100574-58EC-4971-9A1B-A38D6B0BB1E5}" destId="{93416741-2701-4A17-BC70-51B4DB14DF42}" srcOrd="0" destOrd="0" parTransId="{4DA6426F-308B-4C51-8ECF-0FCC4A3E59D9}" sibTransId="{31D1A965-796E-438A-AD9F-529C7B7205E8}"/>
    <dgm:cxn modelId="{8CF7315A-DDF2-4BCE-A9E6-E4C5D69457E7}" type="presOf" srcId="{93416741-2701-4A17-BC70-51B4DB14DF42}" destId="{681B0E96-9E16-4D06-80FF-A5936CE7FDEC}" srcOrd="0" destOrd="0" presId="urn:microsoft.com/office/officeart/2005/8/layout/orgChart1"/>
    <dgm:cxn modelId="{60D036BC-88E3-4481-96DB-0866A3F33A80}" type="presOf" srcId="{69A9BE0C-65DF-475D-9D4F-D65CC6620309}" destId="{A3E4EAFE-A24D-418C-BBDE-09A73E000B4B}" srcOrd="0" destOrd="0" presId="urn:microsoft.com/office/officeart/2005/8/layout/orgChart1"/>
    <dgm:cxn modelId="{2DE6B867-97D7-4703-AB2B-FE3F6AF05B78}" type="presOf" srcId="{37437D66-009E-4E86-A869-6DE3B9ED9A4C}" destId="{81321E9D-BE8B-4136-A7C3-D05779A08F78}" srcOrd="1" destOrd="0" presId="urn:microsoft.com/office/officeart/2005/8/layout/orgChart1"/>
    <dgm:cxn modelId="{D76E9AC0-EC63-4C8E-80C2-56E5DBC14D4F}" type="presOf" srcId="{83C4F78C-F7DE-4F2B-91F9-72EC38013E5B}" destId="{3889529B-E1B4-4B5C-9425-49A3F1D8BAF5}" srcOrd="0" destOrd="0" presId="urn:microsoft.com/office/officeart/2005/8/layout/orgChart1"/>
    <dgm:cxn modelId="{23F9A726-D7CB-418B-BD95-A8066C2C00CF}" srcId="{3D0976C2-71DA-4FFC-BF52-4C64602A8C0C}" destId="{32EB2561-498C-400B-9144-34C6C434C47A}" srcOrd="0" destOrd="0" parTransId="{5AC628D5-FDBD-4B69-B477-D3497A983B91}" sibTransId="{EC64D3F3-AD06-4FF0-AFCE-F008E350F830}"/>
    <dgm:cxn modelId="{3BF2B6C0-707C-4672-ACFC-54C17B77DB7D}" type="presOf" srcId="{0BAAACED-9C2A-45C3-B849-5B308DF72C3E}" destId="{90325947-D9CE-4A17-807D-9788882C9242}" srcOrd="0" destOrd="0" presId="urn:microsoft.com/office/officeart/2005/8/layout/orgChart1"/>
    <dgm:cxn modelId="{B0190B54-F583-4306-BDD5-DD8F91A5675B}" type="presOf" srcId="{CDBD9CB7-129C-4B93-B0F2-FD35FDD1C660}" destId="{336DCD4C-6C5B-433C-BF55-10CAC5B864A2}" srcOrd="0" destOrd="0" presId="urn:microsoft.com/office/officeart/2005/8/layout/orgChart1"/>
    <dgm:cxn modelId="{8C70177B-885B-446A-B777-6A6CA9D7CDB5}" type="presOf" srcId="{32EB2561-498C-400B-9144-34C6C434C47A}" destId="{A20D6787-77CD-432D-B446-6AD430751EF0}" srcOrd="0" destOrd="0" presId="urn:microsoft.com/office/officeart/2005/8/layout/orgChart1"/>
    <dgm:cxn modelId="{09295EAD-4228-48E9-A188-949B386E7D31}" type="presOf" srcId="{0D56C0B2-29C9-4142-B4E8-7AF24357EA1E}" destId="{7ADD6F6B-76FF-47ED-BC9B-2180F9539EF8}" srcOrd="0" destOrd="0" presId="urn:microsoft.com/office/officeart/2005/8/layout/orgChart1"/>
    <dgm:cxn modelId="{C0B89C87-AA5E-4F7C-94EB-0513B3FDD5CF}" type="presOf" srcId="{C61D2F67-2D36-4474-8B33-79BE745AB5AE}" destId="{52654D4E-EE94-4A7F-841D-AA28C744B04F}" srcOrd="0" destOrd="0" presId="urn:microsoft.com/office/officeart/2005/8/layout/orgChart1"/>
    <dgm:cxn modelId="{BB4E0F3F-00D2-45C7-9014-9C0C309E3F76}" type="presOf" srcId="{3132FF7A-B3CA-43AA-A3DC-714CE5EFD61E}" destId="{D8E35F89-4338-40BA-90B5-69D0605122ED}" srcOrd="0" destOrd="0" presId="urn:microsoft.com/office/officeart/2005/8/layout/orgChart1"/>
    <dgm:cxn modelId="{6C2AFA2B-2EDA-420C-93E4-53142E914889}" type="presOf" srcId="{3C57D358-209E-46A6-8D15-0DD168A9CE48}" destId="{DF3A1F71-0BF6-4F91-B512-6208E7573DC7}" srcOrd="0" destOrd="0" presId="urn:microsoft.com/office/officeart/2005/8/layout/orgChart1"/>
    <dgm:cxn modelId="{12195828-0EE8-4243-82F3-574D41144A8E}" srcId="{3D0976C2-71DA-4FFC-BF52-4C64602A8C0C}" destId="{3376E40D-AE97-4BAD-A025-D3CAA17D0C8D}" srcOrd="4" destOrd="0" parTransId="{1197D5EE-A234-4098-9305-953AB51B0E31}" sibTransId="{A4C7D10F-5BF7-4E93-A304-BEDA24163CA7}"/>
    <dgm:cxn modelId="{852AFF81-A202-441A-83C6-E8626CD62AFF}" type="presOf" srcId="{3D0976C2-71DA-4FFC-BF52-4C64602A8C0C}" destId="{D37B26D1-984C-47E3-9F57-28A0EC871E45}" srcOrd="0" destOrd="0" presId="urn:microsoft.com/office/officeart/2005/8/layout/orgChart1"/>
    <dgm:cxn modelId="{05446C3D-2572-4129-952A-5244FC1B314A}" type="presOf" srcId="{37437D66-009E-4E86-A869-6DE3B9ED9A4C}" destId="{D009A80B-2730-43BD-AF87-E2D82381FF31}" srcOrd="0" destOrd="0" presId="urn:microsoft.com/office/officeart/2005/8/layout/orgChart1"/>
    <dgm:cxn modelId="{1FF4CBA9-0A49-44E6-AD41-417D6F59ED95}" type="presOf" srcId="{4DA6426F-308B-4C51-8ECF-0FCC4A3E59D9}" destId="{B130F511-0054-4FA0-B62A-420CCE86119A}" srcOrd="0" destOrd="0" presId="urn:microsoft.com/office/officeart/2005/8/layout/orgChart1"/>
    <dgm:cxn modelId="{0D292309-1F41-479C-B2CB-5F33C7228336}" type="presOf" srcId="{04AB4BD9-7409-43DF-ABB5-4A4612F6B96D}" destId="{8382EB0F-74DB-4900-AC8B-B6EE105337BB}" srcOrd="0" destOrd="0" presId="urn:microsoft.com/office/officeart/2005/8/layout/orgChart1"/>
    <dgm:cxn modelId="{9FD74971-095F-441B-B360-B7E7A9833F9B}" type="presOf" srcId="{62100574-58EC-4971-9A1B-A38D6B0BB1E5}" destId="{771EA8B4-5BF2-4D26-8CA0-F1D79E410936}" srcOrd="1" destOrd="0" presId="urn:microsoft.com/office/officeart/2005/8/layout/orgChart1"/>
    <dgm:cxn modelId="{E4429625-68FD-46EE-B86F-522497C00797}" srcId="{62100574-58EC-4971-9A1B-A38D6B0BB1E5}" destId="{3D0976C2-71DA-4FFC-BF52-4C64602A8C0C}" srcOrd="1" destOrd="0" parTransId="{6A779812-73B4-49A0-8B37-88FD5325A879}" sibTransId="{1D36652D-E57F-425A-9F8F-79C7587EDDC4}"/>
    <dgm:cxn modelId="{C13B0A2C-AE98-404C-A738-F6FEC14B7D98}" type="presOf" srcId="{3376E40D-AE97-4BAD-A025-D3CAA17D0C8D}" destId="{3B60AA8A-6E22-4295-BEF3-696A091A7D5D}" srcOrd="1" destOrd="0" presId="urn:microsoft.com/office/officeart/2005/8/layout/orgChart1"/>
    <dgm:cxn modelId="{0485ECBC-2D45-4FAE-A9D2-6164400B9D46}" srcId="{3D0976C2-71DA-4FFC-BF52-4C64602A8C0C}" destId="{C61D2F67-2D36-4474-8B33-79BE745AB5AE}" srcOrd="5" destOrd="0" parTransId="{0D56C0B2-29C9-4142-B4E8-7AF24357EA1E}" sibTransId="{4446AFD3-205C-4859-95EE-E2475D6613D3}"/>
    <dgm:cxn modelId="{63C80A08-7CE4-4467-87F6-3071F2F66DBE}" type="presOf" srcId="{83C4F78C-F7DE-4F2B-91F9-72EC38013E5B}" destId="{4F8BF378-D6AA-4601-BD1C-B9FB78B1FA2E}" srcOrd="1" destOrd="0" presId="urn:microsoft.com/office/officeart/2005/8/layout/orgChart1"/>
    <dgm:cxn modelId="{49325D2C-19DC-4069-9E62-1FF27D8275D6}" srcId="{93416741-2701-4A17-BC70-51B4DB14DF42}" destId="{04AB4BD9-7409-43DF-ABB5-4A4612F6B96D}" srcOrd="0" destOrd="0" parTransId="{5E04F687-599B-4A1E-A334-20737E88B7A3}" sibTransId="{F260A3ED-6023-4A57-8979-A6803FCD84DB}"/>
    <dgm:cxn modelId="{A3D9D980-06C3-45AF-B0F1-5FB71FC0E4C7}" type="presOf" srcId="{CDBD9CB7-129C-4B93-B0F2-FD35FDD1C660}" destId="{E2496726-C528-44F4-A777-3DF44DEE66DD}" srcOrd="1" destOrd="0" presId="urn:microsoft.com/office/officeart/2005/8/layout/orgChart1"/>
    <dgm:cxn modelId="{19827047-231C-4341-8803-3C7E185F997A}" type="presOf" srcId="{B8A01F41-3224-4F36-9608-DF09ABFF5273}" destId="{51EC6F2C-045A-4514-8042-E2CFE93F2844}" srcOrd="0" destOrd="0" presId="urn:microsoft.com/office/officeart/2005/8/layout/orgChart1"/>
    <dgm:cxn modelId="{9A68F518-BD2A-448A-A1F2-B0A2B4B73B47}" type="presOf" srcId="{93416741-2701-4A17-BC70-51B4DB14DF42}" destId="{547A5D7C-C54C-4053-83C5-BFFEEE1F7118}" srcOrd="1" destOrd="0" presId="urn:microsoft.com/office/officeart/2005/8/layout/orgChart1"/>
    <dgm:cxn modelId="{2DF823A8-1BFC-43E9-B6E0-6AAC156D0FCF}" srcId="{0BAAACED-9C2A-45C3-B849-5B308DF72C3E}" destId="{62100574-58EC-4971-9A1B-A38D6B0BB1E5}" srcOrd="0" destOrd="0" parTransId="{1A09576C-8D26-4583-A244-2BDB57329DD5}" sibTransId="{0621BDD6-A49B-4046-AB0C-8195CA50F57F}"/>
    <dgm:cxn modelId="{C3998FEA-ABA3-43F6-8DC2-48F538BC2908}" type="presOf" srcId="{3376E40D-AE97-4BAD-A025-D3CAA17D0C8D}" destId="{C66E43B8-9E2C-401B-8293-7F6941FB78D7}" srcOrd="0" destOrd="0" presId="urn:microsoft.com/office/officeart/2005/8/layout/orgChart1"/>
    <dgm:cxn modelId="{78F6CBE6-7770-4617-ACF2-331431EB851A}" type="presOf" srcId="{A11C0441-C9A5-4F56-8328-2F90EA8F3EB6}" destId="{37F6562A-4BA8-4194-8208-84C209026EF4}" srcOrd="0" destOrd="0" presId="urn:microsoft.com/office/officeart/2005/8/layout/orgChart1"/>
    <dgm:cxn modelId="{20FEFD56-768E-441A-B013-C8696F97F4E9}" type="presParOf" srcId="{90325947-D9CE-4A17-807D-9788882C9242}" destId="{43E4AD09-9FB9-42AA-ADCC-73FB898BA8E6}" srcOrd="0" destOrd="0" presId="urn:microsoft.com/office/officeart/2005/8/layout/orgChart1"/>
    <dgm:cxn modelId="{9FBAD2DF-CADB-47C4-9802-F98B5719A677}" type="presParOf" srcId="{43E4AD09-9FB9-42AA-ADCC-73FB898BA8E6}" destId="{E19729FB-5612-47BB-9FCC-9DA8FA367148}" srcOrd="0" destOrd="0" presId="urn:microsoft.com/office/officeart/2005/8/layout/orgChart1"/>
    <dgm:cxn modelId="{1CBC0F07-01AE-48B5-80BA-F9DB66032C62}" type="presParOf" srcId="{E19729FB-5612-47BB-9FCC-9DA8FA367148}" destId="{CABB43AC-AADE-4A75-AAA3-79B5ADBE7D9C}" srcOrd="0" destOrd="0" presId="urn:microsoft.com/office/officeart/2005/8/layout/orgChart1"/>
    <dgm:cxn modelId="{D394085D-AAC8-432E-9C8A-619140FD4CAE}" type="presParOf" srcId="{E19729FB-5612-47BB-9FCC-9DA8FA367148}" destId="{771EA8B4-5BF2-4D26-8CA0-F1D79E410936}" srcOrd="1" destOrd="0" presId="urn:microsoft.com/office/officeart/2005/8/layout/orgChart1"/>
    <dgm:cxn modelId="{C7DD92CE-89DF-44C1-8FC6-488B267BE76B}" type="presParOf" srcId="{43E4AD09-9FB9-42AA-ADCC-73FB898BA8E6}" destId="{68E9E876-CECB-4A88-A1BB-1BA46F622A05}" srcOrd="1" destOrd="0" presId="urn:microsoft.com/office/officeart/2005/8/layout/orgChart1"/>
    <dgm:cxn modelId="{F819A04E-56A7-465C-A51E-EBE123DC2C82}" type="presParOf" srcId="{68E9E876-CECB-4A88-A1BB-1BA46F622A05}" destId="{B130F511-0054-4FA0-B62A-420CCE86119A}" srcOrd="0" destOrd="0" presId="urn:microsoft.com/office/officeart/2005/8/layout/orgChart1"/>
    <dgm:cxn modelId="{85A65E00-AFFE-4D36-8034-61478E3950D3}" type="presParOf" srcId="{68E9E876-CECB-4A88-A1BB-1BA46F622A05}" destId="{5E91FEF6-3B32-48AD-B4AF-D73ACB4E5F31}" srcOrd="1" destOrd="0" presId="urn:microsoft.com/office/officeart/2005/8/layout/orgChart1"/>
    <dgm:cxn modelId="{BC00093D-DA21-4CDC-BB7E-75D573CE3730}" type="presParOf" srcId="{5E91FEF6-3B32-48AD-B4AF-D73ACB4E5F31}" destId="{6E0A01FF-CF8A-406B-95A7-22F35FF6D275}" srcOrd="0" destOrd="0" presId="urn:microsoft.com/office/officeart/2005/8/layout/orgChart1"/>
    <dgm:cxn modelId="{5B288F52-339B-4530-A6D9-A998B6E1C431}" type="presParOf" srcId="{6E0A01FF-CF8A-406B-95A7-22F35FF6D275}" destId="{681B0E96-9E16-4D06-80FF-A5936CE7FDEC}" srcOrd="0" destOrd="0" presId="urn:microsoft.com/office/officeart/2005/8/layout/orgChart1"/>
    <dgm:cxn modelId="{32AF763F-0D4C-4338-83B2-4450D8C3684B}" type="presParOf" srcId="{6E0A01FF-CF8A-406B-95A7-22F35FF6D275}" destId="{547A5D7C-C54C-4053-83C5-BFFEEE1F7118}" srcOrd="1" destOrd="0" presId="urn:microsoft.com/office/officeart/2005/8/layout/orgChart1"/>
    <dgm:cxn modelId="{454FBD24-7973-4E53-813C-CAFD427B1FB1}" type="presParOf" srcId="{5E91FEF6-3B32-48AD-B4AF-D73ACB4E5F31}" destId="{DC7D0C2C-1A14-45AB-A2E0-B2481CF51667}" srcOrd="1" destOrd="0" presId="urn:microsoft.com/office/officeart/2005/8/layout/orgChart1"/>
    <dgm:cxn modelId="{32A14114-2153-4E4E-961E-08F05B616FFB}" type="presParOf" srcId="{5E91FEF6-3B32-48AD-B4AF-D73ACB4E5F31}" destId="{6A4583C0-95F8-41BD-A393-D5C9BB177097}" srcOrd="2" destOrd="0" presId="urn:microsoft.com/office/officeart/2005/8/layout/orgChart1"/>
    <dgm:cxn modelId="{083FA681-971F-4F9A-8FBB-41473A24C876}" type="presParOf" srcId="{6A4583C0-95F8-41BD-A393-D5C9BB177097}" destId="{16CC96BC-C03B-483F-8DAD-EAC10BBCCBF0}" srcOrd="0" destOrd="0" presId="urn:microsoft.com/office/officeart/2005/8/layout/orgChart1"/>
    <dgm:cxn modelId="{62AC801E-FDEC-4943-9F15-C8C278DDC199}" type="presParOf" srcId="{6A4583C0-95F8-41BD-A393-D5C9BB177097}" destId="{112356FF-7D2C-4219-BBF8-5034469DCD3F}" srcOrd="1" destOrd="0" presId="urn:microsoft.com/office/officeart/2005/8/layout/orgChart1"/>
    <dgm:cxn modelId="{C74FE496-B50C-4373-89A1-A36B2EBEA3B1}" type="presParOf" srcId="{112356FF-7D2C-4219-BBF8-5034469DCD3F}" destId="{2641D874-2E64-45E0-94AB-B6F5C8D3761C}" srcOrd="0" destOrd="0" presId="urn:microsoft.com/office/officeart/2005/8/layout/orgChart1"/>
    <dgm:cxn modelId="{C2AF0904-2A8C-4683-A816-44EA58E8346F}" type="presParOf" srcId="{2641D874-2E64-45E0-94AB-B6F5C8D3761C}" destId="{8382EB0F-74DB-4900-AC8B-B6EE105337BB}" srcOrd="0" destOrd="0" presId="urn:microsoft.com/office/officeart/2005/8/layout/orgChart1"/>
    <dgm:cxn modelId="{FAA68E26-6450-40E4-A43C-E93EC9F350A9}" type="presParOf" srcId="{2641D874-2E64-45E0-94AB-B6F5C8D3761C}" destId="{B8ED9660-1D89-415B-9BA0-00C5B7AA49F8}" srcOrd="1" destOrd="0" presId="urn:microsoft.com/office/officeart/2005/8/layout/orgChart1"/>
    <dgm:cxn modelId="{06611EE6-64FD-448B-A989-BBAFA898C4C7}" type="presParOf" srcId="{112356FF-7D2C-4219-BBF8-5034469DCD3F}" destId="{1B39D611-DE82-4C34-A0B4-4B3D5FB66563}" srcOrd="1" destOrd="0" presId="urn:microsoft.com/office/officeart/2005/8/layout/orgChart1"/>
    <dgm:cxn modelId="{E481DC2B-C712-406A-8B39-A667A15BB744}" type="presParOf" srcId="{112356FF-7D2C-4219-BBF8-5034469DCD3F}" destId="{A2B24B36-AC74-4BD2-A327-84506CF695DF}" srcOrd="2" destOrd="0" presId="urn:microsoft.com/office/officeart/2005/8/layout/orgChart1"/>
    <dgm:cxn modelId="{1487A22A-C02D-4504-AAC3-CB725345271A}" type="presParOf" srcId="{6A4583C0-95F8-41BD-A393-D5C9BB177097}" destId="{51EC6F2C-045A-4514-8042-E2CFE93F2844}" srcOrd="2" destOrd="0" presId="urn:microsoft.com/office/officeart/2005/8/layout/orgChart1"/>
    <dgm:cxn modelId="{24D200DD-5EE3-4964-B714-12709FE3F02F}" type="presParOf" srcId="{6A4583C0-95F8-41BD-A393-D5C9BB177097}" destId="{8B69372C-B792-447F-AEA8-A2E5AD941BFF}" srcOrd="3" destOrd="0" presId="urn:microsoft.com/office/officeart/2005/8/layout/orgChart1"/>
    <dgm:cxn modelId="{56DFCD11-9004-4CA1-83B5-C673A5948A58}" type="presParOf" srcId="{8B69372C-B792-447F-AEA8-A2E5AD941BFF}" destId="{645D0678-AC90-4311-81D6-3047A745E602}" srcOrd="0" destOrd="0" presId="urn:microsoft.com/office/officeart/2005/8/layout/orgChart1"/>
    <dgm:cxn modelId="{D3108439-8738-4DD1-80E3-FD9F1338D0CF}" type="presParOf" srcId="{645D0678-AC90-4311-81D6-3047A745E602}" destId="{336DCD4C-6C5B-433C-BF55-10CAC5B864A2}" srcOrd="0" destOrd="0" presId="urn:microsoft.com/office/officeart/2005/8/layout/orgChart1"/>
    <dgm:cxn modelId="{7792EB5D-E3C0-464B-BD4D-440B5A4F48F7}" type="presParOf" srcId="{645D0678-AC90-4311-81D6-3047A745E602}" destId="{E2496726-C528-44F4-A777-3DF44DEE66DD}" srcOrd="1" destOrd="0" presId="urn:microsoft.com/office/officeart/2005/8/layout/orgChart1"/>
    <dgm:cxn modelId="{5CCA05BF-5D10-4D03-8123-878F60741429}" type="presParOf" srcId="{8B69372C-B792-447F-AEA8-A2E5AD941BFF}" destId="{9819137B-D6D7-43F1-8D1F-5B31F5926CEA}" srcOrd="1" destOrd="0" presId="urn:microsoft.com/office/officeart/2005/8/layout/orgChart1"/>
    <dgm:cxn modelId="{615E273F-CBFD-471E-AEB8-5147680E7AFC}" type="presParOf" srcId="{8B69372C-B792-447F-AEA8-A2E5AD941BFF}" destId="{AF05EF5F-5A84-4B65-9626-781A5B63CE72}" srcOrd="2" destOrd="0" presId="urn:microsoft.com/office/officeart/2005/8/layout/orgChart1"/>
    <dgm:cxn modelId="{35372CC2-FF57-4629-A6E1-880D27DA5930}" type="presParOf" srcId="{68E9E876-CECB-4A88-A1BB-1BA46F622A05}" destId="{F5B0EC7F-0571-48A8-823C-B40686ED4ED5}" srcOrd="2" destOrd="0" presId="urn:microsoft.com/office/officeart/2005/8/layout/orgChart1"/>
    <dgm:cxn modelId="{84ADD496-9003-4E49-A045-4672D9E1D424}" type="presParOf" srcId="{68E9E876-CECB-4A88-A1BB-1BA46F622A05}" destId="{0F462C78-719A-4EB7-BCCC-4D44C8E381B1}" srcOrd="3" destOrd="0" presId="urn:microsoft.com/office/officeart/2005/8/layout/orgChart1"/>
    <dgm:cxn modelId="{749BA46F-AB05-4F39-ADEA-F5C3A6D8480C}" type="presParOf" srcId="{0F462C78-719A-4EB7-BCCC-4D44C8E381B1}" destId="{4151EFAA-49F4-411D-A259-5A3DF4B8B60F}" srcOrd="0" destOrd="0" presId="urn:microsoft.com/office/officeart/2005/8/layout/orgChart1"/>
    <dgm:cxn modelId="{BB92DBBE-8DF9-430D-981B-66F1E9DD06B0}" type="presParOf" srcId="{4151EFAA-49F4-411D-A259-5A3DF4B8B60F}" destId="{D37B26D1-984C-47E3-9F57-28A0EC871E45}" srcOrd="0" destOrd="0" presId="urn:microsoft.com/office/officeart/2005/8/layout/orgChart1"/>
    <dgm:cxn modelId="{578BABF8-1C4F-42A8-938C-8DE20449FA1B}" type="presParOf" srcId="{4151EFAA-49F4-411D-A259-5A3DF4B8B60F}" destId="{28645715-7535-4FE7-B7A8-607178E7DD9E}" srcOrd="1" destOrd="0" presId="urn:microsoft.com/office/officeart/2005/8/layout/orgChart1"/>
    <dgm:cxn modelId="{7C4C9C6A-633A-485E-BA65-85C1F39125A3}" type="presParOf" srcId="{0F462C78-719A-4EB7-BCCC-4D44C8E381B1}" destId="{0DF7C279-4AAB-4921-8DAF-43F88164050D}" srcOrd="1" destOrd="0" presId="urn:microsoft.com/office/officeart/2005/8/layout/orgChart1"/>
    <dgm:cxn modelId="{A8EBF57F-BB12-4E6D-B686-0CF41FC05E69}" type="presParOf" srcId="{0DF7C279-4AAB-4921-8DAF-43F88164050D}" destId="{A3E4EAFE-A24D-418C-BBDE-09A73E000B4B}" srcOrd="0" destOrd="0" presId="urn:microsoft.com/office/officeart/2005/8/layout/orgChart1"/>
    <dgm:cxn modelId="{863E145E-FA1B-420B-9495-745B43CE5EC4}" type="presParOf" srcId="{0DF7C279-4AAB-4921-8DAF-43F88164050D}" destId="{0B594326-1D41-4707-BFBD-9373D777C1A9}" srcOrd="1" destOrd="0" presId="urn:microsoft.com/office/officeart/2005/8/layout/orgChart1"/>
    <dgm:cxn modelId="{58BF9CA7-120D-487B-88DB-B0AFEC8F6BC0}" type="presParOf" srcId="{0B594326-1D41-4707-BFBD-9373D777C1A9}" destId="{E3EF1596-BF5A-415C-B8A3-E29069E50AB5}" srcOrd="0" destOrd="0" presId="urn:microsoft.com/office/officeart/2005/8/layout/orgChart1"/>
    <dgm:cxn modelId="{7792177D-E9F0-4D3E-96A1-BA5477B5E204}" type="presParOf" srcId="{E3EF1596-BF5A-415C-B8A3-E29069E50AB5}" destId="{D009A80B-2730-43BD-AF87-E2D82381FF31}" srcOrd="0" destOrd="0" presId="urn:microsoft.com/office/officeart/2005/8/layout/orgChart1"/>
    <dgm:cxn modelId="{8625E8A3-1DF2-422D-B2EA-C9CC2CD3EE62}" type="presParOf" srcId="{E3EF1596-BF5A-415C-B8A3-E29069E50AB5}" destId="{81321E9D-BE8B-4136-A7C3-D05779A08F78}" srcOrd="1" destOrd="0" presId="urn:microsoft.com/office/officeart/2005/8/layout/orgChart1"/>
    <dgm:cxn modelId="{85521556-A176-4EFE-9161-80C5F43BCEDA}" type="presParOf" srcId="{0B594326-1D41-4707-BFBD-9373D777C1A9}" destId="{C17D5AE7-705D-4C47-A417-BB1AA58A5619}" srcOrd="1" destOrd="0" presId="urn:microsoft.com/office/officeart/2005/8/layout/orgChart1"/>
    <dgm:cxn modelId="{BD90C189-4768-46F7-944F-5D026F7CAF64}" type="presParOf" srcId="{0B594326-1D41-4707-BFBD-9373D777C1A9}" destId="{A3A2CF8A-7791-48F8-AAD8-DB4F462C0740}" srcOrd="2" destOrd="0" presId="urn:microsoft.com/office/officeart/2005/8/layout/orgChart1"/>
    <dgm:cxn modelId="{F3F2569D-C241-41B6-8B90-EF12F12F675E}" type="presParOf" srcId="{0DF7C279-4AAB-4921-8DAF-43F88164050D}" destId="{D8E35F89-4338-40BA-90B5-69D0605122ED}" srcOrd="2" destOrd="0" presId="urn:microsoft.com/office/officeart/2005/8/layout/orgChart1"/>
    <dgm:cxn modelId="{D88605D6-3B00-426B-A5B1-9D657C027644}" type="presParOf" srcId="{0DF7C279-4AAB-4921-8DAF-43F88164050D}" destId="{6D5C61BF-E91C-4F65-999E-1F88EEB7743E}" srcOrd="3" destOrd="0" presId="urn:microsoft.com/office/officeart/2005/8/layout/orgChart1"/>
    <dgm:cxn modelId="{0D6582F3-4E05-4EF5-995D-92A9FA9CB36B}" type="presParOf" srcId="{6D5C61BF-E91C-4F65-999E-1F88EEB7743E}" destId="{47709856-9325-4D18-BE42-262CA61CE80B}" srcOrd="0" destOrd="0" presId="urn:microsoft.com/office/officeart/2005/8/layout/orgChart1"/>
    <dgm:cxn modelId="{CD9F3DDB-B4E0-4308-8F94-4BD4B370CC81}" type="presParOf" srcId="{47709856-9325-4D18-BE42-262CA61CE80B}" destId="{3889529B-E1B4-4B5C-9425-49A3F1D8BAF5}" srcOrd="0" destOrd="0" presId="urn:microsoft.com/office/officeart/2005/8/layout/orgChart1"/>
    <dgm:cxn modelId="{3864BFD7-877C-4222-904D-F221B75D6417}" type="presParOf" srcId="{47709856-9325-4D18-BE42-262CA61CE80B}" destId="{4F8BF378-D6AA-4601-BD1C-B9FB78B1FA2E}" srcOrd="1" destOrd="0" presId="urn:microsoft.com/office/officeart/2005/8/layout/orgChart1"/>
    <dgm:cxn modelId="{4E960C1F-B1DC-402C-9C37-B14AA77BDD30}" type="presParOf" srcId="{6D5C61BF-E91C-4F65-999E-1F88EEB7743E}" destId="{F7D47831-562E-4CE4-A482-7282E31E2C3D}" srcOrd="1" destOrd="0" presId="urn:microsoft.com/office/officeart/2005/8/layout/orgChart1"/>
    <dgm:cxn modelId="{50B6465F-9FFC-4FEF-B03F-23C796105EC1}" type="presParOf" srcId="{6D5C61BF-E91C-4F65-999E-1F88EEB7743E}" destId="{90ADFF6D-1BF2-4EB5-99A8-88AB8E16C2A2}" srcOrd="2" destOrd="0" presId="urn:microsoft.com/office/officeart/2005/8/layout/orgChart1"/>
    <dgm:cxn modelId="{D1650D31-0E17-4EF7-A223-64FDC09149C5}" type="presParOf" srcId="{0DF7C279-4AAB-4921-8DAF-43F88164050D}" destId="{37F6562A-4BA8-4194-8208-84C209026EF4}" srcOrd="4" destOrd="0" presId="urn:microsoft.com/office/officeart/2005/8/layout/orgChart1"/>
    <dgm:cxn modelId="{469F3C58-BF96-4E73-BBD6-378A56CDEA9B}" type="presParOf" srcId="{0DF7C279-4AAB-4921-8DAF-43F88164050D}" destId="{F5299657-619A-4B47-80D9-97307A689762}" srcOrd="5" destOrd="0" presId="urn:microsoft.com/office/officeart/2005/8/layout/orgChart1"/>
    <dgm:cxn modelId="{8BE9E1E2-EB7E-48A3-BC0D-27D2AB415699}" type="presParOf" srcId="{F5299657-619A-4B47-80D9-97307A689762}" destId="{7D8CFD7D-6584-4B17-B2CE-F8247D11C2B4}" srcOrd="0" destOrd="0" presId="urn:microsoft.com/office/officeart/2005/8/layout/orgChart1"/>
    <dgm:cxn modelId="{4F71A9DA-1061-424C-90F0-899064D75884}" type="presParOf" srcId="{7D8CFD7D-6584-4B17-B2CE-F8247D11C2B4}" destId="{DF3A1F71-0BF6-4F91-B512-6208E7573DC7}" srcOrd="0" destOrd="0" presId="urn:microsoft.com/office/officeart/2005/8/layout/orgChart1"/>
    <dgm:cxn modelId="{02281D32-630A-42F2-8E30-1099E6F6CFCC}" type="presParOf" srcId="{7D8CFD7D-6584-4B17-B2CE-F8247D11C2B4}" destId="{6D0D4D74-A275-4409-94E1-088C6618AD33}" srcOrd="1" destOrd="0" presId="urn:microsoft.com/office/officeart/2005/8/layout/orgChart1"/>
    <dgm:cxn modelId="{54ED171F-F4C4-4D43-8EA9-1727D027F89D}" type="presParOf" srcId="{F5299657-619A-4B47-80D9-97307A689762}" destId="{1E48A795-2E7D-4E5B-B99D-86D59B015436}" srcOrd="1" destOrd="0" presId="urn:microsoft.com/office/officeart/2005/8/layout/orgChart1"/>
    <dgm:cxn modelId="{A5B278BA-B6AE-46DC-8B28-E447431232DA}" type="presParOf" srcId="{F5299657-619A-4B47-80D9-97307A689762}" destId="{63779E4A-4618-45CA-A8E4-880ADAE52E7E}" srcOrd="2" destOrd="0" presId="urn:microsoft.com/office/officeart/2005/8/layout/orgChart1"/>
    <dgm:cxn modelId="{6D2C18E7-F34D-44CA-9DDD-24B3CEDAC1C7}" type="presParOf" srcId="{0DF7C279-4AAB-4921-8DAF-43F88164050D}" destId="{1E14748F-30BC-42D8-A8EA-B101769D9731}" srcOrd="6" destOrd="0" presId="urn:microsoft.com/office/officeart/2005/8/layout/orgChart1"/>
    <dgm:cxn modelId="{C2D8862E-B99B-4DD0-84E4-187CBF45EA21}" type="presParOf" srcId="{0DF7C279-4AAB-4921-8DAF-43F88164050D}" destId="{F1271A54-1F90-48D6-9A31-930B23F37DC6}" srcOrd="7" destOrd="0" presId="urn:microsoft.com/office/officeart/2005/8/layout/orgChart1"/>
    <dgm:cxn modelId="{95DB5901-1BCB-40D2-AA6C-1D35EC84421F}" type="presParOf" srcId="{F1271A54-1F90-48D6-9A31-930B23F37DC6}" destId="{83DB94A8-283F-4AFA-909A-014AD446E34E}" srcOrd="0" destOrd="0" presId="urn:microsoft.com/office/officeart/2005/8/layout/orgChart1"/>
    <dgm:cxn modelId="{97DDA651-79C7-4EB3-ABD9-D442D155C6C3}" type="presParOf" srcId="{83DB94A8-283F-4AFA-909A-014AD446E34E}" destId="{C66E43B8-9E2C-401B-8293-7F6941FB78D7}" srcOrd="0" destOrd="0" presId="urn:microsoft.com/office/officeart/2005/8/layout/orgChart1"/>
    <dgm:cxn modelId="{B677C54D-1429-4737-803D-CA4592FFBD1E}" type="presParOf" srcId="{83DB94A8-283F-4AFA-909A-014AD446E34E}" destId="{3B60AA8A-6E22-4295-BEF3-696A091A7D5D}" srcOrd="1" destOrd="0" presId="urn:microsoft.com/office/officeart/2005/8/layout/orgChart1"/>
    <dgm:cxn modelId="{04833F2D-DB5D-47FB-814B-16722E47291F}" type="presParOf" srcId="{F1271A54-1F90-48D6-9A31-930B23F37DC6}" destId="{F292045B-CC39-495C-9BC5-5D02959EA6CF}" srcOrd="1" destOrd="0" presId="urn:microsoft.com/office/officeart/2005/8/layout/orgChart1"/>
    <dgm:cxn modelId="{89129D8E-0260-4D74-B8C2-D115FD972DD9}" type="presParOf" srcId="{F1271A54-1F90-48D6-9A31-930B23F37DC6}" destId="{70C212D6-D89A-42AF-B449-ADB80F876F3B}" srcOrd="2" destOrd="0" presId="urn:microsoft.com/office/officeart/2005/8/layout/orgChart1"/>
    <dgm:cxn modelId="{9FC0617E-CEE9-41D6-ABD7-CD4E8A9B768B}" type="presParOf" srcId="{0DF7C279-4AAB-4921-8DAF-43F88164050D}" destId="{7ADD6F6B-76FF-47ED-BC9B-2180F9539EF8}" srcOrd="8" destOrd="0" presId="urn:microsoft.com/office/officeart/2005/8/layout/orgChart1"/>
    <dgm:cxn modelId="{794416F4-2194-4591-8994-2D10EC6175DC}" type="presParOf" srcId="{0DF7C279-4AAB-4921-8DAF-43F88164050D}" destId="{E80A6632-E117-41F6-9455-80FBE30D3F47}" srcOrd="9" destOrd="0" presId="urn:microsoft.com/office/officeart/2005/8/layout/orgChart1"/>
    <dgm:cxn modelId="{35A83475-2D06-4DCB-8AE1-59A7137DACCA}" type="presParOf" srcId="{E80A6632-E117-41F6-9455-80FBE30D3F47}" destId="{F01ABE9E-E95E-4C52-8A5F-BCE1AF29301B}" srcOrd="0" destOrd="0" presId="urn:microsoft.com/office/officeart/2005/8/layout/orgChart1"/>
    <dgm:cxn modelId="{A7920363-EB74-4E80-A0B9-53DFE868AFE5}" type="presParOf" srcId="{F01ABE9E-E95E-4C52-8A5F-BCE1AF29301B}" destId="{52654D4E-EE94-4A7F-841D-AA28C744B04F}" srcOrd="0" destOrd="0" presId="urn:microsoft.com/office/officeart/2005/8/layout/orgChart1"/>
    <dgm:cxn modelId="{2ED41C99-E1AE-4AD8-958D-AA928B763F77}" type="presParOf" srcId="{F01ABE9E-E95E-4C52-8A5F-BCE1AF29301B}" destId="{EE6D03C1-7EBA-4A76-80EF-ADF9B5A4ACDB}" srcOrd="1" destOrd="0" presId="urn:microsoft.com/office/officeart/2005/8/layout/orgChart1"/>
    <dgm:cxn modelId="{002AE6AA-9ED7-43BF-B338-2081042432FF}" type="presParOf" srcId="{E80A6632-E117-41F6-9455-80FBE30D3F47}" destId="{1230CDEF-F8E5-4DC2-844E-1BCB81CBE66A}" srcOrd="1" destOrd="0" presId="urn:microsoft.com/office/officeart/2005/8/layout/orgChart1"/>
    <dgm:cxn modelId="{8B6FFA2D-8F5E-417D-AFDA-3A26AC45A1A0}" type="presParOf" srcId="{E80A6632-E117-41F6-9455-80FBE30D3F47}" destId="{5945C513-E60D-47A7-B85A-5AA958823CA4}" srcOrd="2" destOrd="0" presId="urn:microsoft.com/office/officeart/2005/8/layout/orgChart1"/>
    <dgm:cxn modelId="{11038C6D-C557-4EC3-B255-F2E5DBE0478E}" type="presParOf" srcId="{0F462C78-719A-4EB7-BCCC-4D44C8E381B1}" destId="{B6109C43-E0F5-4331-9B03-3085105CE5E6}" srcOrd="2" destOrd="0" presId="urn:microsoft.com/office/officeart/2005/8/layout/orgChart1"/>
    <dgm:cxn modelId="{4839DFC7-FD2E-49D7-8530-EE427CEB4B21}" type="presParOf" srcId="{B6109C43-E0F5-4331-9B03-3085105CE5E6}" destId="{F347B615-A744-4F50-AB40-A49673BF53FA}" srcOrd="0" destOrd="0" presId="urn:microsoft.com/office/officeart/2005/8/layout/orgChart1"/>
    <dgm:cxn modelId="{830F0FDC-C084-46AA-97F4-727C0E09829E}" type="presParOf" srcId="{B6109C43-E0F5-4331-9B03-3085105CE5E6}" destId="{41425977-5A0C-44BD-9835-980BCCA4DFB3}" srcOrd="1" destOrd="0" presId="urn:microsoft.com/office/officeart/2005/8/layout/orgChart1"/>
    <dgm:cxn modelId="{76B22FA6-2B89-4C91-AAF8-F5A866A451FC}" type="presParOf" srcId="{41425977-5A0C-44BD-9835-980BCCA4DFB3}" destId="{DBDFEFC0-9A12-463D-9C06-FC84141BF424}" srcOrd="0" destOrd="0" presId="urn:microsoft.com/office/officeart/2005/8/layout/orgChart1"/>
    <dgm:cxn modelId="{331AAF66-C75B-4528-9E66-A4AA33948945}" type="presParOf" srcId="{DBDFEFC0-9A12-463D-9C06-FC84141BF424}" destId="{A20D6787-77CD-432D-B446-6AD430751EF0}" srcOrd="0" destOrd="0" presId="urn:microsoft.com/office/officeart/2005/8/layout/orgChart1"/>
    <dgm:cxn modelId="{F8DC2C27-3067-4E18-9BEF-0747EA6FB553}" type="presParOf" srcId="{DBDFEFC0-9A12-463D-9C06-FC84141BF424}" destId="{5BD07533-3949-46BA-8A29-55CEF1841DF7}" srcOrd="1" destOrd="0" presId="urn:microsoft.com/office/officeart/2005/8/layout/orgChart1"/>
    <dgm:cxn modelId="{624AA041-BB26-422C-B6C5-7A4A470E3E47}" type="presParOf" srcId="{41425977-5A0C-44BD-9835-980BCCA4DFB3}" destId="{9388AA74-7D84-42BA-AA7A-7CDDCCB756FB}" srcOrd="1" destOrd="0" presId="urn:microsoft.com/office/officeart/2005/8/layout/orgChart1"/>
    <dgm:cxn modelId="{9A0EF8B0-A7FE-4C51-957F-F9F431D0125E}" type="presParOf" srcId="{41425977-5A0C-44BD-9835-980BCCA4DFB3}" destId="{6DDC0623-160C-4CC7-B2EE-170626DE4EC8}" srcOrd="2" destOrd="0" presId="urn:microsoft.com/office/officeart/2005/8/layout/orgChart1"/>
    <dgm:cxn modelId="{FE56EF99-A3DC-4418-84AC-AF8BECDDE5C8}" type="presParOf" srcId="{43E4AD09-9FB9-42AA-ADCC-73FB898BA8E6}" destId="{75CC3DAD-F4E1-4641-9C43-43CF3100F6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227D64-EE6E-49B6-BE83-CC58CCC140C4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2526EB-56B3-4B81-AB0B-723C228D8F66}">
      <dgm:prSet phldrT="[Текст]" custT="1"/>
      <dgm:spPr/>
      <dgm:t>
        <a:bodyPr/>
        <a:lstStyle/>
        <a:p>
          <a:r>
            <a:rPr lang="ru-RU" sz="1400" dirty="0" smtClean="0"/>
            <a:t>Лобные отделы</a:t>
          </a:r>
          <a:endParaRPr lang="ru-RU" sz="1400" dirty="0"/>
        </a:p>
      </dgm:t>
    </dgm:pt>
    <dgm:pt modelId="{FF0426DD-1E45-43B3-B6F3-9F658F97C207}" type="parTrans" cxnId="{9EEC7D3F-AA31-4509-85F4-49F0C52A8134}">
      <dgm:prSet/>
      <dgm:spPr/>
      <dgm:t>
        <a:bodyPr/>
        <a:lstStyle/>
        <a:p>
          <a:endParaRPr lang="ru-RU" sz="800"/>
        </a:p>
      </dgm:t>
    </dgm:pt>
    <dgm:pt modelId="{FDE30C91-1CAE-43F6-B33B-E08EC0D0BC7F}" type="sibTrans" cxnId="{9EEC7D3F-AA31-4509-85F4-49F0C52A8134}">
      <dgm:prSet/>
      <dgm:spPr/>
      <dgm:t>
        <a:bodyPr/>
        <a:lstStyle/>
        <a:p>
          <a:endParaRPr lang="ru-RU" sz="800"/>
        </a:p>
      </dgm:t>
    </dgm:pt>
    <dgm:pt modelId="{4BE65DBF-6780-4E8C-9FBA-B83A3FEB39FD}">
      <dgm:prSet phldrT="[Текст]" custT="1"/>
      <dgm:spPr/>
      <dgm:t>
        <a:bodyPr/>
        <a:lstStyle/>
        <a:p>
          <a:r>
            <a:rPr lang="ru-RU" sz="1050" dirty="0" smtClean="0"/>
            <a:t>Снижение критичности</a:t>
          </a:r>
          <a:endParaRPr lang="ru-RU" sz="1050" dirty="0"/>
        </a:p>
      </dgm:t>
    </dgm:pt>
    <dgm:pt modelId="{FEF159EC-04BE-4B70-A193-D5CC9E07A481}" type="parTrans" cxnId="{12541DCA-97A5-457C-9301-76B4EDC5848B}">
      <dgm:prSet/>
      <dgm:spPr/>
      <dgm:t>
        <a:bodyPr/>
        <a:lstStyle/>
        <a:p>
          <a:endParaRPr lang="ru-RU" sz="800"/>
        </a:p>
      </dgm:t>
    </dgm:pt>
    <dgm:pt modelId="{F25AAE15-FFE9-4550-8F5F-3033ADCC2C25}" type="sibTrans" cxnId="{12541DCA-97A5-457C-9301-76B4EDC5848B}">
      <dgm:prSet/>
      <dgm:spPr/>
      <dgm:t>
        <a:bodyPr/>
        <a:lstStyle/>
        <a:p>
          <a:endParaRPr lang="ru-RU" sz="800"/>
        </a:p>
      </dgm:t>
    </dgm:pt>
    <dgm:pt modelId="{C067C583-9402-4199-8F4A-1AEACB7A2B76}">
      <dgm:prSet phldrT="[Текст]" custT="1"/>
      <dgm:spPr/>
      <dgm:t>
        <a:bodyPr/>
        <a:lstStyle/>
        <a:p>
          <a:r>
            <a:rPr lang="ru-RU" sz="1050" dirty="0" smtClean="0"/>
            <a:t>Целенаправленности поведения</a:t>
          </a:r>
          <a:endParaRPr lang="ru-RU" sz="1050" dirty="0"/>
        </a:p>
      </dgm:t>
    </dgm:pt>
    <dgm:pt modelId="{5D21E084-E8BD-4C15-888B-2A8455C68E31}" type="parTrans" cxnId="{97B8BDFB-B93C-44DE-B291-110F5223F7C6}">
      <dgm:prSet/>
      <dgm:spPr/>
      <dgm:t>
        <a:bodyPr/>
        <a:lstStyle/>
        <a:p>
          <a:endParaRPr lang="ru-RU" sz="800"/>
        </a:p>
      </dgm:t>
    </dgm:pt>
    <dgm:pt modelId="{697733CC-2AAB-4F00-9AA3-4D68D7EEF3EF}" type="sibTrans" cxnId="{97B8BDFB-B93C-44DE-B291-110F5223F7C6}">
      <dgm:prSet/>
      <dgm:spPr/>
      <dgm:t>
        <a:bodyPr/>
        <a:lstStyle/>
        <a:p>
          <a:endParaRPr lang="ru-RU" sz="800"/>
        </a:p>
      </dgm:t>
    </dgm:pt>
    <dgm:pt modelId="{84BB482E-DEAD-47FA-9CAD-DEDE3C530A87}">
      <dgm:prSet phldrT="[Текст]" custT="1"/>
      <dgm:spPr/>
      <dgm:t>
        <a:bodyPr/>
        <a:lstStyle/>
        <a:p>
          <a:r>
            <a:rPr lang="ru-RU" sz="1400" dirty="0" smtClean="0"/>
            <a:t>Височные отделы</a:t>
          </a:r>
          <a:endParaRPr lang="ru-RU" sz="1400" dirty="0"/>
        </a:p>
      </dgm:t>
    </dgm:pt>
    <dgm:pt modelId="{B7CA3314-FDC4-4A32-BDFC-DB0FF790D147}" type="parTrans" cxnId="{E2319026-C2A5-4F58-9E1E-3AB086884959}">
      <dgm:prSet/>
      <dgm:spPr/>
      <dgm:t>
        <a:bodyPr/>
        <a:lstStyle/>
        <a:p>
          <a:endParaRPr lang="ru-RU" sz="800"/>
        </a:p>
      </dgm:t>
    </dgm:pt>
    <dgm:pt modelId="{0828B5B3-67D9-4DE9-98FC-903D73A3268B}" type="sibTrans" cxnId="{E2319026-C2A5-4F58-9E1E-3AB086884959}">
      <dgm:prSet/>
      <dgm:spPr/>
      <dgm:t>
        <a:bodyPr/>
        <a:lstStyle/>
        <a:p>
          <a:endParaRPr lang="ru-RU" sz="800"/>
        </a:p>
      </dgm:t>
    </dgm:pt>
    <dgm:pt modelId="{12C03154-E9F3-479F-B23D-09E91A944DDF}">
      <dgm:prSet phldrT="[Текст]" custT="1"/>
      <dgm:spPr/>
      <dgm:t>
        <a:bodyPr/>
        <a:lstStyle/>
        <a:p>
          <a:r>
            <a:rPr lang="ru-RU" sz="1050" dirty="0" smtClean="0"/>
            <a:t>Слуховые галлюцинации</a:t>
          </a:r>
          <a:endParaRPr lang="ru-RU" sz="1050" dirty="0"/>
        </a:p>
      </dgm:t>
    </dgm:pt>
    <dgm:pt modelId="{08F54EFB-8753-4C8B-A6C4-145014B61986}" type="parTrans" cxnId="{ECD288B2-896B-49FE-AAF7-F4C57E8C9B69}">
      <dgm:prSet/>
      <dgm:spPr/>
      <dgm:t>
        <a:bodyPr/>
        <a:lstStyle/>
        <a:p>
          <a:endParaRPr lang="ru-RU" sz="800"/>
        </a:p>
      </dgm:t>
    </dgm:pt>
    <dgm:pt modelId="{E4451667-5596-45FB-97BF-D95898D90800}" type="sibTrans" cxnId="{ECD288B2-896B-49FE-AAF7-F4C57E8C9B69}">
      <dgm:prSet/>
      <dgm:spPr/>
      <dgm:t>
        <a:bodyPr/>
        <a:lstStyle/>
        <a:p>
          <a:endParaRPr lang="ru-RU" sz="800"/>
        </a:p>
      </dgm:t>
    </dgm:pt>
    <dgm:pt modelId="{515418EE-861B-4258-BC09-B23B0EC468AE}">
      <dgm:prSet phldrT="[Текст]" custT="1"/>
      <dgm:spPr/>
      <dgm:t>
        <a:bodyPr/>
        <a:lstStyle/>
        <a:p>
          <a:r>
            <a:rPr lang="ru-RU" sz="1050" dirty="0" smtClean="0"/>
            <a:t>Эмоциональное </a:t>
          </a:r>
          <a:r>
            <a:rPr lang="ru-RU" sz="1050" dirty="0" err="1" smtClean="0"/>
            <a:t>оскуднение</a:t>
          </a:r>
          <a:endParaRPr lang="ru-RU" sz="1050" dirty="0"/>
        </a:p>
      </dgm:t>
    </dgm:pt>
    <dgm:pt modelId="{51E2A942-5545-4DFD-BAE0-F89284208704}" type="parTrans" cxnId="{8074E0BD-050C-429A-8CE1-E647BBC8CC90}">
      <dgm:prSet/>
      <dgm:spPr/>
      <dgm:t>
        <a:bodyPr/>
        <a:lstStyle/>
        <a:p>
          <a:endParaRPr lang="ru-RU" sz="800"/>
        </a:p>
      </dgm:t>
    </dgm:pt>
    <dgm:pt modelId="{A2ED59A7-60F3-4271-B020-785BDE549822}" type="sibTrans" cxnId="{8074E0BD-050C-429A-8CE1-E647BBC8CC90}">
      <dgm:prSet/>
      <dgm:spPr/>
      <dgm:t>
        <a:bodyPr/>
        <a:lstStyle/>
        <a:p>
          <a:endParaRPr lang="ru-RU" sz="800"/>
        </a:p>
      </dgm:t>
    </dgm:pt>
    <dgm:pt modelId="{E2595271-B4BA-469F-A5AB-AB02DE4572FF}">
      <dgm:prSet phldrT="[Текст]" custT="1"/>
      <dgm:spPr/>
      <dgm:t>
        <a:bodyPr/>
        <a:lstStyle/>
        <a:p>
          <a:r>
            <a:rPr lang="ru-RU" sz="1400" dirty="0" err="1" smtClean="0"/>
            <a:t>Лимбическая</a:t>
          </a:r>
          <a:r>
            <a:rPr lang="ru-RU" sz="1400" dirty="0" smtClean="0"/>
            <a:t> система, включая таламус, островок</a:t>
          </a:r>
          <a:endParaRPr lang="ru-RU" sz="1400" dirty="0"/>
        </a:p>
      </dgm:t>
    </dgm:pt>
    <dgm:pt modelId="{2CBD31C1-2365-4658-9363-F4BEE914F3EE}" type="parTrans" cxnId="{D40246E9-C3C4-44D8-80ED-101EAB6EACD8}">
      <dgm:prSet/>
      <dgm:spPr/>
      <dgm:t>
        <a:bodyPr/>
        <a:lstStyle/>
        <a:p>
          <a:endParaRPr lang="ru-RU" sz="800"/>
        </a:p>
      </dgm:t>
    </dgm:pt>
    <dgm:pt modelId="{58F27D89-B11A-4994-B880-4092F7B1DDC0}" type="sibTrans" cxnId="{D40246E9-C3C4-44D8-80ED-101EAB6EACD8}">
      <dgm:prSet/>
      <dgm:spPr/>
      <dgm:t>
        <a:bodyPr/>
        <a:lstStyle/>
        <a:p>
          <a:endParaRPr lang="ru-RU" sz="800"/>
        </a:p>
      </dgm:t>
    </dgm:pt>
    <dgm:pt modelId="{01085BDB-4F44-4A17-9483-66799B7025CE}">
      <dgm:prSet phldrT="[Текст]" custT="1"/>
      <dgm:spPr/>
      <dgm:t>
        <a:bodyPr/>
        <a:lstStyle/>
        <a:p>
          <a:r>
            <a:rPr lang="ru-RU" sz="1050" dirty="0" smtClean="0"/>
            <a:t>Нарушения эмоций (экспрессивная сторона)</a:t>
          </a:r>
          <a:endParaRPr lang="ru-RU" sz="1050" dirty="0"/>
        </a:p>
      </dgm:t>
    </dgm:pt>
    <dgm:pt modelId="{13A1B124-47DD-4EE9-95AA-40CE97172523}" type="parTrans" cxnId="{762AF072-FD6F-4DF5-A82A-7AB60D4FC1AD}">
      <dgm:prSet/>
      <dgm:spPr/>
      <dgm:t>
        <a:bodyPr/>
        <a:lstStyle/>
        <a:p>
          <a:endParaRPr lang="ru-RU" sz="800"/>
        </a:p>
      </dgm:t>
    </dgm:pt>
    <dgm:pt modelId="{9640105D-A665-4EF6-96A1-96E349D29062}" type="sibTrans" cxnId="{762AF072-FD6F-4DF5-A82A-7AB60D4FC1AD}">
      <dgm:prSet/>
      <dgm:spPr/>
      <dgm:t>
        <a:bodyPr/>
        <a:lstStyle/>
        <a:p>
          <a:endParaRPr lang="ru-RU" sz="800"/>
        </a:p>
      </dgm:t>
    </dgm:pt>
    <dgm:pt modelId="{D7D20796-D997-4493-B599-2B597BF6C56B}">
      <dgm:prSet phldrT="[Текст]" custT="1"/>
      <dgm:spPr/>
      <dgm:t>
        <a:bodyPr/>
        <a:lstStyle/>
        <a:p>
          <a:r>
            <a:rPr lang="ru-RU" sz="1050" dirty="0" smtClean="0"/>
            <a:t>Нарушения мотивов, потребностей</a:t>
          </a:r>
          <a:endParaRPr lang="ru-RU" sz="1050" dirty="0"/>
        </a:p>
      </dgm:t>
    </dgm:pt>
    <dgm:pt modelId="{66448C49-2800-47AE-A21E-79B7335472E2}" type="parTrans" cxnId="{E65A189A-78C1-44A6-88A2-30DD80EC47F2}">
      <dgm:prSet/>
      <dgm:spPr/>
      <dgm:t>
        <a:bodyPr/>
        <a:lstStyle/>
        <a:p>
          <a:endParaRPr lang="ru-RU" sz="800"/>
        </a:p>
      </dgm:t>
    </dgm:pt>
    <dgm:pt modelId="{FDB71B88-DAB7-4600-8C26-A8120A73D458}" type="sibTrans" cxnId="{E65A189A-78C1-44A6-88A2-30DD80EC47F2}">
      <dgm:prSet/>
      <dgm:spPr/>
      <dgm:t>
        <a:bodyPr/>
        <a:lstStyle/>
        <a:p>
          <a:endParaRPr lang="ru-RU" sz="800"/>
        </a:p>
      </dgm:t>
    </dgm:pt>
    <dgm:pt modelId="{51F576C4-956F-48C6-BBC0-DB9D98314D78}">
      <dgm:prSet phldrT="[Текст]" custT="1"/>
      <dgm:spPr/>
      <dgm:t>
        <a:bodyPr/>
        <a:lstStyle/>
        <a:p>
          <a:r>
            <a:rPr lang="ru-RU" sz="1050" dirty="0" smtClean="0"/>
            <a:t>Контроля и планирования поведения</a:t>
          </a:r>
          <a:endParaRPr lang="ru-RU" sz="1050" dirty="0"/>
        </a:p>
      </dgm:t>
    </dgm:pt>
    <dgm:pt modelId="{4BBDC336-048A-4542-9356-FDDFB786DE3C}" type="parTrans" cxnId="{931750D3-F21C-4AFF-A3F7-B396669FDADB}">
      <dgm:prSet/>
      <dgm:spPr/>
      <dgm:t>
        <a:bodyPr/>
        <a:lstStyle/>
        <a:p>
          <a:endParaRPr lang="ru-RU"/>
        </a:p>
      </dgm:t>
    </dgm:pt>
    <dgm:pt modelId="{0031ED69-A22C-41AF-81AE-45E8A49036C9}" type="sibTrans" cxnId="{931750D3-F21C-4AFF-A3F7-B396669FDADB}">
      <dgm:prSet/>
      <dgm:spPr/>
      <dgm:t>
        <a:bodyPr/>
        <a:lstStyle/>
        <a:p>
          <a:endParaRPr lang="ru-RU"/>
        </a:p>
      </dgm:t>
    </dgm:pt>
    <dgm:pt modelId="{84145496-5AD5-4DB8-89B4-DB23FE6C183B}">
      <dgm:prSet phldrT="[Текст]" custT="1"/>
      <dgm:spPr/>
      <dgm:t>
        <a:bodyPr/>
        <a:lstStyle/>
        <a:p>
          <a:r>
            <a:rPr lang="ru-RU" sz="1050" dirty="0" smtClean="0"/>
            <a:t>Дефицит исполнительных и </a:t>
          </a:r>
          <a:r>
            <a:rPr lang="ru-RU" sz="1050" dirty="0" err="1" smtClean="0"/>
            <a:t>метакогнитивных</a:t>
          </a:r>
          <a:r>
            <a:rPr lang="ru-RU" sz="1050" dirty="0" smtClean="0"/>
            <a:t> функций</a:t>
          </a:r>
          <a:endParaRPr lang="ru-RU" sz="1050" dirty="0"/>
        </a:p>
      </dgm:t>
    </dgm:pt>
    <dgm:pt modelId="{79743B67-7ADC-4615-AF7D-C360E7F17984}" type="parTrans" cxnId="{D34F18EB-945A-4594-9754-AA354FC815F8}">
      <dgm:prSet/>
      <dgm:spPr/>
      <dgm:t>
        <a:bodyPr/>
        <a:lstStyle/>
        <a:p>
          <a:endParaRPr lang="ru-RU"/>
        </a:p>
      </dgm:t>
    </dgm:pt>
    <dgm:pt modelId="{BEE12E1D-EC0D-4B13-BF70-FE4F7889261F}" type="sibTrans" cxnId="{D34F18EB-945A-4594-9754-AA354FC815F8}">
      <dgm:prSet/>
      <dgm:spPr/>
      <dgm:t>
        <a:bodyPr/>
        <a:lstStyle/>
        <a:p>
          <a:endParaRPr lang="ru-RU"/>
        </a:p>
      </dgm:t>
    </dgm:pt>
    <dgm:pt modelId="{9220A87C-6D93-468F-AD2D-FC0B9B79C889}">
      <dgm:prSet phldrT="[Текст]" custT="1"/>
      <dgm:spPr/>
      <dgm:t>
        <a:bodyPr/>
        <a:lstStyle/>
        <a:p>
          <a:r>
            <a:rPr lang="ru-RU" sz="1050" dirty="0" smtClean="0"/>
            <a:t>Снижение </a:t>
          </a:r>
          <a:r>
            <a:rPr lang="ru-RU" sz="1050" dirty="0" err="1" smtClean="0"/>
            <a:t>операциональной</a:t>
          </a:r>
          <a:r>
            <a:rPr lang="ru-RU" sz="1050" dirty="0" smtClean="0"/>
            <a:t> стороны мышления</a:t>
          </a:r>
          <a:endParaRPr lang="ru-RU" sz="1050" dirty="0"/>
        </a:p>
      </dgm:t>
    </dgm:pt>
    <dgm:pt modelId="{72CB138E-130F-4C8E-B334-0577829F9813}" type="parTrans" cxnId="{70C0BC4B-B7CC-4F41-B8A3-5ADAF3CA3385}">
      <dgm:prSet/>
      <dgm:spPr/>
      <dgm:t>
        <a:bodyPr/>
        <a:lstStyle/>
        <a:p>
          <a:endParaRPr lang="ru-RU"/>
        </a:p>
      </dgm:t>
    </dgm:pt>
    <dgm:pt modelId="{0563ACF1-2C10-461C-8C48-CB10B1999E06}" type="sibTrans" cxnId="{70C0BC4B-B7CC-4F41-B8A3-5ADAF3CA3385}">
      <dgm:prSet/>
      <dgm:spPr/>
      <dgm:t>
        <a:bodyPr/>
        <a:lstStyle/>
        <a:p>
          <a:endParaRPr lang="ru-RU"/>
        </a:p>
      </dgm:t>
    </dgm:pt>
    <dgm:pt modelId="{187D9292-DE56-46F3-832C-EA7D8AD78407}">
      <dgm:prSet phldrT="[Текст]" custT="1"/>
      <dgm:spPr/>
      <dgm:t>
        <a:bodyPr/>
        <a:lstStyle/>
        <a:p>
          <a:r>
            <a:rPr lang="ru-RU" sz="1050" dirty="0" smtClean="0"/>
            <a:t>Бредовые и сверхценные идеи, </a:t>
          </a:r>
          <a:r>
            <a:rPr lang="ru-RU" sz="1050" dirty="0" err="1" smtClean="0"/>
            <a:t>паралогичность</a:t>
          </a:r>
          <a:endParaRPr lang="ru-RU" sz="1050" dirty="0"/>
        </a:p>
      </dgm:t>
    </dgm:pt>
    <dgm:pt modelId="{583944F8-A00A-4FBA-8658-B0A5F763A4AD}" type="parTrans" cxnId="{FEF211E6-8551-4B50-A47C-9AD450F245C7}">
      <dgm:prSet/>
      <dgm:spPr/>
      <dgm:t>
        <a:bodyPr/>
        <a:lstStyle/>
        <a:p>
          <a:endParaRPr lang="ru-RU"/>
        </a:p>
      </dgm:t>
    </dgm:pt>
    <dgm:pt modelId="{74E22794-7E5D-467C-98CE-1120531C1571}" type="sibTrans" cxnId="{FEF211E6-8551-4B50-A47C-9AD450F245C7}">
      <dgm:prSet/>
      <dgm:spPr/>
      <dgm:t>
        <a:bodyPr/>
        <a:lstStyle/>
        <a:p>
          <a:endParaRPr lang="ru-RU"/>
        </a:p>
      </dgm:t>
    </dgm:pt>
    <dgm:pt modelId="{AA9A1B2E-CDEE-45AC-AA31-A33F7B16029E}">
      <dgm:prSet phldrT="[Текст]" custT="1"/>
      <dgm:spPr/>
      <dgm:t>
        <a:bodyPr/>
        <a:lstStyle/>
        <a:p>
          <a:r>
            <a:rPr lang="ru-RU" sz="1050" dirty="0" smtClean="0"/>
            <a:t>Снижение памяти</a:t>
          </a:r>
          <a:endParaRPr lang="ru-RU" sz="1050" dirty="0"/>
        </a:p>
      </dgm:t>
    </dgm:pt>
    <dgm:pt modelId="{EA02D692-DB50-4C0C-82BB-3EFAD5945A12}" type="parTrans" cxnId="{38B49BB4-181D-4B82-81CE-BD13FDFF16AE}">
      <dgm:prSet/>
      <dgm:spPr/>
      <dgm:t>
        <a:bodyPr/>
        <a:lstStyle/>
        <a:p>
          <a:endParaRPr lang="ru-RU"/>
        </a:p>
      </dgm:t>
    </dgm:pt>
    <dgm:pt modelId="{C19E1990-1700-4C2E-BC48-890FD2ACB2AA}" type="sibTrans" cxnId="{38B49BB4-181D-4B82-81CE-BD13FDFF16AE}">
      <dgm:prSet/>
      <dgm:spPr/>
      <dgm:t>
        <a:bodyPr/>
        <a:lstStyle/>
        <a:p>
          <a:endParaRPr lang="ru-RU"/>
        </a:p>
      </dgm:t>
    </dgm:pt>
    <dgm:pt modelId="{933B138E-3B52-484D-8F55-811B2786E668}">
      <dgm:prSet phldrT="[Текст]" custT="1"/>
      <dgm:spPr/>
      <dgm:t>
        <a:bodyPr/>
        <a:lstStyle/>
        <a:p>
          <a:r>
            <a:rPr lang="ru-RU" sz="1050" dirty="0" smtClean="0"/>
            <a:t>Гностические расстройства</a:t>
          </a:r>
          <a:endParaRPr lang="ru-RU" sz="1050" dirty="0"/>
        </a:p>
      </dgm:t>
    </dgm:pt>
    <dgm:pt modelId="{98F4DD57-0D90-44B8-8027-CD5240E031C8}" type="parTrans" cxnId="{0AE7F6E5-9856-42C8-A831-5F2E38192290}">
      <dgm:prSet/>
      <dgm:spPr/>
      <dgm:t>
        <a:bodyPr/>
        <a:lstStyle/>
        <a:p>
          <a:endParaRPr lang="ru-RU"/>
        </a:p>
      </dgm:t>
    </dgm:pt>
    <dgm:pt modelId="{552AD91C-BEB8-44A0-85F6-2A5599B4E612}" type="sibTrans" cxnId="{0AE7F6E5-9856-42C8-A831-5F2E38192290}">
      <dgm:prSet/>
      <dgm:spPr/>
      <dgm:t>
        <a:bodyPr/>
        <a:lstStyle/>
        <a:p>
          <a:endParaRPr lang="ru-RU"/>
        </a:p>
      </dgm:t>
    </dgm:pt>
    <dgm:pt modelId="{ABCF165E-40F3-4B3F-AF03-E0652603BF99}">
      <dgm:prSet phldrT="[Текст]" custT="1"/>
      <dgm:spPr/>
      <dgm:t>
        <a:bodyPr/>
        <a:lstStyle/>
        <a:p>
          <a:r>
            <a:rPr lang="ru-RU" sz="1050" dirty="0" err="1" smtClean="0"/>
            <a:t>Ангедония</a:t>
          </a:r>
          <a:endParaRPr lang="ru-RU" sz="1050" dirty="0"/>
        </a:p>
      </dgm:t>
    </dgm:pt>
    <dgm:pt modelId="{74A3A8FB-CF43-461B-978E-1E363CD9FC3A}" type="parTrans" cxnId="{E1E6FF16-5C44-47E7-9691-2C984F875BC8}">
      <dgm:prSet/>
      <dgm:spPr/>
      <dgm:t>
        <a:bodyPr/>
        <a:lstStyle/>
        <a:p>
          <a:endParaRPr lang="ru-RU"/>
        </a:p>
      </dgm:t>
    </dgm:pt>
    <dgm:pt modelId="{71A9F279-8851-4CDD-B220-3395F7D08F02}" type="sibTrans" cxnId="{E1E6FF16-5C44-47E7-9691-2C984F875BC8}">
      <dgm:prSet/>
      <dgm:spPr/>
      <dgm:t>
        <a:bodyPr/>
        <a:lstStyle/>
        <a:p>
          <a:endParaRPr lang="ru-RU"/>
        </a:p>
      </dgm:t>
    </dgm:pt>
    <dgm:pt modelId="{7CF87DD8-2FC0-4DA0-BC39-9D9F9A73E40D}" type="pres">
      <dgm:prSet presAssocID="{91227D64-EE6E-49B6-BE83-CC58CCC140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53AD7C-370F-4CFC-B8A2-5398B5F215D3}" type="pres">
      <dgm:prSet presAssocID="{CD2526EB-56B3-4B81-AB0B-723C228D8F66}" presName="linNode" presStyleCnt="0"/>
      <dgm:spPr/>
    </dgm:pt>
    <dgm:pt modelId="{615BDD30-1FEB-4F05-9BA2-9A16E3B3DDB2}" type="pres">
      <dgm:prSet presAssocID="{CD2526EB-56B3-4B81-AB0B-723C228D8F6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C7241-6610-4F9C-8085-1A8B627EB9D2}" type="pres">
      <dgm:prSet presAssocID="{CD2526EB-56B3-4B81-AB0B-723C228D8F6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323A9-62ED-40C7-A3A9-B8E8E6E9FDC1}" type="pres">
      <dgm:prSet presAssocID="{FDE30C91-1CAE-43F6-B33B-E08EC0D0BC7F}" presName="sp" presStyleCnt="0"/>
      <dgm:spPr/>
    </dgm:pt>
    <dgm:pt modelId="{6A3155A6-53F2-4A33-B016-61E21B165F4E}" type="pres">
      <dgm:prSet presAssocID="{84BB482E-DEAD-47FA-9CAD-DEDE3C530A87}" presName="linNode" presStyleCnt="0"/>
      <dgm:spPr/>
    </dgm:pt>
    <dgm:pt modelId="{F84D2A5B-4519-4160-8AF5-36C9E8C72E85}" type="pres">
      <dgm:prSet presAssocID="{84BB482E-DEAD-47FA-9CAD-DEDE3C530A8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964F5-FAEF-4756-8F33-85334B34BCB3}" type="pres">
      <dgm:prSet presAssocID="{84BB482E-DEAD-47FA-9CAD-DEDE3C530A8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959B5-839A-4268-849E-12A5C9450EB4}" type="pres">
      <dgm:prSet presAssocID="{0828B5B3-67D9-4DE9-98FC-903D73A3268B}" presName="sp" presStyleCnt="0"/>
      <dgm:spPr/>
    </dgm:pt>
    <dgm:pt modelId="{4FCA8F66-AF12-4710-82FB-712F934E55B1}" type="pres">
      <dgm:prSet presAssocID="{E2595271-B4BA-469F-A5AB-AB02DE4572FF}" presName="linNode" presStyleCnt="0"/>
      <dgm:spPr/>
    </dgm:pt>
    <dgm:pt modelId="{F8EC9CBA-7C65-4D64-AD05-893FCEA784A1}" type="pres">
      <dgm:prSet presAssocID="{E2595271-B4BA-469F-A5AB-AB02DE4572F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5F29A-04DA-4AD7-8618-6483A0762E9B}" type="pres">
      <dgm:prSet presAssocID="{E2595271-B4BA-469F-A5AB-AB02DE4572F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F264E3-04D2-4458-ACF3-ACAC3E497813}" type="presOf" srcId="{4BE65DBF-6780-4E8C-9FBA-B83A3FEB39FD}" destId="{F1DC7241-6610-4F9C-8085-1A8B627EB9D2}" srcOrd="0" destOrd="0" presId="urn:microsoft.com/office/officeart/2005/8/layout/vList5"/>
    <dgm:cxn modelId="{889EDD64-C6CF-41F8-B3BE-22F58324DA00}" type="presOf" srcId="{CD2526EB-56B3-4B81-AB0B-723C228D8F66}" destId="{615BDD30-1FEB-4F05-9BA2-9A16E3B3DDB2}" srcOrd="0" destOrd="0" presId="urn:microsoft.com/office/officeart/2005/8/layout/vList5"/>
    <dgm:cxn modelId="{8C133D45-4576-47EF-BB99-755142956D75}" type="presOf" srcId="{01085BDB-4F44-4A17-9483-66799B7025CE}" destId="{AF85F29A-04DA-4AD7-8618-6483A0762E9B}" srcOrd="0" destOrd="0" presId="urn:microsoft.com/office/officeart/2005/8/layout/vList5"/>
    <dgm:cxn modelId="{97B8BDFB-B93C-44DE-B291-110F5223F7C6}" srcId="{CD2526EB-56B3-4B81-AB0B-723C228D8F66}" destId="{C067C583-9402-4199-8F4A-1AEACB7A2B76}" srcOrd="1" destOrd="0" parTransId="{5D21E084-E8BD-4C15-888B-2A8455C68E31}" sibTransId="{697733CC-2AAB-4F00-9AA3-4D68D7EEF3EF}"/>
    <dgm:cxn modelId="{762AF072-FD6F-4DF5-A82A-7AB60D4FC1AD}" srcId="{E2595271-B4BA-469F-A5AB-AB02DE4572FF}" destId="{01085BDB-4F44-4A17-9483-66799B7025CE}" srcOrd="0" destOrd="0" parTransId="{13A1B124-47DD-4EE9-95AA-40CE97172523}" sibTransId="{9640105D-A665-4EF6-96A1-96E349D29062}"/>
    <dgm:cxn modelId="{0AE7F6E5-9856-42C8-A831-5F2E38192290}" srcId="{84BB482E-DEAD-47FA-9CAD-DEDE3C530A87}" destId="{933B138E-3B52-484D-8F55-811B2786E668}" srcOrd="3" destOrd="0" parTransId="{98F4DD57-0D90-44B8-8027-CD5240E031C8}" sibTransId="{552AD91C-BEB8-44A0-85F6-2A5599B4E612}"/>
    <dgm:cxn modelId="{F1B9CD5F-A3DB-4198-9742-3EB3FC7E677D}" type="presOf" srcId="{ABCF165E-40F3-4B3F-AF03-E0652603BF99}" destId="{AF85F29A-04DA-4AD7-8618-6483A0762E9B}" srcOrd="0" destOrd="2" presId="urn:microsoft.com/office/officeart/2005/8/layout/vList5"/>
    <dgm:cxn modelId="{FEF211E6-8551-4B50-A47C-9AD450F245C7}" srcId="{CD2526EB-56B3-4B81-AB0B-723C228D8F66}" destId="{187D9292-DE56-46F3-832C-EA7D8AD78407}" srcOrd="5" destOrd="0" parTransId="{583944F8-A00A-4FBA-8658-B0A5F763A4AD}" sibTransId="{74E22794-7E5D-467C-98CE-1120531C1571}"/>
    <dgm:cxn modelId="{E1E6FF16-5C44-47E7-9691-2C984F875BC8}" srcId="{E2595271-B4BA-469F-A5AB-AB02DE4572FF}" destId="{ABCF165E-40F3-4B3F-AF03-E0652603BF99}" srcOrd="2" destOrd="0" parTransId="{74A3A8FB-CF43-461B-978E-1E363CD9FC3A}" sibTransId="{71A9F279-8851-4CDD-B220-3395F7D08F02}"/>
    <dgm:cxn modelId="{C2F9BF75-2233-41F2-BF76-2C278F441AC3}" type="presOf" srcId="{9220A87C-6D93-468F-AD2D-FC0B9B79C889}" destId="{F1DC7241-6610-4F9C-8085-1A8B627EB9D2}" srcOrd="0" destOrd="4" presId="urn:microsoft.com/office/officeart/2005/8/layout/vList5"/>
    <dgm:cxn modelId="{E65A189A-78C1-44A6-88A2-30DD80EC47F2}" srcId="{E2595271-B4BA-469F-A5AB-AB02DE4572FF}" destId="{D7D20796-D997-4493-B599-2B597BF6C56B}" srcOrd="1" destOrd="0" parTransId="{66448C49-2800-47AE-A21E-79B7335472E2}" sibTransId="{FDB71B88-DAB7-4600-8C26-A8120A73D458}"/>
    <dgm:cxn modelId="{E2319026-C2A5-4F58-9E1E-3AB086884959}" srcId="{91227D64-EE6E-49B6-BE83-CC58CCC140C4}" destId="{84BB482E-DEAD-47FA-9CAD-DEDE3C530A87}" srcOrd="1" destOrd="0" parTransId="{B7CA3314-FDC4-4A32-BDFC-DB0FF790D147}" sibTransId="{0828B5B3-67D9-4DE9-98FC-903D73A3268B}"/>
    <dgm:cxn modelId="{931750D3-F21C-4AFF-A3F7-B396669FDADB}" srcId="{CD2526EB-56B3-4B81-AB0B-723C228D8F66}" destId="{51F576C4-956F-48C6-BBC0-DB9D98314D78}" srcOrd="2" destOrd="0" parTransId="{4BBDC336-048A-4542-9356-FDDFB786DE3C}" sibTransId="{0031ED69-A22C-41AF-81AE-45E8A49036C9}"/>
    <dgm:cxn modelId="{70C0BC4B-B7CC-4F41-B8A3-5ADAF3CA3385}" srcId="{CD2526EB-56B3-4B81-AB0B-723C228D8F66}" destId="{9220A87C-6D93-468F-AD2D-FC0B9B79C889}" srcOrd="4" destOrd="0" parTransId="{72CB138E-130F-4C8E-B334-0577829F9813}" sibTransId="{0563ACF1-2C10-461C-8C48-CB10B1999E06}"/>
    <dgm:cxn modelId="{ECD288B2-896B-49FE-AAF7-F4C57E8C9B69}" srcId="{84BB482E-DEAD-47FA-9CAD-DEDE3C530A87}" destId="{12C03154-E9F3-479F-B23D-09E91A944DDF}" srcOrd="0" destOrd="0" parTransId="{08F54EFB-8753-4C8B-A6C4-145014B61986}" sibTransId="{E4451667-5596-45FB-97BF-D95898D90800}"/>
    <dgm:cxn modelId="{54E8D8A3-C42E-4CE6-A5CD-C07AC2FAA377}" type="presOf" srcId="{C067C583-9402-4199-8F4A-1AEACB7A2B76}" destId="{F1DC7241-6610-4F9C-8085-1A8B627EB9D2}" srcOrd="0" destOrd="1" presId="urn:microsoft.com/office/officeart/2005/8/layout/vList5"/>
    <dgm:cxn modelId="{D34F18EB-945A-4594-9754-AA354FC815F8}" srcId="{CD2526EB-56B3-4B81-AB0B-723C228D8F66}" destId="{84145496-5AD5-4DB8-89B4-DB23FE6C183B}" srcOrd="3" destOrd="0" parTransId="{79743B67-7ADC-4615-AF7D-C360E7F17984}" sibTransId="{BEE12E1D-EC0D-4B13-BF70-FE4F7889261F}"/>
    <dgm:cxn modelId="{D729CEAD-A4BA-4060-9BBE-8B24C76FEE88}" type="presOf" srcId="{91227D64-EE6E-49B6-BE83-CC58CCC140C4}" destId="{7CF87DD8-2FC0-4DA0-BC39-9D9F9A73E40D}" srcOrd="0" destOrd="0" presId="urn:microsoft.com/office/officeart/2005/8/layout/vList5"/>
    <dgm:cxn modelId="{97A77F59-ABD7-4E12-B0CD-EE1F3D0718A5}" type="presOf" srcId="{515418EE-861B-4258-BC09-B23B0EC468AE}" destId="{19E964F5-FAEF-4756-8F33-85334B34BCB3}" srcOrd="0" destOrd="1" presId="urn:microsoft.com/office/officeart/2005/8/layout/vList5"/>
    <dgm:cxn modelId="{9EEC7D3F-AA31-4509-85F4-49F0C52A8134}" srcId="{91227D64-EE6E-49B6-BE83-CC58CCC140C4}" destId="{CD2526EB-56B3-4B81-AB0B-723C228D8F66}" srcOrd="0" destOrd="0" parTransId="{FF0426DD-1E45-43B3-B6F3-9F658F97C207}" sibTransId="{FDE30C91-1CAE-43F6-B33B-E08EC0D0BC7F}"/>
    <dgm:cxn modelId="{12541DCA-97A5-457C-9301-76B4EDC5848B}" srcId="{CD2526EB-56B3-4B81-AB0B-723C228D8F66}" destId="{4BE65DBF-6780-4E8C-9FBA-B83A3FEB39FD}" srcOrd="0" destOrd="0" parTransId="{FEF159EC-04BE-4B70-A193-D5CC9E07A481}" sibTransId="{F25AAE15-FFE9-4550-8F5F-3033ADCC2C25}"/>
    <dgm:cxn modelId="{48C34AC6-7F17-41B6-B243-79FA658B0E69}" type="presOf" srcId="{E2595271-B4BA-469F-A5AB-AB02DE4572FF}" destId="{F8EC9CBA-7C65-4D64-AD05-893FCEA784A1}" srcOrd="0" destOrd="0" presId="urn:microsoft.com/office/officeart/2005/8/layout/vList5"/>
    <dgm:cxn modelId="{77820852-A80D-494D-8676-7CB28E4BC018}" type="presOf" srcId="{12C03154-E9F3-479F-B23D-09E91A944DDF}" destId="{19E964F5-FAEF-4756-8F33-85334B34BCB3}" srcOrd="0" destOrd="0" presId="urn:microsoft.com/office/officeart/2005/8/layout/vList5"/>
    <dgm:cxn modelId="{66DBF88D-1790-47A1-BFCF-5D60AF58BC6F}" type="presOf" srcId="{D7D20796-D997-4493-B599-2B597BF6C56B}" destId="{AF85F29A-04DA-4AD7-8618-6483A0762E9B}" srcOrd="0" destOrd="1" presId="urn:microsoft.com/office/officeart/2005/8/layout/vList5"/>
    <dgm:cxn modelId="{38B49BB4-181D-4B82-81CE-BD13FDFF16AE}" srcId="{84BB482E-DEAD-47FA-9CAD-DEDE3C530A87}" destId="{AA9A1B2E-CDEE-45AC-AA31-A33F7B16029E}" srcOrd="2" destOrd="0" parTransId="{EA02D692-DB50-4C0C-82BB-3EFAD5945A12}" sibTransId="{C19E1990-1700-4C2E-BC48-890FD2ACB2AA}"/>
    <dgm:cxn modelId="{8074E0BD-050C-429A-8CE1-E647BBC8CC90}" srcId="{84BB482E-DEAD-47FA-9CAD-DEDE3C530A87}" destId="{515418EE-861B-4258-BC09-B23B0EC468AE}" srcOrd="1" destOrd="0" parTransId="{51E2A942-5545-4DFD-BAE0-F89284208704}" sibTransId="{A2ED59A7-60F3-4271-B020-785BDE549822}"/>
    <dgm:cxn modelId="{D9C69D06-3FAC-4C0C-A1D3-17B78E75DB04}" type="presOf" srcId="{933B138E-3B52-484D-8F55-811B2786E668}" destId="{19E964F5-FAEF-4756-8F33-85334B34BCB3}" srcOrd="0" destOrd="3" presId="urn:microsoft.com/office/officeart/2005/8/layout/vList5"/>
    <dgm:cxn modelId="{098DB9F8-D1AF-4D70-8141-667BCCD47847}" type="presOf" srcId="{187D9292-DE56-46F3-832C-EA7D8AD78407}" destId="{F1DC7241-6610-4F9C-8085-1A8B627EB9D2}" srcOrd="0" destOrd="5" presId="urn:microsoft.com/office/officeart/2005/8/layout/vList5"/>
    <dgm:cxn modelId="{5C488C86-E8AC-47FF-8893-BB87CE604BF0}" type="presOf" srcId="{84BB482E-DEAD-47FA-9CAD-DEDE3C530A87}" destId="{F84D2A5B-4519-4160-8AF5-36C9E8C72E85}" srcOrd="0" destOrd="0" presId="urn:microsoft.com/office/officeart/2005/8/layout/vList5"/>
    <dgm:cxn modelId="{9EA55CDD-2739-4CD9-BA66-EE504F138211}" type="presOf" srcId="{84145496-5AD5-4DB8-89B4-DB23FE6C183B}" destId="{F1DC7241-6610-4F9C-8085-1A8B627EB9D2}" srcOrd="0" destOrd="3" presId="urn:microsoft.com/office/officeart/2005/8/layout/vList5"/>
    <dgm:cxn modelId="{D40246E9-C3C4-44D8-80ED-101EAB6EACD8}" srcId="{91227D64-EE6E-49B6-BE83-CC58CCC140C4}" destId="{E2595271-B4BA-469F-A5AB-AB02DE4572FF}" srcOrd="2" destOrd="0" parTransId="{2CBD31C1-2365-4658-9363-F4BEE914F3EE}" sibTransId="{58F27D89-B11A-4994-B880-4092F7B1DDC0}"/>
    <dgm:cxn modelId="{AA42666C-A1AD-4C41-83AB-EBC5E13E10C0}" type="presOf" srcId="{AA9A1B2E-CDEE-45AC-AA31-A33F7B16029E}" destId="{19E964F5-FAEF-4756-8F33-85334B34BCB3}" srcOrd="0" destOrd="2" presId="urn:microsoft.com/office/officeart/2005/8/layout/vList5"/>
    <dgm:cxn modelId="{C1819C63-AFCA-4867-AEC8-B282559A2D0B}" type="presOf" srcId="{51F576C4-956F-48C6-BBC0-DB9D98314D78}" destId="{F1DC7241-6610-4F9C-8085-1A8B627EB9D2}" srcOrd="0" destOrd="2" presId="urn:microsoft.com/office/officeart/2005/8/layout/vList5"/>
    <dgm:cxn modelId="{24B00BA3-82B5-4117-A33B-8CB6C130970D}" type="presParOf" srcId="{7CF87DD8-2FC0-4DA0-BC39-9D9F9A73E40D}" destId="{1453AD7C-370F-4CFC-B8A2-5398B5F215D3}" srcOrd="0" destOrd="0" presId="urn:microsoft.com/office/officeart/2005/8/layout/vList5"/>
    <dgm:cxn modelId="{08498BBD-C1C4-49F3-81CC-31DCDD3BC71F}" type="presParOf" srcId="{1453AD7C-370F-4CFC-B8A2-5398B5F215D3}" destId="{615BDD30-1FEB-4F05-9BA2-9A16E3B3DDB2}" srcOrd="0" destOrd="0" presId="urn:microsoft.com/office/officeart/2005/8/layout/vList5"/>
    <dgm:cxn modelId="{0D314916-04C9-48B0-834C-BF2EB64F2B7A}" type="presParOf" srcId="{1453AD7C-370F-4CFC-B8A2-5398B5F215D3}" destId="{F1DC7241-6610-4F9C-8085-1A8B627EB9D2}" srcOrd="1" destOrd="0" presId="urn:microsoft.com/office/officeart/2005/8/layout/vList5"/>
    <dgm:cxn modelId="{D465C4FA-7C40-485D-8BC7-EA9D840D5001}" type="presParOf" srcId="{7CF87DD8-2FC0-4DA0-BC39-9D9F9A73E40D}" destId="{559323A9-62ED-40C7-A3A9-B8E8E6E9FDC1}" srcOrd="1" destOrd="0" presId="urn:microsoft.com/office/officeart/2005/8/layout/vList5"/>
    <dgm:cxn modelId="{58CBBB13-8448-42AC-B1E9-6DEC8FED13C2}" type="presParOf" srcId="{7CF87DD8-2FC0-4DA0-BC39-9D9F9A73E40D}" destId="{6A3155A6-53F2-4A33-B016-61E21B165F4E}" srcOrd="2" destOrd="0" presId="urn:microsoft.com/office/officeart/2005/8/layout/vList5"/>
    <dgm:cxn modelId="{CE7E629D-38A8-40D7-B874-82E24825E577}" type="presParOf" srcId="{6A3155A6-53F2-4A33-B016-61E21B165F4E}" destId="{F84D2A5B-4519-4160-8AF5-36C9E8C72E85}" srcOrd="0" destOrd="0" presId="urn:microsoft.com/office/officeart/2005/8/layout/vList5"/>
    <dgm:cxn modelId="{36EEA69E-E370-4C74-8278-85F04189A251}" type="presParOf" srcId="{6A3155A6-53F2-4A33-B016-61E21B165F4E}" destId="{19E964F5-FAEF-4756-8F33-85334B34BCB3}" srcOrd="1" destOrd="0" presId="urn:microsoft.com/office/officeart/2005/8/layout/vList5"/>
    <dgm:cxn modelId="{A6F3DAEE-E7A7-431E-BA99-5FA2248AA888}" type="presParOf" srcId="{7CF87DD8-2FC0-4DA0-BC39-9D9F9A73E40D}" destId="{899959B5-839A-4268-849E-12A5C9450EB4}" srcOrd="3" destOrd="0" presId="urn:microsoft.com/office/officeart/2005/8/layout/vList5"/>
    <dgm:cxn modelId="{3BB34004-1110-4F77-ABE5-6657AFA4F5F4}" type="presParOf" srcId="{7CF87DD8-2FC0-4DA0-BC39-9D9F9A73E40D}" destId="{4FCA8F66-AF12-4710-82FB-712F934E55B1}" srcOrd="4" destOrd="0" presId="urn:microsoft.com/office/officeart/2005/8/layout/vList5"/>
    <dgm:cxn modelId="{D3A96004-A8B6-48F1-9F20-14968EB59116}" type="presParOf" srcId="{4FCA8F66-AF12-4710-82FB-712F934E55B1}" destId="{F8EC9CBA-7C65-4D64-AD05-893FCEA784A1}" srcOrd="0" destOrd="0" presId="urn:microsoft.com/office/officeart/2005/8/layout/vList5"/>
    <dgm:cxn modelId="{D844AA9D-93CE-4863-9DFF-F5462985437A}" type="presParOf" srcId="{4FCA8F66-AF12-4710-82FB-712F934E55B1}" destId="{AF85F29A-04DA-4AD7-8618-6483A0762E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DB46F0-4CD6-4E5B-9693-C844EFB20EEE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8ECAA7-C63C-424F-A6AB-BAFB05F83221}">
      <dgm:prSet phldrT="[Текст]" custT="1"/>
      <dgm:spPr/>
      <dgm:t>
        <a:bodyPr/>
        <a:lstStyle/>
        <a:p>
          <a:r>
            <a:rPr lang="ru-RU" sz="2000" dirty="0" smtClean="0"/>
            <a:t>Уменьшение серого вещества и аномальная </a:t>
          </a:r>
          <a:r>
            <a:rPr lang="ru-RU" sz="2000" dirty="0" err="1" smtClean="0"/>
            <a:t>тета</a:t>
          </a:r>
          <a:r>
            <a:rPr lang="ru-RU" sz="2000" dirty="0" smtClean="0"/>
            <a:t>-активность на ЭЭГ в лобных отделах</a:t>
          </a:r>
          <a:endParaRPr lang="ru-RU" sz="2000" dirty="0"/>
        </a:p>
      </dgm:t>
    </dgm:pt>
    <dgm:pt modelId="{BC65F4F4-A657-404C-BE5F-EF767059975B}" type="parTrans" cxnId="{AA0FA1A0-A629-48FA-9685-21E9E51B6750}">
      <dgm:prSet/>
      <dgm:spPr/>
      <dgm:t>
        <a:bodyPr/>
        <a:lstStyle/>
        <a:p>
          <a:endParaRPr lang="ru-RU" sz="1000"/>
        </a:p>
      </dgm:t>
    </dgm:pt>
    <dgm:pt modelId="{9AC199B8-22EA-47A1-9DF4-1B1E40E78229}" type="sibTrans" cxnId="{AA0FA1A0-A629-48FA-9685-21E9E51B6750}">
      <dgm:prSet/>
      <dgm:spPr/>
      <dgm:t>
        <a:bodyPr/>
        <a:lstStyle/>
        <a:p>
          <a:endParaRPr lang="ru-RU" sz="1000"/>
        </a:p>
      </dgm:t>
    </dgm:pt>
    <dgm:pt modelId="{880954BD-0D8D-4ABF-A6E9-41DF2B5AA6A1}">
      <dgm:prSet phldrT="[Текст]" custT="1"/>
      <dgm:spPr/>
      <dgm:t>
        <a:bodyPr/>
        <a:lstStyle/>
        <a:p>
          <a:r>
            <a:rPr lang="ru-RU" sz="1400" dirty="0" smtClean="0"/>
            <a:t>Снижение контроля, планирования и прогнозирования поведения и его последствий</a:t>
          </a:r>
          <a:endParaRPr lang="ru-RU" sz="1400" dirty="0"/>
        </a:p>
      </dgm:t>
    </dgm:pt>
    <dgm:pt modelId="{A2C21599-FC42-4071-9DA5-CA6D58787E80}" type="parTrans" cxnId="{D3711404-87F6-406F-9CE1-131F320F33C8}">
      <dgm:prSet/>
      <dgm:spPr/>
      <dgm:t>
        <a:bodyPr/>
        <a:lstStyle/>
        <a:p>
          <a:endParaRPr lang="ru-RU" sz="1000"/>
        </a:p>
      </dgm:t>
    </dgm:pt>
    <dgm:pt modelId="{811E793C-D218-4957-A5B0-4DEAB80EE37B}" type="sibTrans" cxnId="{D3711404-87F6-406F-9CE1-131F320F33C8}">
      <dgm:prSet/>
      <dgm:spPr/>
      <dgm:t>
        <a:bodyPr/>
        <a:lstStyle/>
        <a:p>
          <a:endParaRPr lang="ru-RU" sz="1000"/>
        </a:p>
      </dgm:t>
    </dgm:pt>
    <dgm:pt modelId="{DA8BFCB8-7A0D-4961-AAD5-C1A4653A8EA4}">
      <dgm:prSet phldrT="[Текст]" custT="1"/>
      <dgm:spPr/>
      <dgm:t>
        <a:bodyPr/>
        <a:lstStyle/>
        <a:p>
          <a:r>
            <a:rPr lang="ru-RU" sz="2000" dirty="0" smtClean="0"/>
            <a:t>Уменьшение миндалевидных тел и дисфункция </a:t>
          </a:r>
          <a:r>
            <a:rPr lang="ru-RU" sz="2000" dirty="0" err="1" smtClean="0"/>
            <a:t>лимбической</a:t>
          </a:r>
          <a:r>
            <a:rPr lang="ru-RU" sz="2000" dirty="0" smtClean="0"/>
            <a:t> системы в целом</a:t>
          </a:r>
          <a:endParaRPr lang="ru-RU" sz="2000" dirty="0"/>
        </a:p>
      </dgm:t>
    </dgm:pt>
    <dgm:pt modelId="{AA2B208E-2CE9-420A-B537-84E4CBEB3AB1}" type="parTrans" cxnId="{0CA3266C-BC50-4D30-B835-6C95947801C9}">
      <dgm:prSet/>
      <dgm:spPr/>
      <dgm:t>
        <a:bodyPr/>
        <a:lstStyle/>
        <a:p>
          <a:endParaRPr lang="ru-RU" sz="1000"/>
        </a:p>
      </dgm:t>
    </dgm:pt>
    <dgm:pt modelId="{90882777-1432-42A5-AF83-7A2A88834A54}" type="sibTrans" cxnId="{0CA3266C-BC50-4D30-B835-6C95947801C9}">
      <dgm:prSet/>
      <dgm:spPr/>
      <dgm:t>
        <a:bodyPr/>
        <a:lstStyle/>
        <a:p>
          <a:endParaRPr lang="ru-RU" sz="1000"/>
        </a:p>
      </dgm:t>
    </dgm:pt>
    <dgm:pt modelId="{39AF6170-5C14-444F-8DA8-E8551EFA426B}">
      <dgm:prSet phldrT="[Текст]" custT="1"/>
      <dgm:spPr/>
      <dgm:t>
        <a:bodyPr/>
        <a:lstStyle/>
        <a:p>
          <a:r>
            <a:rPr lang="ru-RU" sz="1400" dirty="0" smtClean="0"/>
            <a:t>Бесстрашие, склонность к риску</a:t>
          </a:r>
          <a:endParaRPr lang="ru-RU" sz="1400" dirty="0"/>
        </a:p>
      </dgm:t>
    </dgm:pt>
    <dgm:pt modelId="{16DCB590-2BD4-4001-AA36-794FA93F4C26}" type="parTrans" cxnId="{C6C00694-A7F6-4CE1-AA21-197051750D2E}">
      <dgm:prSet/>
      <dgm:spPr/>
      <dgm:t>
        <a:bodyPr/>
        <a:lstStyle/>
        <a:p>
          <a:endParaRPr lang="ru-RU" sz="1000"/>
        </a:p>
      </dgm:t>
    </dgm:pt>
    <dgm:pt modelId="{6E873A47-75FD-4A15-842E-A805B3DA6430}" type="sibTrans" cxnId="{C6C00694-A7F6-4CE1-AA21-197051750D2E}">
      <dgm:prSet/>
      <dgm:spPr/>
      <dgm:t>
        <a:bodyPr/>
        <a:lstStyle/>
        <a:p>
          <a:endParaRPr lang="ru-RU" sz="1000"/>
        </a:p>
      </dgm:t>
    </dgm:pt>
    <dgm:pt modelId="{6656D50A-CF0F-4B05-A860-819AC15F3EB9}">
      <dgm:prSet phldrT="[Текст]" custT="1"/>
      <dgm:spPr/>
      <dgm:t>
        <a:bodyPr/>
        <a:lstStyle/>
        <a:p>
          <a:r>
            <a:rPr lang="ru-RU" sz="1400" dirty="0" smtClean="0"/>
            <a:t>Отсутствие </a:t>
          </a:r>
          <a:r>
            <a:rPr lang="ru-RU" sz="1400" dirty="0" err="1" smtClean="0"/>
            <a:t>эмпатии</a:t>
          </a:r>
          <a:r>
            <a:rPr lang="ru-RU" sz="1400" dirty="0" smtClean="0"/>
            <a:t>, сочувствия, сострадания</a:t>
          </a:r>
          <a:endParaRPr lang="ru-RU" sz="1400" dirty="0"/>
        </a:p>
      </dgm:t>
    </dgm:pt>
    <dgm:pt modelId="{0F002339-901A-425A-A0F4-DC3DD8171FB9}" type="parTrans" cxnId="{EB9801D7-529C-49F8-912A-2B6F3D8FE939}">
      <dgm:prSet/>
      <dgm:spPr/>
      <dgm:t>
        <a:bodyPr/>
        <a:lstStyle/>
        <a:p>
          <a:endParaRPr lang="ru-RU" sz="1000"/>
        </a:p>
      </dgm:t>
    </dgm:pt>
    <dgm:pt modelId="{06BD9046-19E6-4D9C-A526-FA6029C8E640}" type="sibTrans" cxnId="{EB9801D7-529C-49F8-912A-2B6F3D8FE939}">
      <dgm:prSet/>
      <dgm:spPr/>
      <dgm:t>
        <a:bodyPr/>
        <a:lstStyle/>
        <a:p>
          <a:endParaRPr lang="ru-RU" sz="1000"/>
        </a:p>
      </dgm:t>
    </dgm:pt>
    <dgm:pt modelId="{7F294561-9EE7-42C2-8A90-A98FDED238FE}">
      <dgm:prSet phldrT="[Текст]" custT="1"/>
      <dgm:spPr/>
      <dgm:t>
        <a:bodyPr/>
        <a:lstStyle/>
        <a:p>
          <a:r>
            <a:rPr lang="ru-RU" sz="2400" dirty="0" smtClean="0"/>
            <a:t>Уменьшение серого вещества в соматосенсорной коре</a:t>
          </a:r>
          <a:endParaRPr lang="ru-RU" sz="2400" dirty="0"/>
        </a:p>
      </dgm:t>
    </dgm:pt>
    <dgm:pt modelId="{7CC8F591-70E5-426C-A017-D90B92703E9A}" type="parTrans" cxnId="{9FD8ADDD-11FF-416A-AE44-1A9072D2F279}">
      <dgm:prSet/>
      <dgm:spPr/>
      <dgm:t>
        <a:bodyPr/>
        <a:lstStyle/>
        <a:p>
          <a:endParaRPr lang="ru-RU" sz="1000"/>
        </a:p>
      </dgm:t>
    </dgm:pt>
    <dgm:pt modelId="{1B08A58E-C4CD-4BC1-B042-83F0A2543183}" type="sibTrans" cxnId="{9FD8ADDD-11FF-416A-AE44-1A9072D2F279}">
      <dgm:prSet/>
      <dgm:spPr/>
      <dgm:t>
        <a:bodyPr/>
        <a:lstStyle/>
        <a:p>
          <a:endParaRPr lang="ru-RU" sz="1000"/>
        </a:p>
      </dgm:t>
    </dgm:pt>
    <dgm:pt modelId="{86E4F678-F725-4F04-96D2-2AEF17A85D91}">
      <dgm:prSet phldrT="[Текст]" custT="1"/>
      <dgm:spPr/>
      <dgm:t>
        <a:bodyPr/>
        <a:lstStyle/>
        <a:p>
          <a:r>
            <a:rPr lang="ru-RU" sz="1400" dirty="0" smtClean="0"/>
            <a:t>Снижение болевой чувствительности</a:t>
          </a:r>
          <a:endParaRPr lang="ru-RU" sz="1400" dirty="0"/>
        </a:p>
      </dgm:t>
    </dgm:pt>
    <dgm:pt modelId="{104B389F-7609-4578-B2F1-1F0708936CEB}" type="parTrans" cxnId="{E765D5ED-1BA0-4117-8825-14D1D261D04F}">
      <dgm:prSet/>
      <dgm:spPr/>
      <dgm:t>
        <a:bodyPr/>
        <a:lstStyle/>
        <a:p>
          <a:endParaRPr lang="ru-RU" sz="1000"/>
        </a:p>
      </dgm:t>
    </dgm:pt>
    <dgm:pt modelId="{CF2727C6-076A-4314-9D63-476233FC7DF6}" type="sibTrans" cxnId="{E765D5ED-1BA0-4117-8825-14D1D261D04F}">
      <dgm:prSet/>
      <dgm:spPr/>
      <dgm:t>
        <a:bodyPr/>
        <a:lstStyle/>
        <a:p>
          <a:endParaRPr lang="ru-RU" sz="1000"/>
        </a:p>
      </dgm:t>
    </dgm:pt>
    <dgm:pt modelId="{979B348D-54BE-4796-B3A3-0350F6E772E6}">
      <dgm:prSet phldrT="[Текст]" custT="1"/>
      <dgm:spPr/>
      <dgm:t>
        <a:bodyPr/>
        <a:lstStyle/>
        <a:p>
          <a:r>
            <a:rPr lang="ru-RU" sz="1400" dirty="0" smtClean="0"/>
            <a:t>Растормаживание базовых влечений</a:t>
          </a:r>
          <a:endParaRPr lang="ru-RU" sz="1400" dirty="0"/>
        </a:p>
      </dgm:t>
    </dgm:pt>
    <dgm:pt modelId="{5FB5A28B-4A33-4C9A-8A5A-E5AFB85D2583}" type="parTrans" cxnId="{4BC0A1C9-06A5-4993-A60C-99AD3B966AB5}">
      <dgm:prSet/>
      <dgm:spPr/>
      <dgm:t>
        <a:bodyPr/>
        <a:lstStyle/>
        <a:p>
          <a:endParaRPr lang="ru-RU"/>
        </a:p>
      </dgm:t>
    </dgm:pt>
    <dgm:pt modelId="{0186B9EB-EA6D-45F0-9D62-DB1C1CE0F4EB}" type="sibTrans" cxnId="{4BC0A1C9-06A5-4993-A60C-99AD3B966AB5}">
      <dgm:prSet/>
      <dgm:spPr/>
      <dgm:t>
        <a:bodyPr/>
        <a:lstStyle/>
        <a:p>
          <a:endParaRPr lang="ru-RU"/>
        </a:p>
      </dgm:t>
    </dgm:pt>
    <dgm:pt modelId="{E7C0F964-41E5-4F0E-9E11-557FE91B71B3}" type="pres">
      <dgm:prSet presAssocID="{60DB46F0-4CD6-4E5B-9693-C844EFB20E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B85A2C-8EAF-47C2-B94B-72A153B8E1FB}" type="pres">
      <dgm:prSet presAssocID="{628ECAA7-C63C-424F-A6AB-BAFB05F83221}" presName="linNode" presStyleCnt="0"/>
      <dgm:spPr/>
    </dgm:pt>
    <dgm:pt modelId="{E4F6F209-4B36-45F0-BB76-4626009446F1}" type="pres">
      <dgm:prSet presAssocID="{628ECAA7-C63C-424F-A6AB-BAFB05F8322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28E47-7B18-4CF7-9D27-D6592692CC28}" type="pres">
      <dgm:prSet presAssocID="{628ECAA7-C63C-424F-A6AB-BAFB05F8322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F2154-B5D1-4B0A-AE53-472DF1E3273A}" type="pres">
      <dgm:prSet presAssocID="{9AC199B8-22EA-47A1-9DF4-1B1E40E78229}" presName="sp" presStyleCnt="0"/>
      <dgm:spPr/>
    </dgm:pt>
    <dgm:pt modelId="{92A6EFA1-2243-415B-8E5E-5F77B1622A11}" type="pres">
      <dgm:prSet presAssocID="{DA8BFCB8-7A0D-4961-AAD5-C1A4653A8EA4}" presName="linNode" presStyleCnt="0"/>
      <dgm:spPr/>
    </dgm:pt>
    <dgm:pt modelId="{A573B6A1-B657-4ECC-BDEF-BFB76307AAE9}" type="pres">
      <dgm:prSet presAssocID="{DA8BFCB8-7A0D-4961-AAD5-C1A4653A8EA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7BCCC-CC24-4F55-841C-176A840959F2}" type="pres">
      <dgm:prSet presAssocID="{DA8BFCB8-7A0D-4961-AAD5-C1A4653A8EA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F1457-4716-4FA8-A466-0F6B870560B4}" type="pres">
      <dgm:prSet presAssocID="{90882777-1432-42A5-AF83-7A2A88834A54}" presName="sp" presStyleCnt="0"/>
      <dgm:spPr/>
    </dgm:pt>
    <dgm:pt modelId="{5A2AC352-E6D3-4858-8E77-A15A2AF72EB6}" type="pres">
      <dgm:prSet presAssocID="{7F294561-9EE7-42C2-8A90-A98FDED238FE}" presName="linNode" presStyleCnt="0"/>
      <dgm:spPr/>
    </dgm:pt>
    <dgm:pt modelId="{D59C9F37-0D78-49AD-AC48-37C1490DBA4B}" type="pres">
      <dgm:prSet presAssocID="{7F294561-9EE7-42C2-8A90-A98FDED238F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E7A2C-694E-4616-B7D3-DDD23C141328}" type="pres">
      <dgm:prSet presAssocID="{7F294561-9EE7-42C2-8A90-A98FDED238F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0FA1A0-A629-48FA-9685-21E9E51B6750}" srcId="{60DB46F0-4CD6-4E5B-9693-C844EFB20EEE}" destId="{628ECAA7-C63C-424F-A6AB-BAFB05F83221}" srcOrd="0" destOrd="0" parTransId="{BC65F4F4-A657-404C-BE5F-EF767059975B}" sibTransId="{9AC199B8-22EA-47A1-9DF4-1B1E40E78229}"/>
    <dgm:cxn modelId="{E765D5ED-1BA0-4117-8825-14D1D261D04F}" srcId="{7F294561-9EE7-42C2-8A90-A98FDED238FE}" destId="{86E4F678-F725-4F04-96D2-2AEF17A85D91}" srcOrd="0" destOrd="0" parTransId="{104B389F-7609-4578-B2F1-1F0708936CEB}" sibTransId="{CF2727C6-076A-4314-9D63-476233FC7DF6}"/>
    <dgm:cxn modelId="{4BC0A1C9-06A5-4993-A60C-99AD3B966AB5}" srcId="{DA8BFCB8-7A0D-4961-AAD5-C1A4653A8EA4}" destId="{979B348D-54BE-4796-B3A3-0350F6E772E6}" srcOrd="2" destOrd="0" parTransId="{5FB5A28B-4A33-4C9A-8A5A-E5AFB85D2583}" sibTransId="{0186B9EB-EA6D-45F0-9D62-DB1C1CE0F4EB}"/>
    <dgm:cxn modelId="{C6C00694-A7F6-4CE1-AA21-197051750D2E}" srcId="{DA8BFCB8-7A0D-4961-AAD5-C1A4653A8EA4}" destId="{39AF6170-5C14-444F-8DA8-E8551EFA426B}" srcOrd="0" destOrd="0" parTransId="{16DCB590-2BD4-4001-AA36-794FA93F4C26}" sibTransId="{6E873A47-75FD-4A15-842E-A805B3DA6430}"/>
    <dgm:cxn modelId="{C12831CA-B436-4394-80AD-E65C4A84E915}" type="presOf" srcId="{6656D50A-CF0F-4B05-A860-819AC15F3EB9}" destId="{0F47BCCC-CC24-4F55-841C-176A840959F2}" srcOrd="0" destOrd="1" presId="urn:microsoft.com/office/officeart/2005/8/layout/vList5"/>
    <dgm:cxn modelId="{3C5E2614-FE3E-413B-834C-343412CF2869}" type="presOf" srcId="{7F294561-9EE7-42C2-8A90-A98FDED238FE}" destId="{D59C9F37-0D78-49AD-AC48-37C1490DBA4B}" srcOrd="0" destOrd="0" presId="urn:microsoft.com/office/officeart/2005/8/layout/vList5"/>
    <dgm:cxn modelId="{A3D5921A-F00A-4FA9-A770-323340C19DA4}" type="presOf" srcId="{DA8BFCB8-7A0D-4961-AAD5-C1A4653A8EA4}" destId="{A573B6A1-B657-4ECC-BDEF-BFB76307AAE9}" srcOrd="0" destOrd="0" presId="urn:microsoft.com/office/officeart/2005/8/layout/vList5"/>
    <dgm:cxn modelId="{EB9801D7-529C-49F8-912A-2B6F3D8FE939}" srcId="{DA8BFCB8-7A0D-4961-AAD5-C1A4653A8EA4}" destId="{6656D50A-CF0F-4B05-A860-819AC15F3EB9}" srcOrd="1" destOrd="0" parTransId="{0F002339-901A-425A-A0F4-DC3DD8171FB9}" sibTransId="{06BD9046-19E6-4D9C-A526-FA6029C8E640}"/>
    <dgm:cxn modelId="{D3711404-87F6-406F-9CE1-131F320F33C8}" srcId="{628ECAA7-C63C-424F-A6AB-BAFB05F83221}" destId="{880954BD-0D8D-4ABF-A6E9-41DF2B5AA6A1}" srcOrd="0" destOrd="0" parTransId="{A2C21599-FC42-4071-9DA5-CA6D58787E80}" sibTransId="{811E793C-D218-4957-A5B0-4DEAB80EE37B}"/>
    <dgm:cxn modelId="{9FD8ADDD-11FF-416A-AE44-1A9072D2F279}" srcId="{60DB46F0-4CD6-4E5B-9693-C844EFB20EEE}" destId="{7F294561-9EE7-42C2-8A90-A98FDED238FE}" srcOrd="2" destOrd="0" parTransId="{7CC8F591-70E5-426C-A017-D90B92703E9A}" sibTransId="{1B08A58E-C4CD-4BC1-B042-83F0A2543183}"/>
    <dgm:cxn modelId="{0CA3266C-BC50-4D30-B835-6C95947801C9}" srcId="{60DB46F0-4CD6-4E5B-9693-C844EFB20EEE}" destId="{DA8BFCB8-7A0D-4961-AAD5-C1A4653A8EA4}" srcOrd="1" destOrd="0" parTransId="{AA2B208E-2CE9-420A-B537-84E4CBEB3AB1}" sibTransId="{90882777-1432-42A5-AF83-7A2A88834A54}"/>
    <dgm:cxn modelId="{47420126-BD70-4E43-873D-725C377E4353}" type="presOf" srcId="{86E4F678-F725-4F04-96D2-2AEF17A85D91}" destId="{F20E7A2C-694E-4616-B7D3-DDD23C141328}" srcOrd="0" destOrd="0" presId="urn:microsoft.com/office/officeart/2005/8/layout/vList5"/>
    <dgm:cxn modelId="{6A8B07FD-9362-483E-A359-022D284DF2FE}" type="presOf" srcId="{628ECAA7-C63C-424F-A6AB-BAFB05F83221}" destId="{E4F6F209-4B36-45F0-BB76-4626009446F1}" srcOrd="0" destOrd="0" presId="urn:microsoft.com/office/officeart/2005/8/layout/vList5"/>
    <dgm:cxn modelId="{5B3CDA39-2C9E-45D1-A121-2C002DE0BE51}" type="presOf" srcId="{39AF6170-5C14-444F-8DA8-E8551EFA426B}" destId="{0F47BCCC-CC24-4F55-841C-176A840959F2}" srcOrd="0" destOrd="0" presId="urn:microsoft.com/office/officeart/2005/8/layout/vList5"/>
    <dgm:cxn modelId="{F981030F-7178-4F03-A0EA-C8D7D5B28CA3}" type="presOf" srcId="{979B348D-54BE-4796-B3A3-0350F6E772E6}" destId="{0F47BCCC-CC24-4F55-841C-176A840959F2}" srcOrd="0" destOrd="2" presId="urn:microsoft.com/office/officeart/2005/8/layout/vList5"/>
    <dgm:cxn modelId="{90E0AD27-BBDF-4001-93CA-A2CD636FFEB6}" type="presOf" srcId="{880954BD-0D8D-4ABF-A6E9-41DF2B5AA6A1}" destId="{0C928E47-7B18-4CF7-9D27-D6592692CC28}" srcOrd="0" destOrd="0" presId="urn:microsoft.com/office/officeart/2005/8/layout/vList5"/>
    <dgm:cxn modelId="{117E469E-3C7E-4409-AB2E-BA552B2A0277}" type="presOf" srcId="{60DB46F0-4CD6-4E5B-9693-C844EFB20EEE}" destId="{E7C0F964-41E5-4F0E-9E11-557FE91B71B3}" srcOrd="0" destOrd="0" presId="urn:microsoft.com/office/officeart/2005/8/layout/vList5"/>
    <dgm:cxn modelId="{251664FD-D0FB-466F-8146-E21C1DEE40D7}" type="presParOf" srcId="{E7C0F964-41E5-4F0E-9E11-557FE91B71B3}" destId="{AFB85A2C-8EAF-47C2-B94B-72A153B8E1FB}" srcOrd="0" destOrd="0" presId="urn:microsoft.com/office/officeart/2005/8/layout/vList5"/>
    <dgm:cxn modelId="{DC3921B5-2581-4E20-9FC9-58BFB8723F79}" type="presParOf" srcId="{AFB85A2C-8EAF-47C2-B94B-72A153B8E1FB}" destId="{E4F6F209-4B36-45F0-BB76-4626009446F1}" srcOrd="0" destOrd="0" presId="urn:microsoft.com/office/officeart/2005/8/layout/vList5"/>
    <dgm:cxn modelId="{F97AA720-23CF-41DA-8F6D-380D11ABFE8E}" type="presParOf" srcId="{AFB85A2C-8EAF-47C2-B94B-72A153B8E1FB}" destId="{0C928E47-7B18-4CF7-9D27-D6592692CC28}" srcOrd="1" destOrd="0" presId="urn:microsoft.com/office/officeart/2005/8/layout/vList5"/>
    <dgm:cxn modelId="{C76AF15B-84F2-44E9-A3EF-E6C5F7BF59B7}" type="presParOf" srcId="{E7C0F964-41E5-4F0E-9E11-557FE91B71B3}" destId="{D28F2154-B5D1-4B0A-AE53-472DF1E3273A}" srcOrd="1" destOrd="0" presId="urn:microsoft.com/office/officeart/2005/8/layout/vList5"/>
    <dgm:cxn modelId="{3BE61D0E-6376-4457-A541-7E6ED2BA9540}" type="presParOf" srcId="{E7C0F964-41E5-4F0E-9E11-557FE91B71B3}" destId="{92A6EFA1-2243-415B-8E5E-5F77B1622A11}" srcOrd="2" destOrd="0" presId="urn:microsoft.com/office/officeart/2005/8/layout/vList5"/>
    <dgm:cxn modelId="{C06C3F45-F887-43BC-A0CB-FF3BCACCDAE5}" type="presParOf" srcId="{92A6EFA1-2243-415B-8E5E-5F77B1622A11}" destId="{A573B6A1-B657-4ECC-BDEF-BFB76307AAE9}" srcOrd="0" destOrd="0" presId="urn:microsoft.com/office/officeart/2005/8/layout/vList5"/>
    <dgm:cxn modelId="{95A0EBCF-C01D-4852-B6E5-4A91F6C43F8C}" type="presParOf" srcId="{92A6EFA1-2243-415B-8E5E-5F77B1622A11}" destId="{0F47BCCC-CC24-4F55-841C-176A840959F2}" srcOrd="1" destOrd="0" presId="urn:microsoft.com/office/officeart/2005/8/layout/vList5"/>
    <dgm:cxn modelId="{E78560D2-DD46-4034-BF41-B4842E6E6397}" type="presParOf" srcId="{E7C0F964-41E5-4F0E-9E11-557FE91B71B3}" destId="{CC6F1457-4716-4FA8-A466-0F6B870560B4}" srcOrd="3" destOrd="0" presId="urn:microsoft.com/office/officeart/2005/8/layout/vList5"/>
    <dgm:cxn modelId="{3FAF0C68-F3D7-402E-90F9-2927958B46C3}" type="presParOf" srcId="{E7C0F964-41E5-4F0E-9E11-557FE91B71B3}" destId="{5A2AC352-E6D3-4858-8E77-A15A2AF72EB6}" srcOrd="4" destOrd="0" presId="urn:microsoft.com/office/officeart/2005/8/layout/vList5"/>
    <dgm:cxn modelId="{5383187C-910F-4B59-9785-890D6FD378D5}" type="presParOf" srcId="{5A2AC352-E6D3-4858-8E77-A15A2AF72EB6}" destId="{D59C9F37-0D78-49AD-AC48-37C1490DBA4B}" srcOrd="0" destOrd="0" presId="urn:microsoft.com/office/officeart/2005/8/layout/vList5"/>
    <dgm:cxn modelId="{DA82FAF1-6527-4345-BCE6-E92E13C50987}" type="presParOf" srcId="{5A2AC352-E6D3-4858-8E77-A15A2AF72EB6}" destId="{F20E7A2C-694E-4616-B7D3-DDD23C1413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7B615-A744-4F50-AB40-A49673BF53FA}">
      <dsp:nvSpPr>
        <dsp:cNvPr id="0" name=""/>
        <dsp:cNvSpPr/>
      </dsp:nvSpPr>
      <dsp:spPr>
        <a:xfrm>
          <a:off x="5597921" y="1461294"/>
          <a:ext cx="327192" cy="467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069"/>
              </a:lnTo>
              <a:lnTo>
                <a:pt x="327192" y="467069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D6F6B-76FF-47ED-BC9B-2180F9539EF8}">
      <dsp:nvSpPr>
        <dsp:cNvPr id="0" name=""/>
        <dsp:cNvSpPr/>
      </dsp:nvSpPr>
      <dsp:spPr>
        <a:xfrm>
          <a:off x="5597921" y="1461294"/>
          <a:ext cx="325532" cy="3325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5887"/>
              </a:lnTo>
              <a:lnTo>
                <a:pt x="325532" y="3325887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4748F-30BC-42D8-A8EA-B101769D9731}">
      <dsp:nvSpPr>
        <dsp:cNvPr id="0" name=""/>
        <dsp:cNvSpPr/>
      </dsp:nvSpPr>
      <dsp:spPr>
        <a:xfrm>
          <a:off x="5597921" y="1461294"/>
          <a:ext cx="325532" cy="2778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8751"/>
              </a:lnTo>
              <a:lnTo>
                <a:pt x="325532" y="2778751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6562A-4BA8-4194-8208-84C209026EF4}">
      <dsp:nvSpPr>
        <dsp:cNvPr id="0" name=""/>
        <dsp:cNvSpPr/>
      </dsp:nvSpPr>
      <dsp:spPr>
        <a:xfrm>
          <a:off x="5597921" y="1461294"/>
          <a:ext cx="325532" cy="2231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1615"/>
              </a:lnTo>
              <a:lnTo>
                <a:pt x="325532" y="2231615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35F89-4338-40BA-90B5-69D0605122ED}">
      <dsp:nvSpPr>
        <dsp:cNvPr id="0" name=""/>
        <dsp:cNvSpPr/>
      </dsp:nvSpPr>
      <dsp:spPr>
        <a:xfrm>
          <a:off x="5597921" y="1461294"/>
          <a:ext cx="325532" cy="1684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479"/>
              </a:lnTo>
              <a:lnTo>
                <a:pt x="325532" y="1684479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4EAFE-A24D-418C-BBDE-09A73E000B4B}">
      <dsp:nvSpPr>
        <dsp:cNvPr id="0" name=""/>
        <dsp:cNvSpPr/>
      </dsp:nvSpPr>
      <dsp:spPr>
        <a:xfrm>
          <a:off x="5597921" y="1461294"/>
          <a:ext cx="325532" cy="113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344"/>
              </a:lnTo>
              <a:lnTo>
                <a:pt x="325532" y="1137344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0EC7F-0571-48A8-823C-B40686ED4ED5}">
      <dsp:nvSpPr>
        <dsp:cNvPr id="0" name=""/>
        <dsp:cNvSpPr/>
      </dsp:nvSpPr>
      <dsp:spPr>
        <a:xfrm>
          <a:off x="3890384" y="601932"/>
          <a:ext cx="1707536" cy="32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53"/>
              </a:lnTo>
              <a:lnTo>
                <a:pt x="1707536" y="218153"/>
              </a:lnTo>
              <a:lnTo>
                <a:pt x="1707536" y="329437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C6F2C-045A-4514-8042-E2CFE93F2844}">
      <dsp:nvSpPr>
        <dsp:cNvPr id="0" name=""/>
        <dsp:cNvSpPr/>
      </dsp:nvSpPr>
      <dsp:spPr>
        <a:xfrm>
          <a:off x="2471507" y="1445338"/>
          <a:ext cx="263170" cy="1340792"/>
        </a:xfrm>
        <a:custGeom>
          <a:avLst/>
          <a:gdLst/>
          <a:ahLst/>
          <a:cxnLst/>
          <a:rect l="0" t="0" r="0" b="0"/>
          <a:pathLst>
            <a:path>
              <a:moveTo>
                <a:pt x="263170" y="0"/>
              </a:moveTo>
              <a:lnTo>
                <a:pt x="263170" y="1340792"/>
              </a:lnTo>
              <a:lnTo>
                <a:pt x="0" y="1340792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C96BC-C03B-483F-8DAD-EAC10BBCCBF0}">
      <dsp:nvSpPr>
        <dsp:cNvPr id="0" name=""/>
        <dsp:cNvSpPr/>
      </dsp:nvSpPr>
      <dsp:spPr>
        <a:xfrm>
          <a:off x="2471507" y="1445338"/>
          <a:ext cx="263170" cy="564782"/>
        </a:xfrm>
        <a:custGeom>
          <a:avLst/>
          <a:gdLst/>
          <a:ahLst/>
          <a:cxnLst/>
          <a:rect l="0" t="0" r="0" b="0"/>
          <a:pathLst>
            <a:path>
              <a:moveTo>
                <a:pt x="263170" y="0"/>
              </a:moveTo>
              <a:lnTo>
                <a:pt x="263170" y="564782"/>
              </a:lnTo>
              <a:lnTo>
                <a:pt x="0" y="564782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0F511-0054-4FA0-B62A-420CCE86119A}">
      <dsp:nvSpPr>
        <dsp:cNvPr id="0" name=""/>
        <dsp:cNvSpPr/>
      </dsp:nvSpPr>
      <dsp:spPr>
        <a:xfrm>
          <a:off x="2734678" y="601932"/>
          <a:ext cx="1155705" cy="313481"/>
        </a:xfrm>
        <a:custGeom>
          <a:avLst/>
          <a:gdLst/>
          <a:ahLst/>
          <a:cxnLst/>
          <a:rect l="0" t="0" r="0" b="0"/>
          <a:pathLst>
            <a:path>
              <a:moveTo>
                <a:pt x="1155705" y="0"/>
              </a:moveTo>
              <a:lnTo>
                <a:pt x="1155705" y="202197"/>
              </a:lnTo>
              <a:lnTo>
                <a:pt x="0" y="202197"/>
              </a:lnTo>
              <a:lnTo>
                <a:pt x="0" y="313481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B43AC-AADE-4A75-AAA3-79B5ADBE7D9C}">
      <dsp:nvSpPr>
        <dsp:cNvPr id="0" name=""/>
        <dsp:cNvSpPr/>
      </dsp:nvSpPr>
      <dsp:spPr>
        <a:xfrm>
          <a:off x="360041" y="72008"/>
          <a:ext cx="7060685" cy="5299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Причины</a:t>
          </a:r>
          <a:endParaRPr lang="ru-RU" sz="2000" b="1" kern="1200" dirty="0"/>
        </a:p>
      </dsp:txBody>
      <dsp:txXfrm>
        <a:off x="360041" y="72008"/>
        <a:ext cx="7060685" cy="529923"/>
      </dsp:txXfrm>
    </dsp:sp>
    <dsp:sp modelId="{681B0E96-9E16-4D06-80FF-A5936CE7FDEC}">
      <dsp:nvSpPr>
        <dsp:cNvPr id="0" name=""/>
        <dsp:cNvSpPr/>
      </dsp:nvSpPr>
      <dsp:spPr>
        <a:xfrm>
          <a:off x="1649569" y="915414"/>
          <a:ext cx="2170218" cy="5299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Эндогенные</a:t>
          </a:r>
          <a:endParaRPr lang="ru-RU" sz="1200" kern="1200" dirty="0"/>
        </a:p>
      </dsp:txBody>
      <dsp:txXfrm>
        <a:off x="1649569" y="915414"/>
        <a:ext cx="2170218" cy="529923"/>
      </dsp:txXfrm>
    </dsp:sp>
    <dsp:sp modelId="{8382EB0F-74DB-4900-AC8B-B6EE105337BB}">
      <dsp:nvSpPr>
        <dsp:cNvPr id="0" name=""/>
        <dsp:cNvSpPr/>
      </dsp:nvSpPr>
      <dsp:spPr>
        <a:xfrm>
          <a:off x="985473" y="1745158"/>
          <a:ext cx="1486034" cy="5299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Хромосомные аномалии</a:t>
          </a:r>
          <a:endParaRPr lang="ru-RU" sz="1200" kern="1200" dirty="0"/>
        </a:p>
      </dsp:txBody>
      <dsp:txXfrm>
        <a:off x="985473" y="1745158"/>
        <a:ext cx="1486034" cy="529923"/>
      </dsp:txXfrm>
    </dsp:sp>
    <dsp:sp modelId="{336DCD4C-6C5B-433C-BF55-10CAC5B864A2}">
      <dsp:nvSpPr>
        <dsp:cNvPr id="0" name=""/>
        <dsp:cNvSpPr/>
      </dsp:nvSpPr>
      <dsp:spPr>
        <a:xfrm>
          <a:off x="985473" y="2521168"/>
          <a:ext cx="1486034" cy="5299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Нарушение работы отдельных генов</a:t>
          </a:r>
          <a:endParaRPr lang="ru-RU" sz="1200" kern="1200" dirty="0"/>
        </a:p>
      </dsp:txBody>
      <dsp:txXfrm>
        <a:off x="985473" y="2521168"/>
        <a:ext cx="1486034" cy="529923"/>
      </dsp:txXfrm>
    </dsp:sp>
    <dsp:sp modelId="{D37B26D1-984C-47E3-9F57-28A0EC871E45}">
      <dsp:nvSpPr>
        <dsp:cNvPr id="0" name=""/>
        <dsp:cNvSpPr/>
      </dsp:nvSpPr>
      <dsp:spPr>
        <a:xfrm>
          <a:off x="4512812" y="931370"/>
          <a:ext cx="2170218" cy="5299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Экзогенные</a:t>
          </a:r>
          <a:endParaRPr lang="ru-RU" sz="1200" kern="1200" dirty="0"/>
        </a:p>
      </dsp:txBody>
      <dsp:txXfrm>
        <a:off x="4512812" y="931370"/>
        <a:ext cx="2170218" cy="529923"/>
      </dsp:txXfrm>
    </dsp:sp>
    <dsp:sp modelId="{D009A80B-2730-43BD-AF87-E2D82381FF31}">
      <dsp:nvSpPr>
        <dsp:cNvPr id="0" name=""/>
        <dsp:cNvSpPr/>
      </dsp:nvSpPr>
      <dsp:spPr>
        <a:xfrm>
          <a:off x="5923454" y="2436354"/>
          <a:ext cx="2067773" cy="3245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Интоксикация плода</a:t>
          </a:r>
          <a:endParaRPr lang="ru-RU" sz="1200" kern="1200" dirty="0"/>
        </a:p>
      </dsp:txBody>
      <dsp:txXfrm>
        <a:off x="5923454" y="2436354"/>
        <a:ext cx="2067773" cy="324567"/>
      </dsp:txXfrm>
    </dsp:sp>
    <dsp:sp modelId="{3889529B-E1B4-4B5C-9425-49A3F1D8BAF5}">
      <dsp:nvSpPr>
        <dsp:cNvPr id="0" name=""/>
        <dsp:cNvSpPr/>
      </dsp:nvSpPr>
      <dsp:spPr>
        <a:xfrm>
          <a:off x="5923454" y="2983490"/>
          <a:ext cx="2067773" cy="3245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Инфекционные заболевания</a:t>
          </a:r>
          <a:endParaRPr lang="ru-RU" sz="1200" kern="1200" dirty="0"/>
        </a:p>
      </dsp:txBody>
      <dsp:txXfrm>
        <a:off x="5923454" y="2983490"/>
        <a:ext cx="2067773" cy="324567"/>
      </dsp:txXfrm>
    </dsp:sp>
    <dsp:sp modelId="{DF3A1F71-0BF6-4F91-B512-6208E7573DC7}">
      <dsp:nvSpPr>
        <dsp:cNvPr id="0" name=""/>
        <dsp:cNvSpPr/>
      </dsp:nvSpPr>
      <dsp:spPr>
        <a:xfrm>
          <a:off x="5923454" y="3530626"/>
          <a:ext cx="2067773" cy="3245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Родовые травмы</a:t>
          </a:r>
          <a:endParaRPr lang="ru-RU" sz="1200" kern="1200" dirty="0"/>
        </a:p>
      </dsp:txBody>
      <dsp:txXfrm>
        <a:off x="5923454" y="3530626"/>
        <a:ext cx="2067773" cy="324567"/>
      </dsp:txXfrm>
    </dsp:sp>
    <dsp:sp modelId="{C66E43B8-9E2C-401B-8293-7F6941FB78D7}">
      <dsp:nvSpPr>
        <dsp:cNvPr id="0" name=""/>
        <dsp:cNvSpPr/>
      </dsp:nvSpPr>
      <dsp:spPr>
        <a:xfrm>
          <a:off x="5923454" y="4077762"/>
          <a:ext cx="2067773" cy="3245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Травмы головы</a:t>
          </a:r>
          <a:endParaRPr lang="ru-RU" sz="1200" kern="1200" dirty="0"/>
        </a:p>
      </dsp:txBody>
      <dsp:txXfrm>
        <a:off x="5923454" y="4077762"/>
        <a:ext cx="2067773" cy="324567"/>
      </dsp:txXfrm>
    </dsp:sp>
    <dsp:sp modelId="{52654D4E-EE94-4A7F-841D-AA28C744B04F}">
      <dsp:nvSpPr>
        <dsp:cNvPr id="0" name=""/>
        <dsp:cNvSpPr/>
      </dsp:nvSpPr>
      <dsp:spPr>
        <a:xfrm>
          <a:off x="5923454" y="4624898"/>
          <a:ext cx="2067773" cy="3245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Пед</a:t>
          </a:r>
          <a:r>
            <a:rPr lang="ru-RU" sz="1200" kern="1200" dirty="0" smtClean="0"/>
            <a:t>. запущенность</a:t>
          </a:r>
          <a:endParaRPr lang="ru-RU" sz="1200" kern="1200" dirty="0"/>
        </a:p>
      </dsp:txBody>
      <dsp:txXfrm>
        <a:off x="5923454" y="4624898"/>
        <a:ext cx="2067773" cy="324567"/>
      </dsp:txXfrm>
    </dsp:sp>
    <dsp:sp modelId="{A20D6787-77CD-432D-B446-6AD430751EF0}">
      <dsp:nvSpPr>
        <dsp:cNvPr id="0" name=""/>
        <dsp:cNvSpPr/>
      </dsp:nvSpPr>
      <dsp:spPr>
        <a:xfrm>
          <a:off x="5925114" y="1800201"/>
          <a:ext cx="2067773" cy="2563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Недоношенность</a:t>
          </a:r>
          <a:endParaRPr lang="ru-RU" sz="1200" kern="1200" dirty="0"/>
        </a:p>
      </dsp:txBody>
      <dsp:txXfrm>
        <a:off x="5925114" y="1800201"/>
        <a:ext cx="2067773" cy="256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793232"/>
          </a:xfrm>
        </p:spPr>
        <p:txBody>
          <a:bodyPr>
            <a:normAutofit fontScale="90000"/>
          </a:bodyPr>
          <a:lstStyle/>
          <a:p>
            <a:r>
              <a:rPr lang="ru-RU" dirty="0"/>
              <a:t>Лекция </a:t>
            </a:r>
            <a:r>
              <a:rPr lang="ru-RU" dirty="0" smtClean="0"/>
              <a:t>4. </a:t>
            </a:r>
            <a:r>
              <a:rPr lang="ru-RU" sz="4400" dirty="0"/>
              <a:t>Нейрофизиологические изменения при </a:t>
            </a:r>
            <a:r>
              <a:rPr lang="ru-RU" sz="4400" dirty="0" smtClean="0"/>
              <a:t>психических заболеваниях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Клиническая психофизиология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30120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Александр Игоревич </a:t>
            </a:r>
            <a:r>
              <a:rPr lang="ru-R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Ерзин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– к.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пс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н</a:t>
            </a:r>
            <a:r>
              <a:rPr lang="ru-RU" smtClean="0">
                <a:solidFill>
                  <a:schemeClr val="bg1"/>
                </a:solidFill>
                <a:latin typeface="Arial Narrow" panose="020B0606020202030204" pitchFamily="34" charset="0"/>
              </a:rPr>
              <a:t>., </a:t>
            </a:r>
            <a:r>
              <a:rPr lang="ru-RU" smtClean="0">
                <a:solidFill>
                  <a:schemeClr val="bg1"/>
                </a:solidFill>
                <a:latin typeface="Arial Narrow" panose="020B0606020202030204" pitchFamily="34" charset="0"/>
              </a:rPr>
              <a:t>доцент кафедры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клинической психологии и психотерапии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Особенности биоэлектрической активности ГМ при умственной отсталости</a:t>
            </a:r>
            <a:endParaRPr lang="ru-RU" sz="20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462121"/>
          </a:xfrm>
        </p:spPr>
        <p:txBody>
          <a:bodyPr>
            <a:normAutofit fontScale="62500" lnSpcReduction="20000"/>
          </a:bodyPr>
          <a:lstStyle/>
          <a:p>
            <a:pPr marL="118872" indent="0" algn="just">
              <a:buNone/>
            </a:pPr>
            <a:r>
              <a:rPr lang="ru-RU" dirty="0"/>
              <a:t>Основная тенденция возрастного оформления биоэлектрической активности </a:t>
            </a:r>
            <a:r>
              <a:rPr lang="ru-RU" dirty="0" smtClean="0"/>
              <a:t>- </a:t>
            </a:r>
            <a:r>
              <a:rPr lang="ru-RU" dirty="0"/>
              <a:t>это постепенное </a:t>
            </a:r>
            <a:r>
              <a:rPr lang="ru-RU" dirty="0" smtClean="0"/>
              <a:t>становление </a:t>
            </a:r>
            <a:r>
              <a:rPr lang="ru-RU" b="1" dirty="0"/>
              <a:t>а-ритма как ведущего ритма </a:t>
            </a:r>
            <a:r>
              <a:rPr lang="ru-RU" dirty="0"/>
              <a:t>в функционировании мозга </a:t>
            </a:r>
          </a:p>
          <a:p>
            <a:pPr marL="118872" indent="0" algn="just">
              <a:buNone/>
            </a:pPr>
            <a:endParaRPr lang="ru-RU" dirty="0" smtClean="0"/>
          </a:p>
          <a:p>
            <a:pPr marL="118872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обсуждении вопроса о механизмах, определяющих характерный паттерн </a:t>
            </a:r>
            <a:r>
              <a:rPr lang="ru-RU" dirty="0" smtClean="0"/>
              <a:t>ЭЭГ при </a:t>
            </a:r>
            <a:r>
              <a:rPr lang="ru-RU" dirty="0"/>
              <a:t>интеллектуальном дефекте, можно </a:t>
            </a:r>
            <a:r>
              <a:rPr lang="ru-RU" dirty="0" smtClean="0"/>
              <a:t>выделить </a:t>
            </a:r>
            <a:r>
              <a:rPr lang="ru-RU" dirty="0"/>
              <a:t>две точки зрения. </a:t>
            </a:r>
            <a:endParaRPr lang="ru-RU" dirty="0" smtClean="0"/>
          </a:p>
          <a:p>
            <a:pPr marL="633222" indent="-514350" algn="just"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соответствии с первой из </a:t>
            </a:r>
            <a:r>
              <a:rPr lang="ru-RU" dirty="0" smtClean="0"/>
              <a:t>них, </a:t>
            </a:r>
            <a:r>
              <a:rPr lang="ru-RU" dirty="0"/>
              <a:t>данный паттерн </a:t>
            </a:r>
            <a:r>
              <a:rPr lang="ru-RU" dirty="0" smtClean="0"/>
              <a:t>выражается </a:t>
            </a:r>
            <a:r>
              <a:rPr lang="ru-RU" dirty="0"/>
              <a:t>в своеобразии активации и активности традиционного, классического компонента ЭЭГ. Он </a:t>
            </a:r>
            <a:r>
              <a:rPr lang="ru-RU" dirty="0" smtClean="0"/>
              <a:t>является результатом </a:t>
            </a:r>
            <a:r>
              <a:rPr lang="ru-RU" b="1" dirty="0"/>
              <a:t>снижения «тонуса коры» </a:t>
            </a:r>
            <a:r>
              <a:rPr lang="ru-RU" dirty="0"/>
              <a:t>вследствие ограничения возможности приема, а, следовательно, и переработки интеллектуальной информации. </a:t>
            </a:r>
            <a:endParaRPr lang="ru-RU" dirty="0" smtClean="0"/>
          </a:p>
          <a:p>
            <a:pPr marL="633222" indent="-514350" algn="just">
              <a:buFont typeface="+mj-lt"/>
              <a:buAutoNum type="arabicPeriod"/>
            </a:pPr>
            <a:r>
              <a:rPr lang="ru-RU" dirty="0" smtClean="0"/>
              <a:t>Другая </a:t>
            </a:r>
            <a:r>
              <a:rPr lang="ru-RU" dirty="0"/>
              <a:t>точка зрения </a:t>
            </a:r>
            <a:r>
              <a:rPr lang="ru-RU" dirty="0" smtClean="0"/>
              <a:t>указывает </a:t>
            </a:r>
            <a:r>
              <a:rPr lang="ru-RU" dirty="0"/>
              <a:t>на обязательное появление в ЭЭГ </a:t>
            </a:r>
            <a:r>
              <a:rPr lang="ru-RU" dirty="0" smtClean="0"/>
              <a:t>умственно </a:t>
            </a:r>
            <a:r>
              <a:rPr lang="ru-RU" dirty="0"/>
              <a:t>отсталых детей </a:t>
            </a:r>
            <a:r>
              <a:rPr lang="ru-RU" b="1" dirty="0"/>
              <a:t>специфических, не характерных для ЭЭГ нормально </a:t>
            </a:r>
            <a:r>
              <a:rPr lang="ru-RU" b="1" dirty="0" smtClean="0"/>
              <a:t>развивающихся </a:t>
            </a:r>
            <a:r>
              <a:rPr lang="ru-RU" b="1" dirty="0"/>
              <a:t>детей показателей и </a:t>
            </a:r>
            <a:r>
              <a:rPr lang="ru-RU" b="1" dirty="0" smtClean="0"/>
              <a:t>реакций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88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462121"/>
          </a:xfrm>
        </p:spPr>
        <p:txBody>
          <a:bodyPr>
            <a:normAutofit fontScale="77500" lnSpcReduction="20000"/>
          </a:bodyPr>
          <a:lstStyle/>
          <a:p>
            <a:pPr marL="118872" indent="0" algn="just">
              <a:buNone/>
            </a:pPr>
            <a:r>
              <a:rPr lang="ru-RU" dirty="0"/>
              <a:t>Внедрение в </a:t>
            </a:r>
            <a:r>
              <a:rPr lang="ru-RU" dirty="0" err="1"/>
              <a:t>нейро</a:t>
            </a:r>
            <a:r>
              <a:rPr lang="ru-RU" dirty="0"/>
              <a:t>- и психофизиологию компьютерных технологий </a:t>
            </a:r>
            <a:r>
              <a:rPr lang="ru-RU" dirty="0" smtClean="0"/>
              <a:t>значительно </a:t>
            </a:r>
            <a:r>
              <a:rPr lang="ru-RU" dirty="0"/>
              <a:t>расширило аналитический потенциал компонентов ЭЭГ и позволило </a:t>
            </a:r>
            <a:r>
              <a:rPr lang="ru-RU" dirty="0" smtClean="0"/>
              <a:t>выделить </a:t>
            </a:r>
            <a:r>
              <a:rPr lang="ru-RU" dirty="0"/>
              <a:t>возможные ЭЭГ-корреляты умственной отсталости у детей </a:t>
            </a:r>
            <a:r>
              <a:rPr lang="ru-RU" dirty="0" smtClean="0"/>
              <a:t>в </a:t>
            </a:r>
            <a:r>
              <a:rPr lang="ru-RU" dirty="0"/>
              <a:t>виде </a:t>
            </a:r>
            <a:r>
              <a:rPr lang="ru-RU" b="1" dirty="0"/>
              <a:t>трех вариантов </a:t>
            </a:r>
            <a:r>
              <a:rPr lang="ru-RU" dirty="0" smtClean="0"/>
              <a:t>а-ритма (</a:t>
            </a:r>
            <a:r>
              <a:rPr lang="ru-RU" i="1" dirty="0" smtClean="0"/>
              <a:t>по Лапшиной Л.М., 2009</a:t>
            </a:r>
            <a:r>
              <a:rPr lang="ru-RU" dirty="0" smtClean="0"/>
              <a:t>):</a:t>
            </a:r>
          </a:p>
          <a:p>
            <a:pPr marL="118872" indent="0" algn="just">
              <a:buNone/>
            </a:pPr>
            <a:endParaRPr lang="ru-RU" dirty="0"/>
          </a:p>
          <a:p>
            <a:pPr marL="118872" indent="0" algn="just">
              <a:buNone/>
            </a:pPr>
            <a:r>
              <a:rPr lang="ru-RU" dirty="0"/>
              <a:t>I	вариант - тенденция первого типа: </a:t>
            </a:r>
            <a:r>
              <a:rPr lang="ru-RU" dirty="0" smtClean="0"/>
              <a:t>наблюдается </a:t>
            </a:r>
            <a:r>
              <a:rPr lang="ru-RU" dirty="0"/>
              <a:t>своеобразие основных показателей а-ритма в ЭЭГ;</a:t>
            </a:r>
          </a:p>
          <a:p>
            <a:pPr marL="118872" indent="0" algn="just">
              <a:buNone/>
            </a:pPr>
            <a:r>
              <a:rPr lang="ru-RU" dirty="0"/>
              <a:t>II	вариант - коррелят: </a:t>
            </a:r>
            <a:r>
              <a:rPr lang="ru-RU" dirty="0" smtClean="0"/>
              <a:t>наблюдаются </a:t>
            </a:r>
            <a:r>
              <a:rPr lang="ru-RU" dirty="0"/>
              <a:t>специфические проявления а-активности на ЭЭГ;</a:t>
            </a:r>
          </a:p>
          <a:p>
            <a:pPr marL="118872" indent="0" algn="just">
              <a:buNone/>
            </a:pPr>
            <a:r>
              <a:rPr lang="ru-RU" dirty="0"/>
              <a:t>III	вариант - тенденция второго типа: </a:t>
            </a:r>
            <a:r>
              <a:rPr lang="ru-RU" dirty="0" smtClean="0"/>
              <a:t>сочетание </a:t>
            </a:r>
            <a:r>
              <a:rPr lang="ru-RU" dirty="0"/>
              <a:t>своеобразия отдельных основных показателей а-ритма со </a:t>
            </a:r>
            <a:r>
              <a:rPr lang="ru-RU" dirty="0" smtClean="0"/>
              <a:t>специфическими </a:t>
            </a:r>
            <a:r>
              <a:rPr lang="ru-RU" dirty="0"/>
              <a:t>его проявлениями.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204491"/>
              </p:ext>
            </p:extLst>
          </p:nvPr>
        </p:nvGraphicFramePr>
        <p:xfrm>
          <a:off x="755576" y="2060848"/>
          <a:ext cx="7920881" cy="4176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433"/>
                <a:gridCol w="2218719"/>
                <a:gridCol w="2179568"/>
                <a:gridCol w="1440161"/>
              </a:tblGrid>
              <a:tr h="27517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Характеристики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а-ритма</a:t>
                      </a:r>
                      <a:endParaRPr lang="ru-RU" sz="1600" b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3820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Количество детей</a:t>
                      </a:r>
                      <a:endParaRPr lang="ru-RU" sz="16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Вариант проявления на ЭЭГ</a:t>
                      </a:r>
                      <a:endParaRPr lang="ru-RU" sz="1600" b="1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13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КГ </a:t>
                      </a:r>
                      <a:r>
                        <a:rPr lang="en-US" sz="1600" b="1" dirty="0">
                          <a:effectLst/>
                        </a:rPr>
                        <a:t>(n </a:t>
                      </a:r>
                      <a:r>
                        <a:rPr lang="ru-RU" sz="1600" b="1" dirty="0">
                          <a:effectLst/>
                        </a:rPr>
                        <a:t>= 48)</a:t>
                      </a:r>
                      <a:endParaRPr lang="ru-RU" sz="1600" b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ЭГ </a:t>
                      </a:r>
                      <a:r>
                        <a:rPr lang="en-US" sz="1600" b="1" dirty="0">
                          <a:effectLst/>
                        </a:rPr>
                        <a:t>(n </a:t>
                      </a:r>
                      <a:r>
                        <a:rPr lang="ru-RU" sz="1600" b="1" dirty="0">
                          <a:effectLst/>
                        </a:rPr>
                        <a:t>= 52)</a:t>
                      </a:r>
                      <a:endParaRPr lang="ru-RU" sz="1600" b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590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 Частота, Гц</a:t>
                      </a:r>
                      <a:endParaRPr lang="ru-RU" sz="16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9,11</a:t>
                      </a:r>
                      <a:endParaRPr lang="ru-RU" sz="16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8,76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I </a:t>
                      </a:r>
                      <a:r>
                        <a:rPr lang="ru-RU" sz="1600" dirty="0" smtClean="0">
                          <a:effectLst/>
                        </a:rPr>
                        <a:t>вариант</a:t>
                      </a:r>
                      <a:endParaRPr lang="ru-RU" sz="16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88820"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Амплитуда, (ос­новной коридор зна­чений), мкВ</a:t>
                      </a:r>
                      <a:endParaRPr lang="ru-RU" sz="16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50-98</a:t>
                      </a:r>
                      <a:endParaRPr lang="ru-RU" sz="16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23-112*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II </a:t>
                      </a:r>
                      <a:r>
                        <a:rPr lang="ru-RU" sz="1600" dirty="0" smtClean="0">
                          <a:effectLst/>
                        </a:rPr>
                        <a:t>вариант</a:t>
                      </a:r>
                      <a:endParaRPr lang="ru-RU" sz="16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39530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 Преимуществен­ная локализация</a:t>
                      </a:r>
                      <a:endParaRPr lang="ru-RU" sz="16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затылочные области</a:t>
                      </a:r>
                      <a:endParaRPr lang="ru-RU" sz="16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затылочные области с распространением на фронтальные области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III </a:t>
                      </a:r>
                      <a:r>
                        <a:rPr lang="ru-RU" sz="1600">
                          <a:effectLst/>
                        </a:rPr>
                        <a:t>вариант, тенденция второго типа</a:t>
                      </a:r>
                      <a:endParaRPr lang="ru-RU" sz="16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82705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 Регулярность а-ритма</a:t>
                      </a:r>
                      <a:endParaRPr lang="ru-RU" sz="16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0" indent="-266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преимущественно регулярный 66,67%</a:t>
                      </a:r>
                      <a:endParaRPr lang="ru-RU" sz="16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преимущественно дезорганизованный 38,46%*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II </a:t>
                      </a:r>
                      <a:r>
                        <a:rPr lang="ru-RU" sz="1600" dirty="0" smtClean="0">
                          <a:effectLst/>
                        </a:rPr>
                        <a:t>вариант</a:t>
                      </a:r>
                      <a:endParaRPr lang="ru-RU" sz="16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19256" cy="2157865"/>
          </a:xfrm>
        </p:spPr>
        <p:txBody>
          <a:bodyPr>
            <a:normAutofit fontScale="85000" lnSpcReduction="20000"/>
          </a:bodyPr>
          <a:lstStyle/>
          <a:p>
            <a:pPr marL="118872" indent="0" algn="just">
              <a:buNone/>
            </a:pPr>
            <a:r>
              <a:rPr lang="ru-RU" dirty="0"/>
              <a:t>По данным О.Е. </a:t>
            </a:r>
            <a:r>
              <a:rPr lang="ru-RU" dirty="0" smtClean="0"/>
              <a:t>Антипенко, у </a:t>
            </a:r>
            <a:r>
              <a:rPr lang="ru-RU" dirty="0"/>
              <a:t>всех </a:t>
            </a:r>
            <a:r>
              <a:rPr lang="ru-RU" dirty="0" smtClean="0"/>
              <a:t>детей с УО отмечаются </a:t>
            </a:r>
            <a:r>
              <a:rPr lang="ru-RU" b="1" dirty="0"/>
              <a:t>диффузные изменения </a:t>
            </a:r>
            <a:r>
              <a:rPr lang="ru-RU" b="1" dirty="0" smtClean="0"/>
              <a:t>электриче­ской </a:t>
            </a:r>
            <a:r>
              <a:rPr lang="ru-RU" b="1" dirty="0"/>
              <a:t>активности мозга</a:t>
            </a:r>
            <a:r>
              <a:rPr lang="ru-RU" dirty="0"/>
              <a:t>. </a:t>
            </a:r>
            <a:r>
              <a:rPr lang="ru-RU" dirty="0" smtClean="0"/>
              <a:t>На </a:t>
            </a:r>
            <a:r>
              <a:rPr lang="ru-RU" dirty="0"/>
              <a:t>ЭЭГ </a:t>
            </a:r>
            <a:r>
              <a:rPr lang="ru-RU" dirty="0" smtClean="0"/>
              <a:t>иногда отмечается преобладание быстрой </a:t>
            </a:r>
            <a:r>
              <a:rPr lang="ru-RU" dirty="0"/>
              <a:t>низкоамплитудной активности, </a:t>
            </a:r>
            <a:r>
              <a:rPr lang="ru-RU" dirty="0" smtClean="0"/>
              <a:t>имеются </a:t>
            </a:r>
            <a:r>
              <a:rPr lang="ru-RU" dirty="0"/>
              <a:t>симптомы поражения </a:t>
            </a:r>
            <a:r>
              <a:rPr lang="ru-RU" dirty="0" smtClean="0"/>
              <a:t>диэнцефальной области</a:t>
            </a:r>
            <a:r>
              <a:rPr lang="ru-RU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59391"/>
            <a:ext cx="4550643" cy="291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2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19256" cy="2157865"/>
          </a:xfrm>
        </p:spPr>
        <p:txBody>
          <a:bodyPr>
            <a:normAutofit fontScale="70000" lnSpcReduction="20000"/>
          </a:bodyPr>
          <a:lstStyle/>
          <a:p>
            <a:pPr marL="118872" indent="0" algn="just">
              <a:buNone/>
            </a:pPr>
            <a:r>
              <a:rPr lang="ru-RU" dirty="0"/>
              <a:t>Другой тип изменений электрической активности </a:t>
            </a:r>
            <a:r>
              <a:rPr lang="ru-RU" dirty="0" smtClean="0"/>
              <a:t>носит характер </a:t>
            </a:r>
            <a:r>
              <a:rPr lang="ru-RU" b="1" dirty="0" err="1" smtClean="0"/>
              <a:t>дизритмии</a:t>
            </a:r>
            <a:r>
              <a:rPr lang="ru-RU" dirty="0" smtClean="0"/>
              <a:t>. </a:t>
            </a:r>
            <a:r>
              <a:rPr lang="ru-RU" dirty="0" err="1"/>
              <a:t>Дизритмия</a:t>
            </a:r>
            <a:r>
              <a:rPr lang="ru-RU" dirty="0"/>
              <a:t>, регистрируемая </a:t>
            </a:r>
            <a:r>
              <a:rPr lang="ru-RU" dirty="0" smtClean="0"/>
              <a:t>преимущественно </a:t>
            </a:r>
            <a:r>
              <a:rPr lang="ru-RU" dirty="0"/>
              <a:t>в затылочных областях, </a:t>
            </a:r>
            <a:r>
              <a:rPr lang="ru-RU" dirty="0" smtClean="0"/>
              <a:t>выражается в </a:t>
            </a:r>
            <a:r>
              <a:rPr lang="ru-RU" dirty="0"/>
              <a:t>нерегулярности альфа-ритма, в наличии большого числа медленных и остроконечных колебаний На ЭЭГ </a:t>
            </a:r>
            <a:r>
              <a:rPr lang="ru-RU" dirty="0" smtClean="0"/>
              <a:t>альфа-ритм </a:t>
            </a:r>
            <a:r>
              <a:rPr lang="ru-RU" dirty="0"/>
              <a:t>регистрируется, однако он </a:t>
            </a:r>
            <a:r>
              <a:rPr lang="ru-RU" dirty="0" smtClean="0"/>
              <a:t>отличается </a:t>
            </a:r>
            <a:r>
              <a:rPr lang="ru-RU" dirty="0"/>
              <a:t>неравномерностью, заостренностью колебаний и сочетается с высоко-амплитудными </a:t>
            </a:r>
            <a:r>
              <a:rPr lang="ru-RU" dirty="0" smtClean="0"/>
              <a:t>волнами.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732600"/>
            <a:ext cx="4680519" cy="30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19256" cy="2157865"/>
          </a:xfrm>
        </p:spPr>
        <p:txBody>
          <a:bodyPr>
            <a:normAutofit fontScale="70000" lnSpcReduction="20000"/>
          </a:bodyPr>
          <a:lstStyle/>
          <a:p>
            <a:pPr marL="118872" indent="0" algn="just">
              <a:buNone/>
            </a:pPr>
            <a:r>
              <a:rPr lang="ru-RU" dirty="0"/>
              <a:t>Третий тип патологических изменений электрической активности </a:t>
            </a:r>
            <a:r>
              <a:rPr lang="ru-RU" dirty="0" smtClean="0"/>
              <a:t>свидетельствует </a:t>
            </a:r>
            <a:r>
              <a:rPr lang="ru-RU" dirty="0"/>
              <a:t>о </a:t>
            </a:r>
            <a:r>
              <a:rPr lang="ru-RU" b="1" dirty="0"/>
              <a:t>дисфункции диэнцефальных и </a:t>
            </a:r>
            <a:r>
              <a:rPr lang="ru-RU" b="1" dirty="0" err="1"/>
              <a:t>верхнестволовых</a:t>
            </a:r>
            <a:r>
              <a:rPr lang="ru-RU" b="1" dirty="0"/>
              <a:t> структур мозга</a:t>
            </a:r>
            <a:r>
              <a:rPr lang="ru-RU" dirty="0"/>
              <a:t>. В ряде случаев патология на ЭЭГ </a:t>
            </a:r>
            <a:r>
              <a:rPr lang="ru-RU" dirty="0" smtClean="0"/>
              <a:t>выявляется </a:t>
            </a:r>
            <a:r>
              <a:rPr lang="ru-RU" dirty="0"/>
              <a:t>в виде </a:t>
            </a:r>
            <a:r>
              <a:rPr lang="ru-RU" dirty="0" smtClean="0"/>
              <a:t>синхронных </a:t>
            </a:r>
            <a:r>
              <a:rPr lang="ru-RU" dirty="0"/>
              <a:t>вспышек </a:t>
            </a:r>
            <a:r>
              <a:rPr lang="ru-RU" b="1" dirty="0"/>
              <a:t>тэта</a:t>
            </a:r>
            <a:r>
              <a:rPr lang="ru-RU" dirty="0"/>
              <a:t> и </a:t>
            </a:r>
            <a:r>
              <a:rPr lang="ru-RU" b="1" dirty="0"/>
              <a:t>дельта-волн</a:t>
            </a:r>
            <a:r>
              <a:rPr lang="ru-RU" dirty="0"/>
              <a:t>, которые </a:t>
            </a:r>
            <a:r>
              <a:rPr lang="ru-RU" dirty="0" smtClean="0"/>
              <a:t>регистрируются </a:t>
            </a:r>
            <a:r>
              <a:rPr lang="ru-RU" dirty="0"/>
              <a:t>преимущественно в </a:t>
            </a:r>
            <a:r>
              <a:rPr lang="ru-RU" u="sng" dirty="0"/>
              <a:t>передних областях коры</a:t>
            </a:r>
            <a:r>
              <a:rPr lang="ru-RU" dirty="0"/>
              <a:t>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92" y="3212976"/>
            <a:ext cx="2520280" cy="346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4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Алкоголизм</a:t>
            </a:r>
            <a:endParaRPr lang="ru-RU" sz="3600" b="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631626"/>
              </p:ext>
            </p:extLst>
          </p:nvPr>
        </p:nvGraphicFramePr>
        <p:xfrm>
          <a:off x="395536" y="1769904"/>
          <a:ext cx="8424936" cy="4630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056"/>
                <a:gridCol w="7954880"/>
              </a:tblGrid>
              <a:tr h="166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Атрофические изменения головного мозга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</a:tr>
              <a:tr h="9987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Атрофия </a:t>
                      </a:r>
                      <a:r>
                        <a:rPr lang="ru-RU" sz="1100" dirty="0" smtClean="0">
                          <a:effectLst/>
                        </a:rPr>
                        <a:t>лобных </a:t>
                      </a:r>
                      <a:r>
                        <a:rPr lang="ru-RU" sz="1100" dirty="0">
                          <a:effectLst/>
                        </a:rPr>
                        <a:t>и </a:t>
                      </a:r>
                      <a:r>
                        <a:rPr lang="ru-RU" sz="1100" dirty="0" smtClean="0">
                          <a:effectLst/>
                        </a:rPr>
                        <a:t>височных </a:t>
                      </a:r>
                      <a:r>
                        <a:rPr lang="ru-RU" sz="1100" dirty="0">
                          <a:effectLst/>
                        </a:rPr>
                        <a:t>отделов коры БП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Расширение </a:t>
                      </a:r>
                      <a:r>
                        <a:rPr lang="ru-RU" sz="1100" dirty="0" smtClean="0">
                          <a:effectLst/>
                        </a:rPr>
                        <a:t>борозд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Расширение </a:t>
                      </a:r>
                      <a:r>
                        <a:rPr lang="ru-RU" sz="1100" dirty="0" smtClean="0">
                          <a:effectLst/>
                        </a:rPr>
                        <a:t>боковых желудочков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Расширение </a:t>
                      </a:r>
                      <a:r>
                        <a:rPr lang="ru-RU" sz="1100" dirty="0" smtClean="0">
                          <a:effectLst/>
                        </a:rPr>
                        <a:t>третьего желудочка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Атрофия </a:t>
                      </a:r>
                      <a:r>
                        <a:rPr lang="ru-RU" sz="1100" dirty="0" smtClean="0">
                          <a:effectLst/>
                        </a:rPr>
                        <a:t>мозжечка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Атрофия </a:t>
                      </a:r>
                      <a:r>
                        <a:rPr lang="ru-RU" sz="1100" dirty="0" smtClean="0">
                          <a:effectLst/>
                        </a:rPr>
                        <a:t>сосцевидного тела (входит в </a:t>
                      </a:r>
                      <a:r>
                        <a:rPr lang="ru-RU" sz="1100" dirty="0" err="1" smtClean="0">
                          <a:effectLst/>
                        </a:rPr>
                        <a:t>лимбическую</a:t>
                      </a:r>
                      <a:r>
                        <a:rPr lang="ru-RU" sz="1100" dirty="0" smtClean="0">
                          <a:effectLst/>
                        </a:rPr>
                        <a:t> систему, отвечает за обоняние,</a:t>
                      </a:r>
                      <a:r>
                        <a:rPr lang="ru-RU" sz="1100" baseline="0" dirty="0" smtClean="0">
                          <a:effectLst/>
                        </a:rPr>
                        <a:t> память, сексуальное поведение, эмоции)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</a:tr>
              <a:tr h="166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Сосудистая патология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</a:tr>
              <a:tr h="3329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Геморрагический инсульт </a:t>
                      </a:r>
                      <a:r>
                        <a:rPr lang="ru-RU" sz="1100" dirty="0">
                          <a:effectLst/>
                        </a:rPr>
                        <a:t>вследствие </a:t>
                      </a:r>
                      <a:r>
                        <a:rPr lang="ru-RU" sz="1100" dirty="0" smtClean="0">
                          <a:effectLst/>
                        </a:rPr>
                        <a:t>гипертензии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Ишемический инсульт </a:t>
                      </a:r>
                      <a:r>
                        <a:rPr lang="ru-RU" sz="1100" dirty="0">
                          <a:effectLst/>
                        </a:rPr>
                        <a:t>вследствие </a:t>
                      </a:r>
                      <a:r>
                        <a:rPr lang="ru-RU" sz="1100" dirty="0" smtClean="0">
                          <a:effectLst/>
                        </a:rPr>
                        <a:t>тромбоза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</a:tr>
              <a:tr h="166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Последствия гиповитаминоза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</a:tr>
              <a:tr h="607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Синдром Вернике-Корсакова вследствие дефицита витамина </a:t>
                      </a:r>
                      <a:r>
                        <a:rPr lang="en-US" sz="1100" dirty="0" smtClean="0">
                          <a:effectLst/>
                        </a:rPr>
                        <a:t>B1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Энцефалопатия </a:t>
                      </a:r>
                      <a:r>
                        <a:rPr lang="ru-RU" sz="1100" dirty="0">
                          <a:effectLst/>
                        </a:rPr>
                        <a:t>с картиной пеллагры вследствие дефицита витамина </a:t>
                      </a:r>
                      <a:r>
                        <a:rPr lang="en-US" sz="1100" dirty="0" smtClean="0">
                          <a:effectLst/>
                        </a:rPr>
                        <a:t>PP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Болезнь </a:t>
                      </a:r>
                      <a:r>
                        <a:rPr lang="ru-RU" sz="1100" dirty="0" err="1" smtClean="0">
                          <a:effectLst/>
                        </a:rPr>
                        <a:t>Маркиафавы</a:t>
                      </a:r>
                      <a:r>
                        <a:rPr lang="ru-RU" sz="1100" dirty="0" smtClean="0">
                          <a:effectLst/>
                        </a:rPr>
                        <a:t>–</a:t>
                      </a:r>
                      <a:r>
                        <a:rPr lang="ru-RU" sz="1100" dirty="0" err="1" smtClean="0">
                          <a:effectLst/>
                        </a:rPr>
                        <a:t>Биньями</a:t>
                      </a:r>
                      <a:r>
                        <a:rPr lang="ru-RU" sz="1100" dirty="0" smtClean="0">
                          <a:effectLst/>
                        </a:rPr>
                        <a:t> вследствие интоксикации и дефицита витаминов группы </a:t>
                      </a:r>
                      <a:r>
                        <a:rPr lang="en-US" sz="1100" dirty="0" smtClean="0">
                          <a:effectLst/>
                        </a:rPr>
                        <a:t>B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</a:tr>
              <a:tr h="166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Черепно-мозговые травмы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</a:tr>
              <a:tr h="832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Ушиб головного мозга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Контузия </a:t>
                      </a:r>
                      <a:r>
                        <a:rPr lang="ru-RU" sz="1100" dirty="0">
                          <a:effectLst/>
                        </a:rPr>
                        <a:t>с </a:t>
                      </a:r>
                      <a:r>
                        <a:rPr lang="ru-RU" sz="1100" dirty="0" smtClean="0">
                          <a:effectLst/>
                        </a:rPr>
                        <a:t>кровоизлиянием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Подострая </a:t>
                      </a:r>
                      <a:r>
                        <a:rPr lang="ru-RU" sz="1100" dirty="0" smtClean="0">
                          <a:effectLst/>
                        </a:rPr>
                        <a:t>гематома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Субдуральная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гигрома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Диффузное </a:t>
                      </a:r>
                      <a:r>
                        <a:rPr lang="ru-RU" sz="1100" dirty="0" smtClean="0">
                          <a:effectLst/>
                        </a:rPr>
                        <a:t>аксональное </a:t>
                      </a:r>
                      <a:r>
                        <a:rPr lang="ru-RU" sz="1100" dirty="0">
                          <a:effectLst/>
                        </a:rPr>
                        <a:t>повреждение головного мозга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</a:tr>
              <a:tr h="166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Прочие последствия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</a:tr>
              <a:tr h="9987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Гипогликемическая </a:t>
                      </a:r>
                      <a:r>
                        <a:rPr lang="ru-RU" sz="1100" dirty="0" smtClean="0">
                          <a:effectLst/>
                        </a:rPr>
                        <a:t>кома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Отравление </a:t>
                      </a:r>
                      <a:r>
                        <a:rPr lang="ru-RU" sz="1100" dirty="0" smtClean="0">
                          <a:effectLst/>
                        </a:rPr>
                        <a:t>угарным газом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Фетальный </a:t>
                      </a:r>
                      <a:r>
                        <a:rPr lang="ru-RU" sz="1100" dirty="0">
                          <a:effectLst/>
                        </a:rPr>
                        <a:t>алкогольный синдром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Почечная </a:t>
                      </a:r>
                      <a:r>
                        <a:rPr lang="ru-RU" sz="1100" dirty="0" smtClean="0">
                          <a:effectLst/>
                        </a:rPr>
                        <a:t>энцефалопатия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Печеночная </a:t>
                      </a:r>
                      <a:r>
                        <a:rPr lang="ru-RU" sz="1100" dirty="0" smtClean="0">
                          <a:effectLst/>
                        </a:rPr>
                        <a:t>энцефалопатия</a:t>
                      </a:r>
                      <a:endParaRPr lang="ru-RU" sz="105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Алкогольная эпилепсия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9" marR="390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4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Картинки по запросу alcoholic brain 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Картинки по запросу alcoholic brain 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20766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Картинки по запросу alcoholic brain 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94470"/>
            <a:ext cx="78580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547664" y="5982715"/>
            <a:ext cx="6120680" cy="543856"/>
          </a:xfrm>
          <a:prstGeom prst="rect">
            <a:avLst/>
          </a:prstGeom>
        </p:spPr>
        <p:txBody>
          <a:bodyPr vert="horz" lIns="91440" rIns="45720" rtlCol="0" anchor="ctr">
            <a:normAutofit fontScale="7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800" dirty="0" smtClean="0">
                <a:solidFill>
                  <a:schemeClr val="tx1"/>
                </a:solidFill>
              </a:rPr>
              <a:t>Фетальный алкогольный синдром (слева – норма)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Олигофрения </a:t>
            </a:r>
            <a:r>
              <a:rPr lang="ru-RU" sz="3600" b="0" dirty="0" smtClean="0"/>
              <a:t>(</a:t>
            </a:r>
            <a:r>
              <a:rPr lang="en-US" sz="3600" b="0" i="1" u="sng" dirty="0"/>
              <a:t>Intellectual </a:t>
            </a:r>
            <a:r>
              <a:rPr lang="en-US" sz="3600" b="0" i="1" u="sng" dirty="0" smtClean="0"/>
              <a:t>disability</a:t>
            </a:r>
            <a:r>
              <a:rPr lang="ru-RU" sz="3600" b="0" i="1" dirty="0" smtClean="0"/>
              <a:t>; </a:t>
            </a:r>
            <a:r>
              <a:rPr lang="en-US" sz="3600" b="0" i="1" dirty="0"/>
              <a:t>mental retardation</a:t>
            </a:r>
            <a:r>
              <a:rPr lang="ru-RU" sz="3600" b="0" dirty="0" smtClean="0"/>
              <a:t>)</a:t>
            </a:r>
            <a:endParaRPr lang="ru-RU" sz="36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526017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Тотальное недоразвитие психики, вызванное врожденной (или приобретенной в первые годы жизни) патологией головного мозга</a:t>
            </a:r>
          </a:p>
        </p:txBody>
      </p:sp>
      <p:pic>
        <p:nvPicPr>
          <p:cNvPr id="4" name="Picture 2" descr="Картинки по запросу Intellectual dis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5112568" cy="28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1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Наркомания</a:t>
            </a:r>
            <a:endParaRPr lang="ru-RU" sz="3600" b="0" dirty="0"/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56516"/>
            <a:ext cx="6858000" cy="47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9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drug abuse 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6098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Шизофрения</a:t>
            </a:r>
            <a:endParaRPr lang="ru-RU" sz="3600" b="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35226"/>
            <a:ext cx="7272807" cy="515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9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66078"/>
            <a:ext cx="6836073" cy="508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4" y="1556792"/>
            <a:ext cx="6984776" cy="495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7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80178"/>
            <a:ext cx="6696744" cy="48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6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 external file that holds a picture, illustration, etc.&#10;Object name is DialoguesClinNeurosci-8-71-g00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1716"/>
            <a:ext cx="7811953" cy="4147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8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96743" cy="507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8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Шизофрения</a:t>
            </a:r>
            <a:endParaRPr lang="ru-RU" sz="3600" b="0" dirty="0"/>
          </a:p>
        </p:txBody>
      </p:sp>
      <p:pic>
        <p:nvPicPr>
          <p:cNvPr id="5" name="Рисунок 4" descr="C:\Users\Александр\Desktop\СТРУКТУРНО-ФУНКЦИОНАЛЬНАЯ РАССОГЛАСОВАННОСТЬ РАЗЛИЧНЫХ ОТДЕЛОВ ГОЛОВНОГО МОЗГА ПРИ ШИЗОФРЕНИИ РОЛЬ ИНТЕГРАТИВНОЙ ПЕРЦЕПЦИИ-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138564" cy="450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8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19256" cy="933729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sz="2000" dirty="0" smtClean="0"/>
              <a:t>Симптоматика шизофрении в зависимости от локализации </a:t>
            </a:r>
            <a:r>
              <a:rPr lang="ru-RU" sz="2000" dirty="0" err="1" smtClean="0"/>
              <a:t>нейроструктурных</a:t>
            </a:r>
            <a:r>
              <a:rPr lang="ru-RU" sz="2000" dirty="0" smtClean="0"/>
              <a:t> и нейрофизиологических изменений в ГМ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39974799"/>
              </p:ext>
            </p:extLst>
          </p:nvPr>
        </p:nvGraphicFramePr>
        <p:xfrm>
          <a:off x="683568" y="2492896"/>
          <a:ext cx="64807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6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0" fill="hold"/>
                                        <p:tgtEl>
                                          <p:spTgt spid="5">
                                            <p:graphicEl>
                                              <a:dgm id="{615BDD30-1FEB-4F05-9BA2-9A16E3B3D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animClr clrSpc="rgb" dir="cw">
                                      <p:cBhvr>
                                        <p:cTn id="7" dur="1250" fill="hold"/>
                                        <p:tgtEl>
                                          <p:spTgt spid="5">
                                            <p:graphicEl>
                                              <a:dgm id="{615BDD30-1FEB-4F05-9BA2-9A16E3B3D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5">
                                            <p:graphicEl>
                                              <a:dgm id="{615BDD30-1FEB-4F05-9BA2-9A16E3B3D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0" fill="hold"/>
                                        <p:tgtEl>
                                          <p:spTgt spid="5">
                                            <p:graphicEl>
                                              <a:dgm id="{615BDD30-1FEB-4F05-9BA2-9A16E3B3D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250" fill="hold"/>
                                        <p:tgtEl>
                                          <p:spTgt spid="5">
                                            <p:graphicEl>
                                              <a:dgm id="{F84D2A5B-4519-4160-8AF5-36C9E8C72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animClr clrSpc="rgb" dir="cw">
                                      <p:cBhvr>
                                        <p:cTn id="13" dur="1250" fill="hold"/>
                                        <p:tgtEl>
                                          <p:spTgt spid="5">
                                            <p:graphicEl>
                                              <a:dgm id="{F84D2A5B-4519-4160-8AF5-36C9E8C72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set>
                                      <p:cBhvr>
                                        <p:cTn id="14" dur="1250" fill="hold"/>
                                        <p:tgtEl>
                                          <p:spTgt spid="5">
                                            <p:graphicEl>
                                              <a:dgm id="{F84D2A5B-4519-4160-8AF5-36C9E8C72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250" fill="hold"/>
                                        <p:tgtEl>
                                          <p:spTgt spid="5">
                                            <p:graphicEl>
                                              <a:dgm id="{F84D2A5B-4519-4160-8AF5-36C9E8C72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250" fill="hold"/>
                                        <p:tgtEl>
                                          <p:spTgt spid="5">
                                            <p:graphicEl>
                                              <a:dgm id="{F8EC9CBA-7C65-4D64-AD05-893FCEA78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animClr clrSpc="rgb" dir="cw">
                                      <p:cBhvr>
                                        <p:cTn id="19" dur="1250" fill="hold"/>
                                        <p:tgtEl>
                                          <p:spTgt spid="5">
                                            <p:graphicEl>
                                              <a:dgm id="{F8EC9CBA-7C65-4D64-AD05-893FCEA78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set>
                                      <p:cBhvr>
                                        <p:cTn id="20" dur="1250" fill="hold"/>
                                        <p:tgtEl>
                                          <p:spTgt spid="5">
                                            <p:graphicEl>
                                              <a:dgm id="{F8EC9CBA-7C65-4D64-AD05-893FCEA78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250" fill="hold"/>
                                        <p:tgtEl>
                                          <p:spTgt spid="5">
                                            <p:graphicEl>
                                              <a:dgm id="{F8EC9CBA-7C65-4D64-AD05-893FCEA78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250" fill="hold"/>
                                        <p:tgtEl>
                                          <p:spTgt spid="5">
                                            <p:graphicEl>
                                              <a:dgm id="{F1DC7241-6610-4F9C-8085-1A8B627EB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animClr clrSpc="rgb" dir="cw">
                                      <p:cBhvr>
                                        <p:cTn id="25" dur="1250" fill="hold"/>
                                        <p:tgtEl>
                                          <p:spTgt spid="5">
                                            <p:graphicEl>
                                              <a:dgm id="{F1DC7241-6610-4F9C-8085-1A8B627EB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set>
                                      <p:cBhvr>
                                        <p:cTn id="26" dur="1250" fill="hold"/>
                                        <p:tgtEl>
                                          <p:spTgt spid="5">
                                            <p:graphicEl>
                                              <a:dgm id="{F1DC7241-6610-4F9C-8085-1A8B627EB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250" fill="hold"/>
                                        <p:tgtEl>
                                          <p:spTgt spid="5">
                                            <p:graphicEl>
                                              <a:dgm id="{F1DC7241-6610-4F9C-8085-1A8B627EB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250" fill="hold"/>
                                        <p:tgtEl>
                                          <p:spTgt spid="5">
                                            <p:graphicEl>
                                              <a:dgm id="{19E964F5-FAEF-4756-8F33-85334B34B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animClr clrSpc="rgb" dir="cw">
                                      <p:cBhvr>
                                        <p:cTn id="31" dur="1250" fill="hold"/>
                                        <p:tgtEl>
                                          <p:spTgt spid="5">
                                            <p:graphicEl>
                                              <a:dgm id="{19E964F5-FAEF-4756-8F33-85334B34B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set>
                                      <p:cBhvr>
                                        <p:cTn id="32" dur="1250" fill="hold"/>
                                        <p:tgtEl>
                                          <p:spTgt spid="5">
                                            <p:graphicEl>
                                              <a:dgm id="{19E964F5-FAEF-4756-8F33-85334B34B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250" fill="hold"/>
                                        <p:tgtEl>
                                          <p:spTgt spid="5">
                                            <p:graphicEl>
                                              <a:dgm id="{19E964F5-FAEF-4756-8F33-85334B34B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250" fill="hold"/>
                                        <p:tgtEl>
                                          <p:spTgt spid="5">
                                            <p:graphicEl>
                                              <a:dgm id="{AF85F29A-04DA-4AD7-8618-6483A076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animClr clrSpc="rgb" dir="cw">
                                      <p:cBhvr>
                                        <p:cTn id="37" dur="1250" fill="hold"/>
                                        <p:tgtEl>
                                          <p:spTgt spid="5">
                                            <p:graphicEl>
                                              <a:dgm id="{AF85F29A-04DA-4AD7-8618-6483A076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set>
                                      <p:cBhvr>
                                        <p:cTn id="38" dur="1250" fill="hold"/>
                                        <p:tgtEl>
                                          <p:spTgt spid="5">
                                            <p:graphicEl>
                                              <a:dgm id="{AF85F29A-04DA-4AD7-8618-6483A076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250" fill="hold"/>
                                        <p:tgtEl>
                                          <p:spTgt spid="5">
                                            <p:graphicEl>
                                              <a:dgm id="{AF85F29A-04DA-4AD7-8618-6483A076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63289554"/>
              </p:ext>
            </p:extLst>
          </p:nvPr>
        </p:nvGraphicFramePr>
        <p:xfrm>
          <a:off x="395536" y="1556792"/>
          <a:ext cx="799288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51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73293"/>
            <a:ext cx="6986017" cy="492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0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19256" cy="933729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sz="2000" dirty="0" err="1" smtClean="0"/>
              <a:t>Латерализация</a:t>
            </a:r>
            <a:r>
              <a:rPr lang="ru-RU" sz="2000" dirty="0" smtClean="0"/>
              <a:t> функций головного мозга при шизофрении снижается.</a:t>
            </a:r>
            <a:endParaRPr lang="ru-RU" sz="2000" dirty="0"/>
          </a:p>
        </p:txBody>
      </p:sp>
      <p:pic>
        <p:nvPicPr>
          <p:cNvPr id="4" name="Рисунок 3" descr="An external file that holds a picture, illustration, etc.&#10;Object name is DialoguesClinNeurosci-8-71-g0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768752" cy="4046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54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Аффективные расстройства</a:t>
            </a:r>
            <a:endParaRPr lang="ru-RU" sz="36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ru-RU" sz="1800" dirty="0" smtClean="0"/>
              <a:t>При депрессии происходит уменьшение </a:t>
            </a:r>
            <a:r>
              <a:rPr lang="ru-RU" sz="1800" dirty="0"/>
              <a:t>серого вещества в </a:t>
            </a:r>
            <a:r>
              <a:rPr lang="ru-RU" sz="1800" dirty="0" err="1"/>
              <a:t>парагиппокампальной</a:t>
            </a:r>
            <a:r>
              <a:rPr lang="ru-RU" sz="1800" dirty="0"/>
              <a:t> </a:t>
            </a:r>
            <a:r>
              <a:rPr lang="ru-RU" sz="1800" dirty="0" smtClean="0"/>
              <a:t>извилине. Она является частью </a:t>
            </a:r>
            <a:r>
              <a:rPr lang="ru-RU" sz="1800" dirty="0" err="1" smtClean="0"/>
              <a:t>лимбической</a:t>
            </a:r>
            <a:r>
              <a:rPr lang="ru-RU" sz="1800" dirty="0" smtClean="0"/>
              <a:t> системы и участвует в кодировании памяти, восприятии и запоминании топографии (расположение объектов в пространстве, на местности). Эта извилина в правом полушарии играет большое значение в понимании человеком невербальных аспектов коммуникации.</a:t>
            </a:r>
          </a:p>
        </p:txBody>
      </p:sp>
      <p:pic>
        <p:nvPicPr>
          <p:cNvPr id="5" name="Рисунок 4" descr="An external file that holds a picture, illustration, etc.&#10;Object name is 12888_2016_928_Fig2_HTML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3044825" cy="2780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0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717705"/>
          </a:xfrm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ru-RU" sz="1800" dirty="0" smtClean="0"/>
              <a:t>Активация различных </a:t>
            </a:r>
            <a:r>
              <a:rPr lang="ru-RU" sz="1800" dirty="0"/>
              <a:t>структуры мозга при выполнении задания на восприятие лицевой экспрессии </a:t>
            </a:r>
            <a:endParaRPr lang="ru-RU" sz="1800" dirty="0" smtClean="0"/>
          </a:p>
        </p:txBody>
      </p:sp>
      <p:pic>
        <p:nvPicPr>
          <p:cNvPr id="6" name="Рисунок 5" descr="An external file that holds a picture, illustration, etc.&#10;Object name is nihms413081f2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924944"/>
            <a:ext cx="5256584" cy="34991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717705"/>
          </a:xfrm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ru-RU" sz="1400" dirty="0" smtClean="0"/>
              <a:t>Уровень </a:t>
            </a:r>
            <a:r>
              <a:rPr lang="ru-RU" sz="1400" dirty="0"/>
              <a:t>активации нейронных сетей в гипоталамусе и нижней теменной дольке </a:t>
            </a:r>
            <a:r>
              <a:rPr lang="ru-RU" sz="1400" dirty="0" smtClean="0"/>
              <a:t>различается у </a:t>
            </a:r>
            <a:r>
              <a:rPr lang="ru-RU" sz="1400" dirty="0"/>
              <a:t>здоровых </a:t>
            </a:r>
            <a:r>
              <a:rPr lang="ru-RU" sz="1400" dirty="0" smtClean="0"/>
              <a:t>людей</a:t>
            </a:r>
            <a:r>
              <a:rPr lang="en-US" sz="1400" dirty="0" smtClean="0"/>
              <a:t>, </a:t>
            </a:r>
            <a:r>
              <a:rPr lang="ru-RU" sz="1400" dirty="0"/>
              <a:t>пациентов с обсессивно-</a:t>
            </a:r>
            <a:r>
              <a:rPr lang="ru-RU" sz="1400" dirty="0" err="1"/>
              <a:t>компульсивным</a:t>
            </a:r>
            <a:r>
              <a:rPr lang="ru-RU" sz="1400" dirty="0"/>
              <a:t> </a:t>
            </a:r>
            <a:r>
              <a:rPr lang="ru-RU" sz="1400" dirty="0" smtClean="0"/>
              <a:t>расстройством</a:t>
            </a:r>
            <a:r>
              <a:rPr lang="en-US" sz="1400" dirty="0" smtClean="0"/>
              <a:t>, </a:t>
            </a:r>
            <a:r>
              <a:rPr lang="ru-RU" sz="1400" dirty="0"/>
              <a:t>лиц с </a:t>
            </a:r>
            <a:r>
              <a:rPr lang="ru-RU" sz="1400" dirty="0" err="1"/>
              <a:t>социофобией</a:t>
            </a:r>
            <a:r>
              <a:rPr lang="ru-RU" sz="1400" dirty="0"/>
              <a:t> </a:t>
            </a:r>
            <a:r>
              <a:rPr lang="ru-RU" sz="1400" dirty="0" smtClean="0"/>
              <a:t>и </a:t>
            </a:r>
            <a:r>
              <a:rPr lang="ru-RU" sz="1400" dirty="0"/>
              <a:t>посттравматическим стрессовым </a:t>
            </a:r>
            <a:r>
              <a:rPr lang="ru-RU" sz="1400" dirty="0" smtClean="0"/>
              <a:t>расстройством</a:t>
            </a:r>
            <a:r>
              <a:rPr lang="en-US" sz="1400" dirty="0" smtClean="0"/>
              <a:t>. </a:t>
            </a:r>
            <a:endParaRPr lang="ru-RU" sz="14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Невротические расстройства</a:t>
            </a:r>
            <a:endParaRPr lang="ru-RU" dirty="0"/>
          </a:p>
        </p:txBody>
      </p:sp>
      <p:pic>
        <p:nvPicPr>
          <p:cNvPr id="5" name="Рисунок 4" descr="An external file that holds a picture, illustration, etc.&#10;Object name is fnbeh-09-00219-g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924944"/>
            <a:ext cx="5472608" cy="3771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6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365777"/>
          </a:xfrm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ru-RU" sz="1400" dirty="0" smtClean="0"/>
              <a:t>При </a:t>
            </a:r>
            <a:r>
              <a:rPr lang="ru-RU" sz="1400" dirty="0" err="1" smtClean="0"/>
              <a:t>генерализованном</a:t>
            </a:r>
            <a:r>
              <a:rPr lang="ru-RU" sz="1400" dirty="0" smtClean="0"/>
              <a:t> тревожном расстройстве (ГТР) отмечается увеличение серого вещества и активации в </a:t>
            </a:r>
            <a:r>
              <a:rPr lang="ru-RU" sz="1400" b="1" dirty="0" smtClean="0"/>
              <a:t>миндалевидном теле</a:t>
            </a:r>
            <a:r>
              <a:rPr lang="ru-RU" sz="1400" dirty="0" smtClean="0"/>
              <a:t>. Это структура мозга ответственна за восприятие угрожающих стимулов, формирование оборонительной реакции (бей или беги) и напрямую влияет на гипоталамус и гипофиз, которые управляют эндокринной системой (в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надпочечниками, вырабатывающими </a:t>
            </a:r>
            <a:r>
              <a:rPr lang="ru-RU" sz="1400" u="sng" dirty="0" smtClean="0"/>
              <a:t>адреналин</a:t>
            </a:r>
            <a:r>
              <a:rPr lang="ru-RU" sz="1400" dirty="0" smtClean="0"/>
              <a:t> и </a:t>
            </a:r>
            <a:r>
              <a:rPr lang="ru-RU" sz="1400" u="sng" dirty="0" smtClean="0"/>
              <a:t>кортизол</a:t>
            </a:r>
            <a:r>
              <a:rPr lang="ru-RU" sz="1400" dirty="0" smtClean="0"/>
              <a:t>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5939790" cy="2862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7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/>
              <a:t>Самое лучшее в бесчувственности то, что она позволяет вам спать, когда другие не могут сомкнуть </a:t>
            </a:r>
            <a:r>
              <a:rPr lang="ru-RU" sz="1800" dirty="0" smtClean="0"/>
              <a:t>глаз.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Психопат понимает слова, но не музыку </a:t>
            </a:r>
            <a:r>
              <a:rPr lang="ru-RU" sz="1800" dirty="0" smtClean="0"/>
              <a:t>эмоций. 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/>
              <a:t>Для </a:t>
            </a:r>
            <a:r>
              <a:rPr lang="ru-RU" sz="1800" dirty="0"/>
              <a:t>психопатов язык всего лишь океан слов. Слова не имеют эмоционального </a:t>
            </a:r>
            <a:r>
              <a:rPr lang="ru-RU" sz="1800" dirty="0" err="1"/>
              <a:t>оконтурирования</a:t>
            </a:r>
            <a:r>
              <a:rPr lang="ru-RU" sz="1800" dirty="0"/>
              <a:t>. Психопат может сказать «Я люблю тебя», но в действительности это значит для него ровно столько же, как если бы он сказал</a:t>
            </a:r>
            <a:r>
              <a:rPr lang="ru-RU" sz="1800" dirty="0" smtClean="0"/>
              <a:t>: «</a:t>
            </a:r>
            <a:r>
              <a:rPr lang="ru-RU" sz="1800" dirty="0"/>
              <a:t>Я бы выпил чашечку кофе». </a:t>
            </a:r>
            <a:endParaRPr lang="ru-RU" sz="1800" dirty="0" smtClean="0"/>
          </a:p>
          <a:p>
            <a:pPr algn="just">
              <a:lnSpc>
                <a:spcPct val="150000"/>
              </a:lnSpc>
            </a:pPr>
            <a:r>
              <a:rPr lang="ru-RU" sz="1800" dirty="0"/>
              <a:t>Психопатия — это лишенная эмоций </a:t>
            </a:r>
            <a:r>
              <a:rPr lang="ru-RU" sz="1800" dirty="0" smtClean="0"/>
              <a:t>пустота. </a:t>
            </a:r>
            <a:endParaRPr lang="ru-RU" sz="1800" dirty="0"/>
          </a:p>
          <a:p>
            <a:pPr algn="just">
              <a:lnSpc>
                <a:spcPct val="150000"/>
              </a:lnSpc>
            </a:pPr>
            <a:r>
              <a:rPr lang="ru-RU" sz="1800" dirty="0"/>
              <a:t>В каждом из нас живет какая-то частица </a:t>
            </a:r>
            <a:r>
              <a:rPr lang="ru-RU" sz="1800" dirty="0" smtClean="0"/>
              <a:t>психопата.</a:t>
            </a:r>
          </a:p>
          <a:p>
            <a:pPr marL="118872" indent="0" algn="r">
              <a:lnSpc>
                <a:spcPct val="150000"/>
              </a:lnSpc>
              <a:buNone/>
            </a:pPr>
            <a:endParaRPr lang="ru-RU" sz="1800" dirty="0" smtClean="0"/>
          </a:p>
          <a:p>
            <a:pPr marL="118872" indent="0" algn="r">
              <a:lnSpc>
                <a:spcPct val="150000"/>
              </a:lnSpc>
              <a:buNone/>
            </a:pPr>
            <a:r>
              <a:rPr lang="ru-RU" sz="1800" dirty="0" smtClean="0"/>
              <a:t>Кевин </a:t>
            </a:r>
            <a:r>
              <a:rPr lang="ru-RU" sz="1800" dirty="0" err="1" smtClean="0"/>
              <a:t>Даттон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Психопатия (</a:t>
            </a:r>
            <a:r>
              <a:rPr lang="ru-RU" sz="2000" b="0" dirty="0" smtClean="0"/>
              <a:t>в русскоязычной литературе синонимичное понятие – антисоциальное </a:t>
            </a:r>
            <a:r>
              <a:rPr lang="ru-RU" sz="2000" b="0" dirty="0" err="1" smtClean="0"/>
              <a:t>растройство</a:t>
            </a:r>
            <a:r>
              <a:rPr lang="ru-RU" sz="2000" b="0" dirty="0" smtClean="0"/>
              <a:t> личности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257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по запросу psychopath 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32" y="1916832"/>
            <a:ext cx="33408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 external file that holds a picture, illustration, etc.&#10;Object name is 188f1c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6933565" cy="3489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2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96915966"/>
              </p:ext>
            </p:extLst>
          </p:nvPr>
        </p:nvGraphicFramePr>
        <p:xfrm>
          <a:off x="611560" y="1700808"/>
          <a:ext cx="79208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Нейрофизиология психопатии и АРЛ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31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fill="hold"/>
                                        <p:tgtEl>
                                          <p:spTgt spid="2">
                                            <p:graphicEl>
                                              <a:dgm id="{E4F6F209-4B36-45F0-BB76-462600944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graphicEl>
                                              <a:dgm id="{E4F6F209-4B36-45F0-BB76-462600944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graphicEl>
                                              <a:dgm id="{E4F6F209-4B36-45F0-BB76-462600944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graphicEl>
                                              <a:dgm id="{E4F6F209-4B36-45F0-BB76-462600944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fill="hold"/>
                                        <p:tgtEl>
                                          <p:spTgt spid="2">
                                            <p:graphicEl>
                                              <a:dgm id="{A573B6A1-B657-4ECC-BDEF-BFB76307A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fill="hold"/>
                                        <p:tgtEl>
                                          <p:spTgt spid="2">
                                            <p:graphicEl>
                                              <a:dgm id="{A573B6A1-B657-4ECC-BDEF-BFB76307A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2">
                                            <p:graphicEl>
                                              <a:dgm id="{A573B6A1-B657-4ECC-BDEF-BFB76307A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graphicEl>
                                              <a:dgm id="{A573B6A1-B657-4ECC-BDEF-BFB76307A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fill="hold"/>
                                        <p:tgtEl>
                                          <p:spTgt spid="2">
                                            <p:graphicEl>
                                              <a:dgm id="{D59C9F37-0D78-49AD-AC48-37C1490DB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fill="hold"/>
                                        <p:tgtEl>
                                          <p:spTgt spid="2">
                                            <p:graphicEl>
                                              <a:dgm id="{D59C9F37-0D78-49AD-AC48-37C1490DB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set>
                                      <p:cBhvr>
                                        <p:cTn id="20" dur="1500" fill="hold"/>
                                        <p:tgtEl>
                                          <p:spTgt spid="2">
                                            <p:graphicEl>
                                              <a:dgm id="{D59C9F37-0D78-49AD-AC48-37C1490DB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2">
                                            <p:graphicEl>
                                              <a:dgm id="{D59C9F37-0D78-49AD-AC48-37C1490DB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fill="hold"/>
                                        <p:tgtEl>
                                          <p:spTgt spid="2">
                                            <p:graphicEl>
                                              <a:dgm id="{0C928E47-7B18-4CF7-9D27-D6592692C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fill="hold"/>
                                        <p:tgtEl>
                                          <p:spTgt spid="2">
                                            <p:graphicEl>
                                              <a:dgm id="{0C928E47-7B18-4CF7-9D27-D6592692C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set>
                                      <p:cBhvr>
                                        <p:cTn id="26" dur="1500" fill="hold"/>
                                        <p:tgtEl>
                                          <p:spTgt spid="2">
                                            <p:graphicEl>
                                              <a:dgm id="{0C928E47-7B18-4CF7-9D27-D6592692C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500" fill="hold"/>
                                        <p:tgtEl>
                                          <p:spTgt spid="2">
                                            <p:graphicEl>
                                              <a:dgm id="{0C928E47-7B18-4CF7-9D27-D6592692C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fill="hold"/>
                                        <p:tgtEl>
                                          <p:spTgt spid="2">
                                            <p:graphicEl>
                                              <a:dgm id="{0F47BCCC-CC24-4F55-841C-176A84095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2">
                                            <p:graphicEl>
                                              <a:dgm id="{0F47BCCC-CC24-4F55-841C-176A84095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2">
                                            <p:graphicEl>
                                              <a:dgm id="{0F47BCCC-CC24-4F55-841C-176A84095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2">
                                            <p:graphicEl>
                                              <a:dgm id="{0F47BCCC-CC24-4F55-841C-176A84095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fill="hold"/>
                                        <p:tgtEl>
                                          <p:spTgt spid="2">
                                            <p:graphicEl>
                                              <a:dgm id="{F20E7A2C-694E-4616-B7D3-DDD23C141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fill="hold"/>
                                        <p:tgtEl>
                                          <p:spTgt spid="2">
                                            <p:graphicEl>
                                              <a:dgm id="{F20E7A2C-694E-4616-B7D3-DDD23C141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5475"/>
                                      </p:to>
                                    </p:animClr>
                                    <p:set>
                                      <p:cBhvr>
                                        <p:cTn id="38" dur="1500" fill="hold"/>
                                        <p:tgtEl>
                                          <p:spTgt spid="2">
                                            <p:graphicEl>
                                              <a:dgm id="{F20E7A2C-694E-4616-B7D3-DDD23C141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500" fill="hold"/>
                                        <p:tgtEl>
                                          <p:spTgt spid="2">
                                            <p:graphicEl>
                                              <a:dgm id="{F20E7A2C-694E-4616-B7D3-DDD23C141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526017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Основной дефект – в познавательной (интеллектуальной) сфере. Однако также нарушены эмоциональная, мотивационно-</a:t>
            </a:r>
            <a:r>
              <a:rPr lang="ru-RU" dirty="0" err="1" smtClean="0"/>
              <a:t>потребностная</a:t>
            </a:r>
            <a:r>
              <a:rPr lang="ru-RU" dirty="0" smtClean="0"/>
              <a:t> сфера, коммуникация с другими. Часто приводит к социальной дезадаптации.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526017"/>
          </a:xfrm>
        </p:spPr>
        <p:txBody>
          <a:bodyPr>
            <a:normAutofit fontScale="85000" lnSpcReduction="10000"/>
          </a:bodyPr>
          <a:lstStyle/>
          <a:p>
            <a:pPr marL="118872" indent="0" algn="just">
              <a:buNone/>
            </a:pPr>
            <a:r>
              <a:rPr lang="ru-RU" dirty="0" smtClean="0"/>
              <a:t>Поскольку это тотальное недоразвитие, обусловленное врожденным недоразвитием многих мозговых структур – методы нейровизуализации будут демонстрировать специфическую картину, связанную со </a:t>
            </a:r>
            <a:r>
              <a:rPr lang="ru-RU" b="1" dirty="0" smtClean="0"/>
              <a:t>структурной </a:t>
            </a:r>
            <a:r>
              <a:rPr lang="ru-RU" b="1" dirty="0" err="1" smtClean="0"/>
              <a:t>несформированностью</a:t>
            </a:r>
            <a:r>
              <a:rPr lang="ru-RU" b="1" dirty="0" smtClean="0"/>
              <a:t> (полной или частичной) высших интегративных, регуляторных, перцептивных систем головного </a:t>
            </a:r>
            <a:r>
              <a:rPr lang="ru-RU" dirty="0" smtClean="0"/>
              <a:t>мозга. Это, прежде всего, касается </a:t>
            </a:r>
            <a:r>
              <a:rPr lang="en-US" dirty="0" smtClean="0"/>
              <a:t>II </a:t>
            </a:r>
            <a:r>
              <a:rPr lang="ru-RU" dirty="0" smtClean="0"/>
              <a:t>и </a:t>
            </a:r>
            <a:r>
              <a:rPr lang="en-US" dirty="0" smtClean="0"/>
              <a:t>III</a:t>
            </a:r>
            <a:r>
              <a:rPr lang="ru-RU" dirty="0"/>
              <a:t> </a:t>
            </a:r>
            <a:r>
              <a:rPr lang="ru-RU" dirty="0" smtClean="0"/>
              <a:t>ФБМ по </a:t>
            </a:r>
            <a:r>
              <a:rPr lang="ru-RU" dirty="0" err="1" smtClean="0"/>
              <a:t>А.Р.Лурии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1992"/>
            <a:ext cx="5040560" cy="444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3131840" y="6021288"/>
            <a:ext cx="3024336" cy="543856"/>
          </a:xfrm>
          <a:prstGeom prst="rect">
            <a:avLst/>
          </a:prstGeom>
        </p:spPr>
        <p:txBody>
          <a:bodyPr vert="horz" lIns="91440" rIns="45720" rtlCol="0" anchor="ctr">
            <a:normAutofit fontScale="6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800" dirty="0" smtClean="0">
                <a:solidFill>
                  <a:schemeClr val="tx1"/>
                </a:solidFill>
              </a:rPr>
              <a:t>Агенезия мозолистого тела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3712"/>
            <a:ext cx="7819667" cy="404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2699792" y="6021288"/>
            <a:ext cx="3456384" cy="543856"/>
          </a:xfrm>
          <a:prstGeom prst="rect">
            <a:avLst/>
          </a:prstGeom>
        </p:spPr>
        <p:txBody>
          <a:bodyPr vert="horz" lIns="91440" rIns="45720" rtlCol="0" anchor="ctr">
            <a:normAutofit fontScale="6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800" dirty="0" err="1" smtClean="0">
                <a:solidFill>
                  <a:schemeClr val="tx1"/>
                </a:solidFill>
              </a:rPr>
              <a:t>Алобарная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голопрозэнцефалия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31840" y="6021288"/>
            <a:ext cx="3024336" cy="543856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Полимикрогирия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487508" cy="36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3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31840" y="6021288"/>
            <a:ext cx="3024336" cy="543856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Шизэнцефалия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3761953" cy="44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6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494</TotalTime>
  <Words>1010</Words>
  <Application>Microsoft Office PowerPoint</Application>
  <PresentationFormat>Экран (4:3)</PresentationFormat>
  <Paragraphs>141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Модульная</vt:lpstr>
      <vt:lpstr>Лекция 4. Нейрофизиологические изменения при психических заболеваниях</vt:lpstr>
      <vt:lpstr>Олигофрения (Intellectual disability; mental retardation)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Полимикрогирия</vt:lpstr>
      <vt:lpstr>Шизэнцефалия</vt:lpstr>
      <vt:lpstr>Особенности биоэлектрической активности ГМ при умственной отсталости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Алкоголизм</vt:lpstr>
      <vt:lpstr>Презентация PowerPoint</vt:lpstr>
      <vt:lpstr>Презентация PowerPoint</vt:lpstr>
      <vt:lpstr>Презентация PowerPoint</vt:lpstr>
      <vt:lpstr>Наркомания</vt:lpstr>
      <vt:lpstr>Презентация PowerPoint</vt:lpstr>
      <vt:lpstr>Шизофрения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Шизофрения</vt:lpstr>
      <vt:lpstr>Презентация PowerPoint</vt:lpstr>
      <vt:lpstr>Презентация PowerPoint</vt:lpstr>
      <vt:lpstr>Презентация PowerPoint</vt:lpstr>
      <vt:lpstr>Аффективные расстройства</vt:lpstr>
      <vt:lpstr>Презентация PowerPoint</vt:lpstr>
      <vt:lpstr>Невротические расстройства</vt:lpstr>
      <vt:lpstr>Презентация PowerPoint</vt:lpstr>
      <vt:lpstr>Психопатия (в русскоязычной литературе синонимичное понятие – антисоциальное растройство личности)</vt:lpstr>
      <vt:lpstr>Презентация PowerPoint</vt:lpstr>
      <vt:lpstr>Презентация PowerPoint</vt:lpstr>
      <vt:lpstr>Нейрофизиология психопатии и АРЛ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Вводная</dc:title>
  <dc:creator>Александр</dc:creator>
  <cp:lastModifiedBy>Александр</cp:lastModifiedBy>
  <cp:revision>161</cp:revision>
  <dcterms:created xsi:type="dcterms:W3CDTF">2017-09-24T04:47:23Z</dcterms:created>
  <dcterms:modified xsi:type="dcterms:W3CDTF">2018-09-24T13:06:22Z</dcterms:modified>
</cp:coreProperties>
</file>