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6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50" r:id="rId66"/>
    <p:sldId id="358" r:id="rId67"/>
    <p:sldId id="359" r:id="rId68"/>
    <p:sldId id="360" r:id="rId69"/>
    <p:sldId id="364" r:id="rId70"/>
    <p:sldId id="368" r:id="rId71"/>
    <p:sldId id="369" r:id="rId72"/>
    <p:sldId id="370" r:id="rId73"/>
    <p:sldId id="371" r:id="rId74"/>
    <p:sldId id="373" r:id="rId75"/>
    <p:sldId id="374" r:id="rId76"/>
    <p:sldId id="376" r:id="rId77"/>
    <p:sldId id="378" r:id="rId78"/>
    <p:sldId id="379" r:id="rId79"/>
    <p:sldId id="381" r:id="rId80"/>
    <p:sldId id="382" r:id="rId81"/>
    <p:sldId id="383" r:id="rId82"/>
    <p:sldId id="384" r:id="rId83"/>
    <p:sldId id="385" r:id="rId84"/>
    <p:sldId id="386" r:id="rId85"/>
    <p:sldId id="387" r:id="rId86"/>
    <p:sldId id="388" r:id="rId87"/>
    <p:sldId id="389" r:id="rId88"/>
    <p:sldId id="390" r:id="rId89"/>
    <p:sldId id="391" r:id="rId90"/>
    <p:sldId id="392" r:id="rId91"/>
    <p:sldId id="393" r:id="rId92"/>
    <p:sldId id="394" r:id="rId93"/>
    <p:sldId id="395" r:id="rId94"/>
    <p:sldId id="396" r:id="rId95"/>
    <p:sldId id="397" r:id="rId96"/>
    <p:sldId id="398" r:id="rId97"/>
    <p:sldId id="399" r:id="rId98"/>
    <p:sldId id="400" r:id="rId99"/>
    <p:sldId id="403" r:id="rId100"/>
    <p:sldId id="405" r:id="rId101"/>
    <p:sldId id="406" r:id="rId102"/>
    <p:sldId id="407" r:id="rId103"/>
    <p:sldId id="408" r:id="rId104"/>
    <p:sldId id="409" r:id="rId105"/>
    <p:sldId id="410" r:id="rId106"/>
    <p:sldId id="411" r:id="rId107"/>
    <p:sldId id="412" r:id="rId108"/>
    <p:sldId id="413" r:id="rId109"/>
    <p:sldId id="418" r:id="rId110"/>
    <p:sldId id="419" r:id="rId111"/>
    <p:sldId id="420" r:id="rId112"/>
    <p:sldId id="421" r:id="rId113"/>
    <p:sldId id="422" r:id="rId114"/>
    <p:sldId id="423" r:id="rId115"/>
    <p:sldId id="425" r:id="rId116"/>
    <p:sldId id="426" r:id="rId117"/>
    <p:sldId id="427" r:id="rId118"/>
    <p:sldId id="428" r:id="rId119"/>
    <p:sldId id="429" r:id="rId120"/>
    <p:sldId id="430" r:id="rId121"/>
    <p:sldId id="431" r:id="rId122"/>
    <p:sldId id="432" r:id="rId123"/>
    <p:sldId id="433" r:id="rId124"/>
    <p:sldId id="434" r:id="rId125"/>
    <p:sldId id="439" r:id="rId126"/>
    <p:sldId id="440" r:id="rId127"/>
    <p:sldId id="441" r:id="rId128"/>
    <p:sldId id="442" r:id="rId129"/>
    <p:sldId id="443" r:id="rId130"/>
    <p:sldId id="444" r:id="rId131"/>
    <p:sldId id="445" r:id="rId132"/>
    <p:sldId id="446" r:id="rId133"/>
  </p:sldIdLst>
  <p:sldSz cx="10566400" cy="8648700"/>
  <p:notesSz cx="10566400" cy="864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78350" cy="433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984875" y="0"/>
            <a:ext cx="4578350" cy="433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641C8-5EDB-4F06-8F79-645B4170ACEF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00438" y="1081088"/>
            <a:ext cx="3565525" cy="2919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57275" y="4162425"/>
            <a:ext cx="8451850" cy="3405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215313"/>
            <a:ext cx="4578350" cy="433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984875" y="8215313"/>
            <a:ext cx="4578350" cy="433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98E6-F312-496E-9CDE-C842F7BA6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398E6-F312-496E-9CDE-C842F7BA6CA8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5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live4fun.ru/pictures/img_20221559_825_0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ervice.ru/pics/pics3/50535_1.jpg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://novostey.com/i4/2009/09/14/5ea1f487afe07ade761a047758ee474b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75114" y="209550"/>
            <a:ext cx="9398401" cy="71195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63611" y="454771"/>
            <a:ext cx="6142854" cy="473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35"/>
              </a:lnSpc>
              <a:spcBef>
                <a:spcPts val="86"/>
              </a:spcBef>
            </a:pPr>
            <a:r>
              <a:rPr lang="ru-RU" sz="1600" b="1" spc="-5" dirty="0" smtClean="0">
                <a:solidFill>
                  <a:srgbClr val="00FFFF"/>
                </a:solidFill>
                <a:latin typeface="Arial"/>
                <a:cs typeface="Arial"/>
              </a:rPr>
              <a:t>ФГБОУ ВО </a:t>
            </a:r>
            <a:r>
              <a:rPr lang="ru-RU" sz="1600" b="1" spc="-5" dirty="0" err="1" smtClean="0">
                <a:solidFill>
                  <a:srgbClr val="00FFFF"/>
                </a:solidFill>
                <a:latin typeface="Arial"/>
                <a:cs typeface="Arial"/>
              </a:rPr>
              <a:t>ОрГМУ</a:t>
            </a:r>
            <a:r>
              <a:rPr lang="ru-RU" sz="1600" b="1" spc="-5" dirty="0" smtClean="0">
                <a:solidFill>
                  <a:srgbClr val="00FFFF"/>
                </a:solidFill>
                <a:latin typeface="Arial"/>
                <a:cs typeface="Arial"/>
              </a:rPr>
              <a:t> Минздрава России</a:t>
            </a:r>
            <a:endParaRPr lang="ru-RU" sz="1600" dirty="0" smtClean="0">
              <a:latin typeface="Arial"/>
              <a:cs typeface="Arial"/>
            </a:endParaRPr>
          </a:p>
          <a:p>
            <a:pPr algn="ctr">
              <a:lnSpc>
                <a:spcPts val="1735"/>
              </a:lnSpc>
              <a:spcBef>
                <a:spcPts val="86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515" y="1792795"/>
            <a:ext cx="7567547" cy="1149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7218" marR="2272448"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ПСИХОЛЕПТИКИ</a:t>
            </a:r>
            <a:endParaRPr sz="2800" dirty="0">
              <a:latin typeface="Arial"/>
              <a:cs typeface="Arial"/>
            </a:endParaRPr>
          </a:p>
          <a:p>
            <a:pPr marL="733706" marR="759387" algn="ctr">
              <a:lnSpc>
                <a:spcPts val="3130"/>
              </a:lnSpc>
              <a:spcBef>
                <a:spcPts val="153"/>
              </a:spcBef>
            </a:pPr>
            <a:r>
              <a:rPr sz="4200" b="1" spc="0" baseline="-2070" dirty="0" smtClean="0">
                <a:solidFill>
                  <a:srgbClr val="FFFFFF"/>
                </a:solidFill>
                <a:latin typeface="Arial"/>
                <a:cs typeface="Arial"/>
              </a:rPr>
              <a:t>Нейролептики, транквилизаторы,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4200" b="1" spc="0" baseline="1035" dirty="0" smtClean="0">
                <a:solidFill>
                  <a:srgbClr val="FFFFFF"/>
                </a:solidFill>
                <a:latin typeface="Arial"/>
                <a:cs typeface="Arial"/>
              </a:rPr>
              <a:t>седативны</a:t>
            </a:r>
            <a:r>
              <a:rPr sz="4200" b="1" spc="4" baseline="1035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4200" b="1" spc="0" baseline="1035" dirty="0" smtClean="0">
                <a:solidFill>
                  <a:srgbClr val="FFFFFF"/>
                </a:solidFill>
                <a:latin typeface="Arial"/>
                <a:cs typeface="Arial"/>
              </a:rPr>
              <a:t>, средства </a:t>
            </a:r>
            <a:r>
              <a:rPr sz="4200" b="1" spc="-9" baseline="1035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4200" b="1" spc="0" baseline="1035" dirty="0" smtClean="0">
                <a:solidFill>
                  <a:srgbClr val="FFFFFF"/>
                </a:solidFill>
                <a:latin typeface="Arial"/>
                <a:cs typeface="Arial"/>
              </a:rPr>
              <a:t>ля </a:t>
            </a:r>
            <a:r>
              <a:rPr sz="4200" b="1" spc="0" baseline="1035" dirty="0" err="1" smtClean="0">
                <a:solidFill>
                  <a:srgbClr val="FFFFFF"/>
                </a:solidFill>
                <a:latin typeface="Arial"/>
                <a:cs typeface="Arial"/>
              </a:rPr>
              <a:t>лечения</a:t>
            </a:r>
            <a:r>
              <a:rPr sz="4200" b="1" spc="0" baseline="10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b="1" spc="-4" baseline="1035" dirty="0" err="1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4200" b="1" spc="0" baseline="1035" dirty="0" err="1" smtClean="0">
                <a:solidFill>
                  <a:srgbClr val="FFFFFF"/>
                </a:solidFill>
                <a:latin typeface="Arial"/>
                <a:cs typeface="Arial"/>
              </a:rPr>
              <a:t>аний</a:t>
            </a:r>
            <a:endParaRPr lang="ru-RU" sz="4200" b="1" spc="0" baseline="103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2875"/>
              </a:lnSpc>
              <a:spcBef>
                <a:spcPts val="100"/>
              </a:spcBef>
            </a:pPr>
            <a:endParaRPr lang="ru-RU" sz="4200" b="1" baseline="103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2875"/>
              </a:lnSpc>
              <a:spcBef>
                <a:spcPts val="100"/>
              </a:spcBef>
            </a:pPr>
            <a:endParaRPr lang="ru-RU" sz="4200" b="1" baseline="103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2875"/>
              </a:lnSpc>
              <a:spcBef>
                <a:spcPts val="100"/>
              </a:spcBef>
            </a:pPr>
            <a:endParaRPr lang="ru-RU" sz="4200" b="1" baseline="103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FFCCFF"/>
                </a:solidFill>
                <a:latin typeface="Times New Roman"/>
                <a:cs typeface="Times New Roman"/>
              </a:rPr>
              <a:t>составитель:</a:t>
            </a:r>
          </a:p>
          <a:p>
            <a:pPr marL="12700">
              <a:lnSpc>
                <a:spcPts val="2875"/>
              </a:lnSpc>
              <a:spcBef>
                <a:spcPts val="100"/>
              </a:spcBef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2870"/>
              </a:lnSpc>
              <a:spcBef>
                <a:spcPts val="100"/>
              </a:spcBef>
              <a:tabLst>
                <a:tab pos="5782945" algn="l"/>
              </a:tabLst>
            </a:pPr>
            <a:r>
              <a:rPr lang="ru-RU" sz="28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к.м.н., доцент, зав.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кафедрой УЭФ, ФТ и ФГ А.Н. Саньков</a:t>
            </a:r>
            <a:endParaRPr lang="ru-RU" sz="28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28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243840" algn="ctr">
              <a:lnSpc>
                <a:spcPct val="100000"/>
              </a:lnSpc>
            </a:pPr>
            <a:r>
              <a:rPr lang="ru-RU" sz="2800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Оренбург, 2017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algn="ctr">
              <a:lnSpc>
                <a:spcPts val="2775"/>
              </a:lnSpc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114" y="3509236"/>
            <a:ext cx="8055234" cy="695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114" y="4238927"/>
            <a:ext cx="21069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5893" y="4238927"/>
            <a:ext cx="23562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419" y="4968923"/>
            <a:ext cx="3013110" cy="695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3244" y="5041313"/>
            <a:ext cx="4736632" cy="622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70416" y="6074844"/>
            <a:ext cx="2473137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263" y="684149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263" y="1117727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263" y="684149"/>
            <a:ext cx="0" cy="433578"/>
          </a:xfrm>
          <a:custGeom>
            <a:avLst/>
            <a:gdLst/>
            <a:ahLst/>
            <a:cxnLst/>
            <a:rect l="l" t="t" r="r" b="b"/>
            <a:pathLst>
              <a:path h="433578">
                <a:moveTo>
                  <a:pt x="0" y="0"/>
                </a:moveTo>
                <a:lnTo>
                  <a:pt x="0" y="43357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1533" y="684149"/>
            <a:ext cx="0" cy="433578"/>
          </a:xfrm>
          <a:custGeom>
            <a:avLst/>
            <a:gdLst/>
            <a:ahLst/>
            <a:cxnLst/>
            <a:rect l="l" t="t" r="r" b="b"/>
            <a:pathLst>
              <a:path h="433578">
                <a:moveTo>
                  <a:pt x="0" y="0"/>
                </a:moveTo>
                <a:lnTo>
                  <a:pt x="0" y="43357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15717" y="684149"/>
            <a:ext cx="0" cy="433578"/>
          </a:xfrm>
          <a:custGeom>
            <a:avLst/>
            <a:gdLst/>
            <a:ahLst/>
            <a:cxnLst/>
            <a:rect l="l" t="t" r="r" b="b"/>
            <a:pathLst>
              <a:path h="433578">
                <a:moveTo>
                  <a:pt x="0" y="0"/>
                </a:moveTo>
                <a:lnTo>
                  <a:pt x="0" y="43357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1533" y="684149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1533" y="1117727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263" y="1763903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69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71533" y="1763903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1263" y="2877947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69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1533" y="2877947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263" y="3524123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69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71533" y="3524123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1263" y="4170299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71533" y="4170299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263" y="5087747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71533" y="5087747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263" y="5732399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71533" y="5732399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1263" y="637857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71533" y="6378575"/>
            <a:ext cx="6044184" cy="0"/>
          </a:xfrm>
          <a:custGeom>
            <a:avLst/>
            <a:gdLst/>
            <a:ahLst/>
            <a:cxnLst/>
            <a:rect l="l" t="t" r="r" b="b"/>
            <a:pathLst>
              <a:path w="6044184">
                <a:moveTo>
                  <a:pt x="0" y="0"/>
                </a:moveTo>
                <a:lnTo>
                  <a:pt x="604418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1263" y="1117727"/>
            <a:ext cx="0" cy="5260848"/>
          </a:xfrm>
          <a:custGeom>
            <a:avLst/>
            <a:gdLst/>
            <a:ahLst/>
            <a:cxnLst/>
            <a:rect l="l" t="t" r="r" b="b"/>
            <a:pathLst>
              <a:path h="5260848">
                <a:moveTo>
                  <a:pt x="0" y="0"/>
                </a:moveTo>
                <a:lnTo>
                  <a:pt x="0" y="646176"/>
                </a:lnTo>
                <a:lnTo>
                  <a:pt x="0" y="1760220"/>
                </a:lnTo>
                <a:lnTo>
                  <a:pt x="0" y="2406396"/>
                </a:lnTo>
                <a:lnTo>
                  <a:pt x="0" y="3052572"/>
                </a:lnTo>
                <a:lnTo>
                  <a:pt x="0" y="3970020"/>
                </a:lnTo>
                <a:lnTo>
                  <a:pt x="0" y="4614672"/>
                </a:lnTo>
                <a:lnTo>
                  <a:pt x="0" y="526084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71533" y="1117727"/>
            <a:ext cx="0" cy="5260848"/>
          </a:xfrm>
          <a:custGeom>
            <a:avLst/>
            <a:gdLst/>
            <a:ahLst/>
            <a:cxnLst/>
            <a:rect l="l" t="t" r="r" b="b"/>
            <a:pathLst>
              <a:path h="5260848">
                <a:moveTo>
                  <a:pt x="0" y="0"/>
                </a:moveTo>
                <a:lnTo>
                  <a:pt x="0" y="646176"/>
                </a:lnTo>
                <a:lnTo>
                  <a:pt x="0" y="1760220"/>
                </a:lnTo>
                <a:lnTo>
                  <a:pt x="0" y="2406396"/>
                </a:lnTo>
                <a:lnTo>
                  <a:pt x="0" y="3052572"/>
                </a:lnTo>
                <a:lnTo>
                  <a:pt x="0" y="3970020"/>
                </a:lnTo>
                <a:lnTo>
                  <a:pt x="0" y="4614672"/>
                </a:lnTo>
                <a:lnTo>
                  <a:pt x="0" y="526084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15717" y="1117727"/>
            <a:ext cx="0" cy="5260848"/>
          </a:xfrm>
          <a:custGeom>
            <a:avLst/>
            <a:gdLst/>
            <a:ahLst/>
            <a:cxnLst/>
            <a:rect l="l" t="t" r="r" b="b"/>
            <a:pathLst>
              <a:path h="5260848">
                <a:moveTo>
                  <a:pt x="0" y="0"/>
                </a:moveTo>
                <a:lnTo>
                  <a:pt x="0" y="646176"/>
                </a:lnTo>
                <a:lnTo>
                  <a:pt x="0" y="1760220"/>
                </a:lnTo>
                <a:lnTo>
                  <a:pt x="0" y="2406396"/>
                </a:lnTo>
                <a:lnTo>
                  <a:pt x="0" y="3052572"/>
                </a:lnTo>
                <a:lnTo>
                  <a:pt x="0" y="3970020"/>
                </a:lnTo>
                <a:lnTo>
                  <a:pt x="0" y="4614672"/>
                </a:lnTo>
                <a:lnTo>
                  <a:pt x="0" y="526084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1903" y="112218"/>
            <a:ext cx="7921893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Значение</a:t>
            </a:r>
            <a:r>
              <a:rPr sz="3200" b="1" spc="-150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основных</a:t>
            </a:r>
            <a:r>
              <a:rPr sz="3200" b="1" spc="-140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нейромедиаторов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263" y="684149"/>
            <a:ext cx="2160269" cy="433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735">
              <a:lnSpc>
                <a:spcPct val="95825"/>
              </a:lnSpc>
              <a:spcBef>
                <a:spcPts val="420"/>
              </a:spcBef>
            </a:pPr>
            <a:r>
              <a:rPr sz="1800" b="1" spc="0" dirty="0" smtClean="0">
                <a:solidFill>
                  <a:srgbClr val="FFCCFF"/>
                </a:solidFill>
                <a:latin typeface="Arial"/>
                <a:cs typeface="Arial"/>
              </a:rPr>
              <a:t>Нейромедиатор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71533" y="684149"/>
            <a:ext cx="6044183" cy="433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8017" marR="2068108" algn="ctr">
              <a:lnSpc>
                <a:spcPct val="95825"/>
              </a:lnSpc>
              <a:spcBef>
                <a:spcPts val="420"/>
              </a:spcBef>
            </a:pPr>
            <a:r>
              <a:rPr sz="1800" b="1" spc="0" dirty="0" smtClean="0">
                <a:solidFill>
                  <a:srgbClr val="FFCCFF"/>
                </a:solidFill>
                <a:latin typeface="Arial"/>
                <a:cs typeface="Arial"/>
              </a:rPr>
              <a:t>Ро</a:t>
            </a:r>
            <a:r>
              <a:rPr sz="1800" b="1" spc="4" dirty="0" smtClean="0">
                <a:solidFill>
                  <a:srgbClr val="FFCCFF"/>
                </a:solidFill>
                <a:latin typeface="Arial"/>
                <a:cs typeface="Arial"/>
              </a:rPr>
              <a:t>л</a:t>
            </a:r>
            <a:r>
              <a:rPr sz="1800" b="1" spc="0" dirty="0" smtClean="0">
                <a:solidFill>
                  <a:srgbClr val="FFCCFF"/>
                </a:solidFill>
                <a:latin typeface="Arial"/>
                <a:cs typeface="Arial"/>
              </a:rPr>
              <a:t>ь и </a:t>
            </a:r>
            <a:r>
              <a:rPr sz="1800" b="1" spc="4" dirty="0" smtClean="0">
                <a:solidFill>
                  <a:srgbClr val="FFCCFF"/>
                </a:solidFill>
                <a:latin typeface="Arial"/>
                <a:cs typeface="Arial"/>
              </a:rPr>
              <a:t>ф</a:t>
            </a:r>
            <a:r>
              <a:rPr sz="1800" b="1" spc="0" dirty="0" smtClean="0">
                <a:solidFill>
                  <a:srgbClr val="FFCCFF"/>
                </a:solidFill>
                <a:latin typeface="Arial"/>
                <a:cs typeface="Arial"/>
              </a:rPr>
              <a:t>унк</a:t>
            </a:r>
            <a:r>
              <a:rPr sz="1800" b="1" spc="4" dirty="0" smtClean="0">
                <a:solidFill>
                  <a:srgbClr val="FFCCFF"/>
                </a:solidFill>
                <a:latin typeface="Arial"/>
                <a:cs typeface="Arial"/>
              </a:rPr>
              <a:t>ци</a:t>
            </a:r>
            <a:r>
              <a:rPr sz="1800" b="1" spc="0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263" y="1117727"/>
            <a:ext cx="2160269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2">
              <a:lnSpc>
                <a:spcPct val="95825"/>
              </a:lnSpc>
              <a:spcBef>
                <a:spcPts val="425"/>
              </a:spcBef>
            </a:pPr>
            <a:r>
              <a:rPr sz="16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А – </a:t>
            </a:r>
            <a:r>
              <a:rPr sz="16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норадреналин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1533" y="1117727"/>
            <a:ext cx="6044183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10" marR="1072241">
              <a:lnSpc>
                <a:spcPct val="100328"/>
              </a:lnSpc>
              <a:spcBef>
                <a:spcPts val="425"/>
              </a:spcBef>
            </a:pP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Внимание,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обучени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сон, памят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настройка на 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опасность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263" y="1763903"/>
            <a:ext cx="2160269" cy="1114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05">
              <a:lnSpc>
                <a:spcPct val="95825"/>
              </a:lnSpc>
              <a:spcBef>
                <a:spcPts val="425"/>
              </a:spcBef>
            </a:pPr>
            <a:r>
              <a:rPr sz="16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-НТ – </a:t>
            </a:r>
            <a:r>
              <a:rPr sz="16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серотонин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1533" y="1763903"/>
            <a:ext cx="6044183" cy="1114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613" marR="109978" indent="-203">
              <a:lnSpc>
                <a:spcPct val="100328"/>
              </a:lnSpc>
              <a:spcBef>
                <a:spcPts val="425"/>
              </a:spcBef>
            </a:pP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Со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н-бодрствовани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.функции,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настроени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аппетит, бол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 сек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 термор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ляци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агресси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мо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ивации, рег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рация</a:t>
            </a:r>
            <a:r>
              <a:rPr sz="16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мозг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активация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скелетной мускулатуры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263" y="2877947"/>
            <a:ext cx="2160269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608">
              <a:lnSpc>
                <a:spcPct val="95825"/>
              </a:lnSpc>
              <a:spcBef>
                <a:spcPts val="425"/>
              </a:spcBef>
            </a:pPr>
            <a:r>
              <a:rPr sz="16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А – </a:t>
            </a:r>
            <a:r>
              <a:rPr sz="16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дофамин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1533" y="2877947"/>
            <a:ext cx="6044183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020" marR="358158" indent="-203">
              <a:lnSpc>
                <a:spcPct val="100328"/>
              </a:lnSpc>
              <a:spcBef>
                <a:spcPts val="425"/>
              </a:spcBef>
            </a:pP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Двигательная активность,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поведение,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продукция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ряда гипофизарных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гормоно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центр рвоты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263" y="3524123"/>
            <a:ext cx="2160269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015">
              <a:lnSpc>
                <a:spcPct val="95825"/>
              </a:lnSpc>
              <a:spcBef>
                <a:spcPts val="425"/>
              </a:spcBef>
            </a:pPr>
            <a:r>
              <a:rPr sz="16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Ацетилхолин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1533" y="3524123"/>
            <a:ext cx="6044183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020">
              <a:lnSpc>
                <a:spcPct val="95825"/>
              </a:lnSpc>
              <a:spcBef>
                <a:spcPts val="425"/>
              </a:spcBef>
            </a:pP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Возбуждени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контроль пси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моторных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функци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93223">
              <a:lnSpc>
                <a:spcPct val="9582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об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чение,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регуляция проб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ждения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263" y="4170299"/>
            <a:ext cx="2160269" cy="91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219">
              <a:lnSpc>
                <a:spcPct val="95825"/>
              </a:lnSpc>
              <a:spcBef>
                <a:spcPts val="425"/>
              </a:spcBef>
            </a:pPr>
            <a:r>
              <a:rPr sz="16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ГАМК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1533" y="4170299"/>
            <a:ext cx="6044183" cy="91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223" marR="86852">
              <a:lnSpc>
                <a:spcPct val="100328"/>
              </a:lnSpc>
              <a:spcBef>
                <a:spcPts val="425"/>
              </a:spcBef>
            </a:pP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Тормозной нейроме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иато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как 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ля перифериче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так и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центральной нервной сис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16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тор возбуждения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263" y="5087747"/>
            <a:ext cx="2160269" cy="644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219">
              <a:lnSpc>
                <a:spcPct val="95825"/>
              </a:lnSpc>
              <a:spcBef>
                <a:spcPts val="420"/>
              </a:spcBef>
            </a:pPr>
            <a:r>
              <a:rPr sz="16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Гистамин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1533" y="5087747"/>
            <a:ext cx="6044183" cy="644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223" marR="597257">
              <a:lnSpc>
                <a:spcPct val="100328"/>
              </a:lnSpc>
              <a:spcBef>
                <a:spcPts val="420"/>
              </a:spcBef>
            </a:pP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Контрол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ь </a:t>
            </a:r>
            <a:r>
              <a:rPr sz="1600" b="1" spc="-4" dirty="0" smtClean="0">
                <a:solidFill>
                  <a:srgbClr val="FFFF00"/>
                </a:solidFill>
                <a:latin typeface="Arial"/>
                <a:cs typeface="Arial"/>
              </a:rPr>
              <a:t>просыпани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я,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питуитринная гормон</a:t>
            </a:r>
            <a:r>
              <a:rPr sz="16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льная секреция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263" y="5732399"/>
            <a:ext cx="2160269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219" marR="433870">
              <a:lnSpc>
                <a:spcPct val="100328"/>
              </a:lnSpc>
              <a:spcBef>
                <a:spcPts val="420"/>
              </a:spcBef>
            </a:pPr>
            <a:r>
              <a:rPr sz="16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Глютаминов</a:t>
            </a:r>
            <a:r>
              <a:rPr sz="1600" b="1" i="1" spc="-9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я кислота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71533" y="5732399"/>
            <a:ext cx="6044183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223">
              <a:lnSpc>
                <a:spcPct val="95825"/>
              </a:lnSpc>
              <a:spcBef>
                <a:spcPts val="420"/>
              </a:spcBef>
            </a:pP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Возбуждающий</a:t>
            </a:r>
            <a:r>
              <a:rPr sz="16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нейромедиатор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99331" y="-1651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139" y="-1651"/>
            <a:ext cx="5539596" cy="4518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3193" y="111823"/>
            <a:ext cx="468026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Показания к применени</a:t>
            </a:r>
            <a:r>
              <a:rPr sz="2800" b="1" spc="4" dirty="0" smtClean="0">
                <a:solidFill>
                  <a:srgbClr val="00FFFF"/>
                </a:solidFill>
                <a:latin typeface="Arial"/>
                <a:cs typeface="Arial"/>
              </a:rPr>
              <a:t>ю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235" y="63433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84" y="634236"/>
            <a:ext cx="4462205" cy="5105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53" marR="449481" indent="507">
              <a:lnSpc>
                <a:spcPts val="2299"/>
              </a:lnSpc>
              <a:spcBef>
                <a:spcPts val="145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Ситуационные</a:t>
            </a:r>
            <a:r>
              <a:rPr sz="2000" b="1" spc="-14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тревожные </a:t>
            </a:r>
            <a:endParaRPr sz="2000">
              <a:latin typeface="Arial"/>
              <a:cs typeface="Arial"/>
            </a:endParaRPr>
          </a:p>
          <a:p>
            <a:pPr marL="12953" marR="449481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состояния</a:t>
            </a:r>
            <a:r>
              <a:rPr sz="2000" b="1" spc="-10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пугающая </a:t>
            </a:r>
            <a:endParaRPr sz="2000">
              <a:latin typeface="Arial"/>
              <a:cs typeface="Arial"/>
            </a:endParaRPr>
          </a:p>
          <a:p>
            <a:pPr marL="12953" marR="449481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медицинская</a:t>
            </a:r>
            <a:r>
              <a:rPr sz="2000" b="1" spc="-13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 </a:t>
            </a:r>
            <a:endParaRPr sz="2000">
              <a:latin typeface="Arial"/>
              <a:cs typeface="Arial"/>
            </a:endParaRPr>
          </a:p>
          <a:p>
            <a:pPr marL="12953" marR="449481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стоматологическая</a:t>
            </a:r>
            <a:r>
              <a:rPr sz="2000" b="1" spc="-19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процедура, </a:t>
            </a:r>
            <a:endParaRPr sz="2000">
              <a:latin typeface="Arial"/>
              <a:cs typeface="Arial"/>
            </a:endParaRPr>
          </a:p>
          <a:p>
            <a:pPr marL="12953" marR="449481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болезнь</a:t>
            </a:r>
            <a:r>
              <a:rPr sz="2000" b="1" spc="-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емье</a:t>
            </a:r>
            <a:r>
              <a:rPr sz="2000" b="1" spc="-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 другая </a:t>
            </a:r>
            <a:endParaRPr sz="2000">
              <a:latin typeface="Arial"/>
              <a:cs typeface="Arial"/>
            </a:endParaRPr>
          </a:p>
          <a:p>
            <a:pPr marL="12953" marR="449481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трагеди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000">
              <a:latin typeface="Arial"/>
              <a:cs typeface="Arial"/>
            </a:endParaRPr>
          </a:p>
          <a:p>
            <a:pPr marL="12700" indent="0">
              <a:lnSpc>
                <a:spcPts val="1930"/>
              </a:lnSpc>
              <a:spcBef>
                <a:spcPts val="222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Пограничные</a:t>
            </a:r>
            <a:r>
              <a:rPr sz="2000" b="1" spc="-1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состояния</a:t>
            </a:r>
            <a:r>
              <a:rPr sz="2000" b="1" spc="-11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(невро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истери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8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обсесси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9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фоби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ипохондрия,</a:t>
            </a:r>
            <a:r>
              <a:rPr sz="2000" b="1" spc="-1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телесные</a:t>
            </a:r>
            <a:r>
              <a:rPr sz="2000" b="1" spc="-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сенсации типа</a:t>
            </a:r>
            <a:r>
              <a:rPr sz="2000" b="1" spc="-4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анестезии</a:t>
            </a:r>
            <a:r>
              <a:rPr sz="2000" b="1" spc="-1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иперестезии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000">
              <a:latin typeface="Arial"/>
              <a:cs typeface="Arial"/>
            </a:endParaRPr>
          </a:p>
          <a:p>
            <a:pPr marL="13207" marR="97899" indent="0">
              <a:lnSpc>
                <a:spcPts val="2299"/>
              </a:lnSpc>
              <a:spcBef>
                <a:spcPts val="343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Психопатологические </a:t>
            </a:r>
            <a:endParaRPr sz="2000">
              <a:latin typeface="Arial"/>
              <a:cs typeface="Arial"/>
            </a:endParaRPr>
          </a:p>
          <a:p>
            <a:pPr marL="13207" marR="97899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расстройства (паническая</a:t>
            </a:r>
            <a:r>
              <a:rPr sz="2000" b="1" spc="-1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атака, </a:t>
            </a:r>
            <a:endParaRPr sz="2000">
              <a:latin typeface="Arial"/>
              <a:cs typeface="Arial"/>
            </a:endParaRPr>
          </a:p>
          <a:p>
            <a:pPr marL="13207" marR="97899">
              <a:lnSpc>
                <a:spcPts val="2299"/>
              </a:lnSpc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агорафоби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посттравматический </a:t>
            </a:r>
            <a:endParaRPr sz="2000">
              <a:latin typeface="Arial"/>
              <a:cs typeface="Arial"/>
            </a:endParaRPr>
          </a:p>
          <a:p>
            <a:pPr marL="13207" marR="97899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стрес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000">
              <a:latin typeface="Arial"/>
              <a:cs typeface="Arial"/>
            </a:endParaRPr>
          </a:p>
          <a:p>
            <a:pPr marL="12953" marR="45574" indent="0">
              <a:lnSpc>
                <a:spcPts val="1930"/>
              </a:lnSpc>
              <a:spcBef>
                <a:spcPts val="222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Приступы</a:t>
            </a:r>
            <a:r>
              <a:rPr sz="2000" b="1" spc="-1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сильной</a:t>
            </a:r>
            <a:r>
              <a:rPr sz="2000" b="1" spc="-7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тревоги</a:t>
            </a:r>
            <a:r>
              <a:rPr sz="20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шизофрении,</a:t>
            </a:r>
            <a:r>
              <a:rPr sz="2000" b="1" spc="-1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деперсонализации, тревожн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депрессивном синдроме,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назначении</a:t>
            </a:r>
            <a:r>
              <a:rPr sz="2000" b="1" spc="-1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высоких доз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антидепрессантов</a:t>
            </a:r>
            <a:r>
              <a:rPr sz="2000" b="1" spc="-17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 психостимулирующим</a:t>
            </a:r>
            <a:r>
              <a:rPr sz="2000" b="1" spc="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эффекто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200" y="2419392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727" y="3328754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6166" y="4610558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794" y="111823"/>
            <a:ext cx="8351140" cy="5847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0092" marR="48635">
              <a:lnSpc>
                <a:spcPts val="2965"/>
              </a:lnSpc>
              <a:spcBef>
                <a:spcPts val="14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Показания к применени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ю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3055" indent="0" algn="just">
              <a:lnSpc>
                <a:spcPts val="2690"/>
              </a:lnSpc>
              <a:spcBef>
                <a:spcPts val="1314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Терапевтические заболевания с психоэмоциональными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нарушениями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стенокардия, инфаркт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иокард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АГ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ЯБ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климактерический синдро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800" dirty="0">
              <a:latin typeface="Arial"/>
              <a:cs typeface="Arial"/>
            </a:endParaRPr>
          </a:p>
          <a:p>
            <a:pPr marL="12700" marR="175376" indent="355" algn="just">
              <a:lnSpc>
                <a:spcPts val="2690"/>
              </a:lnSpc>
              <a:spcBef>
                <a:spcPts val="66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Седативные транквилизаторы нашли применение для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ерапии бессонниц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спастичности скелетных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ышц, купирования эпилептического статуса и судорог другого происхождени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абстинентного синдром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премедикаци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потенцированного наркоза, атаралгезии;</a:t>
            </a:r>
            <a:endParaRPr sz="2800" dirty="0">
              <a:latin typeface="Arial"/>
              <a:cs typeface="Arial"/>
            </a:endParaRPr>
          </a:p>
          <a:p>
            <a:pPr marL="13055" marR="430594" indent="355" algn="just">
              <a:lnSpc>
                <a:spcPts val="2690"/>
              </a:lnSpc>
              <a:spcBef>
                <a:spcPts val="66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Дневные транквилизаторы используют при неврозе с явлениями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ревог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апатии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и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"/>
                <a:cs typeface="Arial"/>
              </a:rPr>
              <a:t>пониженной </a:t>
            </a:r>
            <a:r>
              <a:rPr lang="ru-RU" sz="2800" b="1" spc="4" dirty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lang="ru-RU" sz="2800" b="1" dirty="0">
                <a:solidFill>
                  <a:srgbClr val="FFFF00"/>
                </a:solidFill>
                <a:latin typeface="Arial"/>
                <a:cs typeface="Arial"/>
              </a:rPr>
              <a:t>ктивност</a:t>
            </a:r>
            <a:r>
              <a:rPr lang="ru-RU" sz="2800" b="1" spc="-4" dirty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lang="ru-RU" sz="2800" b="1" dirty="0">
                <a:solidFill>
                  <a:srgbClr val="FFFF00"/>
                </a:solidFill>
                <a:latin typeface="Arial"/>
                <a:cs typeface="Arial"/>
              </a:rPr>
              <a:t>, а также при стрессе </a:t>
            </a:r>
            <a:r>
              <a:rPr lang="ru-RU" sz="2800" b="1" dirty="0" smtClean="0">
                <a:solidFill>
                  <a:srgbClr val="FFFF00"/>
                </a:solidFill>
                <a:latin typeface="Arial"/>
                <a:cs typeface="Arial"/>
              </a:rPr>
              <a:t>у здоровых </a:t>
            </a:r>
            <a:r>
              <a:rPr lang="ru-RU" sz="2800" b="1" dirty="0">
                <a:solidFill>
                  <a:srgbClr val="FFFF00"/>
                </a:solidFill>
                <a:latin typeface="Arial"/>
                <a:cs typeface="Arial"/>
              </a:rPr>
              <a:t>люде</a:t>
            </a:r>
            <a:r>
              <a:rPr lang="ru-RU" sz="2800" b="1" spc="-4" dirty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lang="ru-RU" sz="28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ru-RU" sz="2800" dirty="0">
              <a:latin typeface="Arial"/>
              <a:cs typeface="Arial"/>
            </a:endParaRPr>
          </a:p>
          <a:p>
            <a:pPr marL="13055" marR="430594" indent="355" algn="just">
              <a:lnSpc>
                <a:spcPts val="2690"/>
              </a:lnSpc>
              <a:spcBef>
                <a:spcPts val="669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107" y="62936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107" y="210233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468" y="4603718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794" y="5919004"/>
            <a:ext cx="8091853" cy="72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690"/>
              </a:lnSpc>
              <a:spcBef>
                <a:spcPts val="349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16881" y="5958994"/>
            <a:ext cx="27663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0691" y="-1650"/>
            <a:ext cx="3203448" cy="273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9632" y="89725"/>
            <a:ext cx="4555300" cy="3649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2866" marR="31111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Противопоказания</a:t>
            </a:r>
            <a:endParaRPr sz="2800">
              <a:latin typeface="Arial"/>
              <a:cs typeface="Arial"/>
            </a:endParaRPr>
          </a:p>
          <a:p>
            <a:pPr marL="12700" indent="0">
              <a:lnSpc>
                <a:spcPts val="1930"/>
              </a:lnSpc>
              <a:spcBef>
                <a:spcPts val="1446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Индивидуальная</a:t>
            </a:r>
            <a:r>
              <a:rPr sz="2000" b="1" spc="-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непереносимость повышенная</a:t>
            </a:r>
            <a:r>
              <a:rPr sz="2000" b="1" spc="-1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чувствительность к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бензодиазепинам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63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Миастения</a:t>
            </a:r>
            <a:endParaRPr sz="2000">
              <a:latin typeface="Arial"/>
              <a:cs typeface="Arial"/>
            </a:endParaRPr>
          </a:p>
          <a:p>
            <a:pPr marL="12953" marR="184955" indent="-253">
              <a:lnSpc>
                <a:spcPts val="1930"/>
              </a:lnSpc>
              <a:spcBef>
                <a:spcPts val="551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Атаксия</a:t>
            </a:r>
            <a:r>
              <a:rPr sz="2000" b="1" spc="-8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(нарушение</a:t>
            </a:r>
            <a:r>
              <a:rPr sz="2000" b="1" spc="-1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оординации движени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953" marR="31111">
              <a:lnSpc>
                <a:spcPct val="95825"/>
              </a:lnSpc>
              <a:spcBef>
                <a:spcPts val="63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Порфирия</a:t>
            </a:r>
            <a:endParaRPr sz="2000">
              <a:latin typeface="Arial"/>
              <a:cs typeface="Arial"/>
            </a:endParaRPr>
          </a:p>
          <a:p>
            <a:pPr marL="12953" marR="31111">
              <a:lnSpc>
                <a:spcPct val="95825"/>
              </a:lnSpc>
              <a:spcBef>
                <a:spcPts val="12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Глаукома</a:t>
            </a:r>
            <a:endParaRPr sz="2000">
              <a:latin typeface="Arial"/>
              <a:cs typeface="Arial"/>
            </a:endParaRPr>
          </a:p>
          <a:p>
            <a:pPr marL="12953" marR="128014" indent="0">
              <a:lnSpc>
                <a:spcPts val="1920"/>
              </a:lnSpc>
              <a:spcBef>
                <a:spcPts val="566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Декомпенсированная</a:t>
            </a:r>
            <a:r>
              <a:rPr sz="2000" b="1" spc="-21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сердечная</a:t>
            </a:r>
            <a:r>
              <a:rPr sz="2000" b="1" spc="-10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 легочная</a:t>
            </a:r>
            <a:r>
              <a:rPr sz="2000" b="1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недостаточность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7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Злоупотребление</a:t>
            </a:r>
            <a:r>
              <a:rPr sz="2000" b="1" spc="-16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алкоголем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911" y="63433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7821" y="634236"/>
            <a:ext cx="537231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911" y="1431347"/>
            <a:ext cx="264936" cy="586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9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165" y="2291546"/>
            <a:ext cx="264936" cy="895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0">
              <a:lnSpc>
                <a:spcPct val="92488"/>
              </a:lnSpc>
              <a:spcBef>
                <a:spcPts val="9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0">
              <a:lnSpc>
                <a:spcPct val="92488"/>
              </a:lnSpc>
              <a:spcBef>
                <a:spcPts val="209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657" y="3460300"/>
            <a:ext cx="265189" cy="586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53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253">
              <a:lnSpc>
                <a:spcPct val="92488"/>
              </a:lnSpc>
              <a:spcBef>
                <a:spcPts val="9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378" y="3767999"/>
            <a:ext cx="4817344" cy="1139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1930"/>
              </a:lnSpc>
              <a:spcBef>
                <a:spcPts val="271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Тяжелые</a:t>
            </a:r>
            <a:r>
              <a:rPr sz="2000" b="1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арушения</a:t>
            </a:r>
            <a:r>
              <a:rPr sz="2000" b="1" spc="-1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функции</a:t>
            </a:r>
            <a:r>
              <a:rPr sz="2000" b="1" spc="-8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ечени почек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63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Первый триместр беременности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12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Груд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вскармливание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194" y="3767999"/>
            <a:ext cx="219515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657" y="4320499"/>
            <a:ext cx="264936" cy="891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0">
              <a:lnSpc>
                <a:spcPct val="92488"/>
              </a:lnSpc>
              <a:spcBef>
                <a:spcPts val="9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80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9378" y="4932947"/>
            <a:ext cx="5131482" cy="101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299"/>
              </a:lnSpc>
              <a:spcBef>
                <a:spcPts val="145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Наблюдается</a:t>
            </a:r>
            <a:r>
              <a:rPr sz="2000" b="1" spc="-13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потенцирование</a:t>
            </a:r>
            <a:r>
              <a:rPr sz="2000" b="1" spc="-16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эффекта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совместном</a:t>
            </a:r>
            <a:r>
              <a:rPr sz="2000" b="1" spc="-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применении</a:t>
            </a:r>
            <a:r>
              <a:rPr sz="2000" b="1" spc="-1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препаратами</a:t>
            </a:r>
            <a:r>
              <a:rPr sz="2000" b="1" spc="-1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угнетающи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-1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ЦН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ингибиторами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-3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алкоголе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592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1" y="386144"/>
            <a:ext cx="7775662" cy="352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65"/>
              </a:lnSpc>
              <a:spcBef>
                <a:spcPts val="148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Побочные эффекты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841" y="1124916"/>
            <a:ext cx="8254821" cy="5347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 algn="just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Употребление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транквилизаторов</a:t>
            </a:r>
            <a:r>
              <a:rPr lang="ru-RU"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вышло</a:t>
            </a:r>
            <a:r>
              <a:rPr sz="3200" b="1" spc="-1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под</a:t>
            </a:r>
            <a:r>
              <a:rPr sz="3200" b="1" spc="-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контроля</a:t>
            </a:r>
            <a:r>
              <a:rPr sz="32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рачей и приняло </a:t>
            </a:r>
            <a:r>
              <a:rPr sz="3200" b="1" spc="-4" dirty="0" err="1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32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грожающие</a:t>
            </a:r>
            <a:r>
              <a:rPr sz="3200" b="1" spc="-1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2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азмеры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3200" b="1" spc="-4" dirty="0" err="1" smtClean="0">
                <a:solidFill>
                  <a:srgbClr val="FFFFFF"/>
                </a:solidFill>
                <a:latin typeface="Arial"/>
                <a:cs typeface="Arial"/>
              </a:rPr>
              <a:t>отивирова</a:t>
            </a:r>
            <a:r>
              <a:rPr sz="3200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32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ые</a:t>
            </a:r>
            <a:r>
              <a:rPr sz="3200" b="1" spc="-10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3200" b="1" spc="-3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сто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о медицинскими, сколько 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оциальными причинам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R="69735" indent="354013" algn="just">
              <a:lnSpc>
                <a:spcPts val="3871"/>
              </a:lnSpc>
              <a:spcBef>
                <a:spcPts val="543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Депрессия,</a:t>
            </a:r>
            <a:r>
              <a:rPr sz="3200" b="1" spc="-1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утрат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способност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к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физиологической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 адаптации,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психологическая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 зависимост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бессонница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пристрасти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е -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цен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которую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латит</a:t>
            </a:r>
            <a:r>
              <a:rPr sz="32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ч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еловек</a:t>
            </a:r>
            <a:r>
              <a:rPr sz="3200" b="1" spc="-1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за</a:t>
            </a:r>
            <a:r>
              <a:rPr sz="3200" b="1" spc="-3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увлечение </a:t>
            </a:r>
            <a:endParaRPr sz="3200" dirty="0">
              <a:latin typeface="Arial"/>
              <a:cs typeface="Arial"/>
            </a:endParaRPr>
          </a:p>
          <a:p>
            <a:pPr marR="69735" indent="354013" algn="just">
              <a:lnSpc>
                <a:spcPts val="3679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транквилизаторами.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53803" y="150318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535" y="150318"/>
            <a:ext cx="8289666" cy="6324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2555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Нежелательные</a:t>
            </a:r>
            <a:r>
              <a:rPr sz="3200" b="1" spc="-257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побочные эффекты:</a:t>
            </a:r>
            <a:endParaRPr sz="3200" dirty="0">
              <a:latin typeface="Arial"/>
              <a:cs typeface="Arial"/>
            </a:endParaRPr>
          </a:p>
          <a:p>
            <a:pPr marL="12700" marR="2006857" indent="0" algn="just">
              <a:lnSpc>
                <a:spcPts val="2580"/>
              </a:lnSpc>
              <a:spcBef>
                <a:spcPts val="1184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Длительно 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действующие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бензодиазепины</a:t>
            </a:r>
            <a:r>
              <a:rPr lang="ru-RU" sz="24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могут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 вызывать дневную сонливост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слабост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и д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явления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гиперседаци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004" marR="2117683" indent="-304" algn="just">
              <a:lnSpc>
                <a:spcPts val="2759"/>
              </a:lnSpc>
              <a:spcBef>
                <a:spcPts val="430"/>
              </a:spcBef>
            </a:pPr>
            <a:r>
              <a:rPr lang="ru-RU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Возможно </a:t>
            </a:r>
            <a:r>
              <a:rPr sz="24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кумуляци</a:t>
            </a:r>
            <a:r>
              <a:rPr lang="ru-RU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– </a:t>
            </a:r>
            <a:endParaRPr sz="2400" dirty="0">
              <a:latin typeface="Arial"/>
              <a:cs typeface="Arial"/>
            </a:endParaRPr>
          </a:p>
          <a:p>
            <a:pPr marL="13004" marR="2117683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ослабление концентрации внимани</a:t>
            </a:r>
            <a:r>
              <a:rPr sz="2400" spc="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 dirty="0">
              <a:latin typeface="Arial"/>
              <a:cs typeface="Arial"/>
            </a:endParaRPr>
          </a:p>
          <a:p>
            <a:pPr marL="13004" marR="2117683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трудности при запоминании 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овой </a:t>
            </a:r>
            <a:endParaRPr sz="2400" dirty="0">
              <a:latin typeface="Arial"/>
              <a:cs typeface="Arial"/>
            </a:endParaRPr>
          </a:p>
          <a:p>
            <a:pPr marL="13004" marR="2117683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информации, забывчивост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пониженный </a:t>
            </a:r>
            <a:endParaRPr sz="2400" dirty="0">
              <a:latin typeface="Arial"/>
              <a:cs typeface="Arial"/>
            </a:endParaRPr>
          </a:p>
          <a:p>
            <a:pPr marL="13004" marR="2117683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уровень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одрствовани</a:t>
            </a:r>
            <a:r>
              <a:rPr sz="2400" spc="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спутанность </a:t>
            </a:r>
            <a:endParaRPr sz="2400" dirty="0">
              <a:latin typeface="Arial"/>
              <a:cs typeface="Arial"/>
            </a:endParaRPr>
          </a:p>
          <a:p>
            <a:pPr marL="13004" marR="2117683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сознания</a:t>
            </a:r>
            <a:endParaRPr sz="2400" dirty="0">
              <a:latin typeface="Arial"/>
              <a:cs typeface="Arial"/>
            </a:endParaRPr>
          </a:p>
          <a:p>
            <a:pPr marL="14833" marR="2135178" indent="-609" algn="just">
              <a:lnSpc>
                <a:spcPts val="2759"/>
              </a:lnSpc>
              <a:spcBef>
                <a:spcPts val="425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Даже небольшие дозы транквилизаторов </a:t>
            </a:r>
            <a:endParaRPr sz="2400" dirty="0">
              <a:latin typeface="Arial"/>
              <a:cs typeface="Arial"/>
            </a:endParaRPr>
          </a:p>
          <a:p>
            <a:pPr marL="14833" marR="2135178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вызывают легкие нарушения 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екоторых </a:t>
            </a:r>
            <a:endParaRPr sz="2400" dirty="0">
              <a:latin typeface="Arial"/>
              <a:cs typeface="Arial"/>
            </a:endParaRPr>
          </a:p>
          <a:p>
            <a:pPr marL="14833" marR="2135178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интеллектуальных функций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endParaRPr sz="2400" dirty="0">
              <a:latin typeface="Arial"/>
              <a:cs typeface="Arial"/>
            </a:endParaRPr>
          </a:p>
          <a:p>
            <a:pPr marL="14833" marR="2135178" algn="just">
              <a:lnSpc>
                <a:spcPts val="2831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психомоторных навыков –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феномен</a:t>
            </a:r>
            <a:endParaRPr sz="2400" dirty="0">
              <a:latin typeface="Arial"/>
              <a:cs typeface="Arial"/>
            </a:endParaRPr>
          </a:p>
          <a:p>
            <a:pPr marL="14833" marR="2122315" indent="0" algn="just">
              <a:lnSpc>
                <a:spcPts val="2580"/>
              </a:lnSpc>
            </a:pP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поведенческой токсичности»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- опасно вождение автомобиля и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совместное</a:t>
            </a:r>
            <a:endParaRPr sz="2400" dirty="0">
              <a:latin typeface="Arial"/>
              <a:cs typeface="Arial"/>
            </a:endParaRPr>
          </a:p>
          <a:p>
            <a:pPr marL="15443" marR="60921" algn="just">
              <a:lnSpc>
                <a:spcPts val="2585"/>
              </a:lnSpc>
              <a:spcBef>
                <a:spcPts val="0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употребление даже малых 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оз алкоголя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35" y="7362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35" y="1797245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88" y="4038697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9648" y="89725"/>
            <a:ext cx="8071391" cy="6734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3958" marR="4863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Нежелательные побочные эффекты:</a:t>
            </a:r>
            <a:endParaRPr sz="2800" dirty="0">
              <a:latin typeface="Arial"/>
              <a:cs typeface="Arial"/>
            </a:endParaRPr>
          </a:p>
          <a:p>
            <a:pPr marL="12700" indent="0">
              <a:lnSpc>
                <a:spcPts val="2690"/>
              </a:lnSpc>
              <a:spcBef>
                <a:spcPts val="2477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ажитации 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агрессивных тенденци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нарушение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сна</a:t>
            </a:r>
            <a:endParaRPr sz="2800" dirty="0">
              <a:latin typeface="Arial"/>
              <a:cs typeface="Arial"/>
            </a:endParaRPr>
          </a:p>
          <a:p>
            <a:pPr marL="12700" marR="117965" indent="0">
              <a:lnSpc>
                <a:spcPts val="3219"/>
              </a:lnSpc>
              <a:spcBef>
                <a:spcPts val="423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При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/в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ведении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иазепама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больным с </a:t>
            </a:r>
            <a:endParaRPr sz="2800" dirty="0">
              <a:latin typeface="Arial"/>
              <a:cs typeface="Arial"/>
            </a:endParaRPr>
          </a:p>
          <a:p>
            <a:pPr marL="12700" marR="117965">
              <a:lnSpc>
                <a:spcPts val="3219"/>
              </a:lnSpc>
            </a:pP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хр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.бронхитом или эмфиземой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егких, у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ни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х </a:t>
            </a:r>
            <a:endParaRPr sz="2800" dirty="0">
              <a:latin typeface="Arial"/>
              <a:cs typeface="Arial"/>
            </a:endParaRPr>
          </a:p>
          <a:p>
            <a:pPr marL="12700" marR="117965">
              <a:lnSpc>
                <a:spcPts val="3219"/>
              </a:lnSpc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снижается чувствительность дыхательного </a:t>
            </a:r>
            <a:endParaRPr sz="2800" dirty="0">
              <a:latin typeface="Arial"/>
              <a:cs typeface="Arial"/>
            </a:endParaRPr>
          </a:p>
          <a:p>
            <a:pPr marL="12700" marR="117965">
              <a:lnSpc>
                <a:spcPts val="3219"/>
              </a:lnSpc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центра к содержанию углекислого газа в </a:t>
            </a:r>
            <a:endParaRPr sz="2800" dirty="0">
              <a:latin typeface="Arial"/>
              <a:cs typeface="Arial"/>
            </a:endParaRPr>
          </a:p>
          <a:p>
            <a:pPr marL="12700" marR="117965">
              <a:lnSpc>
                <a:spcPts val="3219"/>
              </a:lnSpc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крови</a:t>
            </a:r>
            <a:endParaRPr sz="2800" dirty="0">
              <a:latin typeface="Arial"/>
              <a:cs typeface="Arial"/>
            </a:endParaRPr>
          </a:p>
          <a:p>
            <a:pPr marL="13055" marR="428519" indent="355">
              <a:lnSpc>
                <a:spcPts val="2690"/>
              </a:lnSpc>
              <a:spcBef>
                <a:spcPts val="239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Коротко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действующие бензодиазепины 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огут вызывать кратковременные периоды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антероградной амнезии</a:t>
            </a:r>
            <a:endParaRPr sz="2800" dirty="0">
              <a:latin typeface="Arial"/>
              <a:cs typeface="Arial"/>
            </a:endParaRPr>
          </a:p>
          <a:p>
            <a:pPr marL="12700" marR="156742" indent="0">
              <a:lnSpc>
                <a:spcPts val="2690"/>
              </a:lnSpc>
              <a:spcBef>
                <a:spcPts val="596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Другие побочные эффект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мышечная гипотони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слабость, атакси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головокружение, головная бол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тошнот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боли в живот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запоры, дизартри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увеличение массы тел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кожные высыпани</a:t>
            </a:r>
            <a:r>
              <a:rPr sz="2800" spc="-1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недержание мочи 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кал</a:t>
            </a:r>
            <a:r>
              <a:rPr sz="2800" spc="1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нарушение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оловой функци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агранулоцито</a:t>
            </a:r>
            <a:r>
              <a:rPr sz="2800" spc="9" dirty="0" err="1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lang="ru-RU" sz="2800" spc="9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654" y="413684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292" y="413552"/>
            <a:ext cx="646521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Пародоксальные реакции:</a:t>
            </a:r>
            <a:r>
              <a:rPr sz="2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усиление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010" y="1513629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721" y="3295390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3010" y="4395335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5552" y="111823"/>
            <a:ext cx="7179488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Особые указания </a:t>
            </a:r>
            <a:r>
              <a:rPr sz="2800" b="1" spc="9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в с</a:t>
            </a:r>
            <a:r>
              <a:rPr sz="2800" b="1" spc="4" dirty="0" smtClean="0">
                <a:solidFill>
                  <a:srgbClr val="00FFFF"/>
                </a:solidFill>
                <a:latin typeface="Arial"/>
                <a:cs typeface="Arial"/>
              </a:rPr>
              <a:t>в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зи с п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об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оч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ным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2392762" marR="2419588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эффектами</a:t>
            </a:r>
            <a:r>
              <a:rPr sz="2800" b="1" spc="4" dirty="0" smtClean="0">
                <a:solidFill>
                  <a:srgbClr val="00FFFF"/>
                </a:solidFill>
                <a:latin typeface="Arial"/>
                <a:cs typeface="Arial"/>
              </a:rPr>
              <a:t>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41" y="13168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741" y="1316767"/>
            <a:ext cx="7674859" cy="913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09" indent="-609">
              <a:lnSpc>
                <a:spcPts val="2300"/>
              </a:lnSpc>
              <a:spcBef>
                <a:spcPts val="320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Риск злоупотребления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(достаточно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большое количество суицидных попыток отравления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БЗ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том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ч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исле с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етальным исходом);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2893" y="1608460"/>
            <a:ext cx="2585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060" y="2266027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351" y="2265914"/>
            <a:ext cx="7936440" cy="3396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indent="304">
              <a:lnSpc>
                <a:spcPts val="2759"/>
              </a:lnSpc>
              <a:spcBef>
                <a:spcPts val="170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Синдром отмены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(возвращение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имптоматики 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тревожного расстройства в более тяжелой форм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), 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как показатель физической зависимости;</a:t>
            </a:r>
            <a:endParaRPr sz="2400">
              <a:latin typeface="Arial"/>
              <a:cs typeface="Arial"/>
            </a:endParaRPr>
          </a:p>
          <a:p>
            <a:pPr marL="13004" marR="406767" indent="609">
              <a:lnSpc>
                <a:spcPts val="2759"/>
              </a:lnSpc>
              <a:spcBef>
                <a:spcPts val="113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внезапной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тмене препаратов БЗ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после </a:t>
            </a:r>
            <a:endParaRPr sz="2400">
              <a:latin typeface="Arial"/>
              <a:cs typeface="Arial"/>
            </a:endParaRPr>
          </a:p>
          <a:p>
            <a:pPr marL="13004" marR="40676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длительного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применени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возможны тремо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>
              <a:latin typeface="Arial"/>
              <a:cs typeface="Arial"/>
            </a:endParaRPr>
          </a:p>
          <a:p>
            <a:pPr marL="13004" marR="40676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беспокойств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возбуждение, судорог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 Доза БЗД </a:t>
            </a:r>
            <a:endParaRPr sz="2400">
              <a:latin typeface="Arial"/>
              <a:cs typeface="Arial"/>
            </a:endParaRPr>
          </a:p>
          <a:p>
            <a:pPr marL="13004" marR="40676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уменьшается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остепенн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608139" indent="304">
              <a:lnSpc>
                <a:spcPts val="2759"/>
              </a:lnSpc>
              <a:spcBef>
                <a:spcPts val="12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Парентеральное введение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ЗД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угнетает </a:t>
            </a:r>
            <a:endParaRPr sz="2400">
              <a:latin typeface="Arial"/>
              <a:cs typeface="Arial"/>
            </a:endParaRPr>
          </a:p>
          <a:p>
            <a:pPr marL="12700" marR="60813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дыхательный центр,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особенно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омбинации с </a:t>
            </a:r>
            <a:endParaRPr sz="2400">
              <a:latin typeface="Arial"/>
              <a:cs typeface="Arial"/>
            </a:endParaRPr>
          </a:p>
          <a:p>
            <a:pPr marL="12700" marR="60813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нейролептиками, антидепрессантами, </a:t>
            </a:r>
            <a:endParaRPr sz="2400">
              <a:latin typeface="Arial"/>
              <a:cs typeface="Arial"/>
            </a:endParaRPr>
          </a:p>
          <a:p>
            <a:pPr marL="12700" marR="60813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снотворными и анестезирующими средствам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40" y="342735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4627" y="4829234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9823" y="172021"/>
            <a:ext cx="8232486" cy="618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2550" marR="57398" indent="74613">
              <a:lnSpc>
                <a:spcPts val="2965"/>
              </a:lnSpc>
              <a:spcBef>
                <a:spcPts val="148"/>
              </a:spcBef>
            </a:pP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Побочные эффекты</a:t>
            </a:r>
            <a:endParaRPr sz="4000" dirty="0">
              <a:latin typeface="Arial"/>
              <a:cs typeface="Arial"/>
            </a:endParaRPr>
          </a:p>
          <a:p>
            <a:pPr marL="356299" marR="196199" indent="-342787">
              <a:lnSpc>
                <a:spcPct val="99945"/>
              </a:lnSpc>
              <a:spcBef>
                <a:spcPts val="1992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Аллергия,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фотосенсибилизация, нарушение</a:t>
            </a:r>
            <a:r>
              <a:rPr sz="3200" b="1" spc="-1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сексуальной</a:t>
            </a:r>
            <a:r>
              <a:rPr sz="3200" b="1" spc="-20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функци</a:t>
            </a:r>
            <a:r>
              <a:rPr sz="3200" b="1" spc="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менструального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ц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икл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spc="-7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аккомодации.</a:t>
            </a:r>
            <a:endParaRPr sz="3200" dirty="0">
              <a:latin typeface="Arial"/>
              <a:cs typeface="Arial"/>
            </a:endParaRPr>
          </a:p>
          <a:p>
            <a:pPr marL="355487" indent="-342381">
              <a:lnSpc>
                <a:spcPct val="99945"/>
              </a:lnSpc>
              <a:spcBef>
                <a:spcPts val="7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Существенным</a:t>
            </a:r>
            <a:r>
              <a:rPr sz="3200" b="1" spc="-27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недостатком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транквилизаторо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является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сравнительно быстрое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 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через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1-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3200" b="1" spc="-4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мес)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развитие толерантности к</a:t>
            </a:r>
            <a:r>
              <a:rPr sz="32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основному анксиолитическому действи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355081" marR="192922" indent="-342381">
              <a:lnSpc>
                <a:spcPct val="99849"/>
              </a:lnSpc>
              <a:spcBef>
                <a:spcPts val="7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</a:t>
            </a:r>
            <a:r>
              <a:rPr sz="3200" b="1" spc="-25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рекомендациям ВОЗ</a:t>
            </a:r>
            <a:r>
              <a:rPr sz="3200" b="1" spc="-67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курс</a:t>
            </a:r>
            <a:r>
              <a:rPr sz="3200" b="1" spc="-71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терапии бензодиазепинами не</a:t>
            </a:r>
            <a:r>
              <a:rPr sz="3200" b="1" spc="-37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должен превышать 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д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вух</a:t>
            </a:r>
            <a:r>
              <a:rPr sz="3200" b="1" spc="-55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недель.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01265" y="150318"/>
            <a:ext cx="4202083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Побочные эффекты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11934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741" y="1193323"/>
            <a:ext cx="8191190" cy="5075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Многие транквилизаторы обладают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тератогенным</a:t>
            </a:r>
            <a:endParaRPr sz="2400">
              <a:latin typeface="Arial"/>
              <a:cs typeface="Arial"/>
            </a:endParaRPr>
          </a:p>
          <a:p>
            <a:pPr marL="13309" marR="493420" indent="-304">
              <a:lnSpc>
                <a:spcPts val="2580"/>
              </a:lnSpc>
              <a:spcBef>
                <a:spcPts val="11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эффектом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— вызывают расщелины губы, неба, угнетение дыхания и артериальную гипотензию у плода.</a:t>
            </a:r>
            <a:endParaRPr sz="2400">
              <a:latin typeface="Arial"/>
              <a:cs typeface="Arial"/>
            </a:endParaRPr>
          </a:p>
          <a:p>
            <a:pPr marL="14528" marR="62493" indent="-609">
              <a:lnSpc>
                <a:spcPts val="2580"/>
              </a:lnSpc>
              <a:spcBef>
                <a:spcPts val="588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Транквилизаторы отличаются большой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ш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иротой терапевтического действия и подобно снотворным средствам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руппы бензодиазепина редко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ызывают острое отравление с летальным исходом.</a:t>
            </a:r>
            <a:endParaRPr sz="2400">
              <a:latin typeface="Arial"/>
              <a:cs typeface="Arial"/>
            </a:endParaRPr>
          </a:p>
          <a:p>
            <a:pPr marL="16052" indent="0">
              <a:lnSpc>
                <a:spcPts val="2759"/>
              </a:lnSpc>
              <a:spcBef>
                <a:spcPts val="406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применении транквилизаторов в течение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6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ме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endParaRPr sz="2400">
              <a:latin typeface="Arial"/>
              <a:cs typeface="Arial"/>
            </a:endParaRPr>
          </a:p>
          <a:p>
            <a:pPr marL="16052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появляется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серьезная опасность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психической и </a:t>
            </a:r>
            <a:endParaRPr sz="2400">
              <a:latin typeface="Arial"/>
              <a:cs typeface="Arial"/>
            </a:endParaRPr>
          </a:p>
          <a:p>
            <a:pPr marL="16052">
              <a:lnSpc>
                <a:spcPts val="2759"/>
              </a:lnSpc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физической зависимости,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развивается привыкание. </a:t>
            </a:r>
            <a:endParaRPr sz="2400">
              <a:latin typeface="Arial"/>
              <a:cs typeface="Arial"/>
            </a:endParaRPr>
          </a:p>
          <a:p>
            <a:pPr marL="16052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Наиболее часто и быстро (в т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ен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ие 1 месяца) она </a:t>
            </a:r>
            <a:endParaRPr sz="2400">
              <a:latin typeface="Arial"/>
              <a:cs typeface="Arial"/>
            </a:endParaRPr>
          </a:p>
          <a:p>
            <a:pPr marL="16052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развивается при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спользовании алпразолам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>
              <a:latin typeface="Arial"/>
              <a:cs typeface="Arial"/>
            </a:endParaRPr>
          </a:p>
          <a:p>
            <a:pPr marL="16052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клобазама, мезапам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мепротан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грандаксин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>
              <a:latin typeface="Arial"/>
              <a:cs typeface="Arial"/>
            </a:endParaRPr>
          </a:p>
          <a:p>
            <a:pPr marL="16052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триоксазин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эстазолама, лоразепам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060" y="2580581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0194" y="3966811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27" y="165337"/>
            <a:ext cx="7657353" cy="6126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78393" marR="39873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Взаимодействие</a:t>
            </a:r>
            <a:endParaRPr sz="3600" dirty="0">
              <a:latin typeface="Arial"/>
              <a:cs typeface="Arial"/>
            </a:endParaRPr>
          </a:p>
          <a:p>
            <a:pPr marL="13919" marR="255544" indent="-304">
              <a:lnSpc>
                <a:spcPts val="2580"/>
              </a:lnSpc>
              <a:spcBef>
                <a:spcPts val="1835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Транквилизаторы усиливают эффекты препаратов, угнетающих центральную нервную систем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а также антигипертензивных средств</a:t>
            </a:r>
            <a:endParaRPr sz="2400" dirty="0">
              <a:latin typeface="Arial"/>
              <a:cs typeface="Arial"/>
            </a:endParaRPr>
          </a:p>
          <a:p>
            <a:pPr marL="13919" indent="0">
              <a:lnSpc>
                <a:spcPts val="2759"/>
              </a:lnSpc>
              <a:spcBef>
                <a:spcPts val="404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Индукторы печеночных ферментов </a:t>
            </a:r>
            <a:endParaRPr sz="2400" dirty="0">
              <a:latin typeface="Arial"/>
              <a:cs typeface="Arial"/>
            </a:endParaRPr>
          </a:p>
          <a:p>
            <a:pPr marL="1391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(фенобарбита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спиронолактон и д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endParaRPr sz="2400" dirty="0">
              <a:latin typeface="Arial"/>
              <a:cs typeface="Arial"/>
            </a:endParaRPr>
          </a:p>
          <a:p>
            <a:pPr marL="1391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стимулируют биотрансформацию </a:t>
            </a:r>
            <a:endParaRPr sz="2400" dirty="0">
              <a:latin typeface="Arial"/>
              <a:cs typeface="Arial"/>
            </a:endParaRPr>
          </a:p>
          <a:p>
            <a:pPr marL="1391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транквилизаторо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аоборо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такие препараты </a:t>
            </a:r>
            <a:endParaRPr sz="2400" dirty="0">
              <a:latin typeface="Arial"/>
              <a:cs typeface="Arial"/>
            </a:endParaRPr>
          </a:p>
          <a:p>
            <a:pPr marL="1391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как циметидин, оральные контрацептив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этанол </a:t>
            </a:r>
            <a:endParaRPr sz="2400" dirty="0">
              <a:latin typeface="Arial"/>
              <a:cs typeface="Arial"/>
            </a:endParaRPr>
          </a:p>
          <a:p>
            <a:pPr marL="1391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ее ингибирую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631088" indent="1219">
              <a:lnSpc>
                <a:spcPts val="2759"/>
              </a:lnSpc>
              <a:spcBef>
                <a:spcPts val="403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Сами транквилизаторы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за исключением </a:t>
            </a:r>
            <a:endParaRPr sz="2400" dirty="0">
              <a:latin typeface="Arial"/>
              <a:cs typeface="Arial"/>
            </a:endParaRPr>
          </a:p>
          <a:p>
            <a:pPr marL="12700" marR="631088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мепробамат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 не оказывают практически </a:t>
            </a:r>
            <a:endParaRPr sz="2400" dirty="0">
              <a:latin typeface="Arial"/>
              <a:cs typeface="Arial"/>
            </a:endParaRPr>
          </a:p>
          <a:p>
            <a:pPr marL="12700" marR="631088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значимого влияния на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интез печеночных </a:t>
            </a:r>
            <a:endParaRPr sz="2400" dirty="0">
              <a:latin typeface="Arial"/>
              <a:cs typeface="Arial"/>
            </a:endParaRPr>
          </a:p>
          <a:p>
            <a:pPr marL="12700" marR="631088">
              <a:lnSpc>
                <a:spcPts val="2759"/>
              </a:lnSpc>
            </a:pP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микросомальных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ферменто</a:t>
            </a:r>
            <a:r>
              <a:rPr sz="24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lang="ru-RU"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8886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146" y="1946597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146" y="3991195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-1650"/>
            <a:ext cx="10566400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339" y="1598549"/>
            <a:ext cx="3035046" cy="0"/>
          </a:xfrm>
          <a:custGeom>
            <a:avLst/>
            <a:gdLst/>
            <a:ahLst/>
            <a:cxnLst/>
            <a:rect l="l" t="t" r="r" b="b"/>
            <a:pathLst>
              <a:path w="3035045">
                <a:moveTo>
                  <a:pt x="0" y="0"/>
                </a:moveTo>
                <a:lnTo>
                  <a:pt x="303504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339" y="2543429"/>
            <a:ext cx="3035046" cy="0"/>
          </a:xfrm>
          <a:custGeom>
            <a:avLst/>
            <a:gdLst/>
            <a:ahLst/>
            <a:cxnLst/>
            <a:rect l="l" t="t" r="r" b="b"/>
            <a:pathLst>
              <a:path w="3035045">
                <a:moveTo>
                  <a:pt x="0" y="0"/>
                </a:moveTo>
                <a:lnTo>
                  <a:pt x="303504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339" y="1598549"/>
            <a:ext cx="0" cy="944880"/>
          </a:xfrm>
          <a:custGeom>
            <a:avLst/>
            <a:gdLst/>
            <a:ahLst/>
            <a:cxnLst/>
            <a:rect l="l" t="t" r="r" b="b"/>
            <a:pathLst>
              <a:path h="944880">
                <a:moveTo>
                  <a:pt x="0" y="0"/>
                </a:moveTo>
                <a:lnTo>
                  <a:pt x="0" y="94488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2385" y="1598549"/>
            <a:ext cx="0" cy="944880"/>
          </a:xfrm>
          <a:custGeom>
            <a:avLst/>
            <a:gdLst/>
            <a:ahLst/>
            <a:cxnLst/>
            <a:rect l="l" t="t" r="r" b="b"/>
            <a:pathLst>
              <a:path h="944880">
                <a:moveTo>
                  <a:pt x="0" y="0"/>
                </a:moveTo>
                <a:lnTo>
                  <a:pt x="0" y="94488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6927" y="1598549"/>
            <a:ext cx="0" cy="944880"/>
          </a:xfrm>
          <a:custGeom>
            <a:avLst/>
            <a:gdLst/>
            <a:ahLst/>
            <a:cxnLst/>
            <a:rect l="l" t="t" r="r" b="b"/>
            <a:pathLst>
              <a:path h="944880">
                <a:moveTo>
                  <a:pt x="0" y="0"/>
                </a:moveTo>
                <a:lnTo>
                  <a:pt x="0" y="94488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2373" y="1598549"/>
            <a:ext cx="5194554" cy="0"/>
          </a:xfrm>
          <a:custGeom>
            <a:avLst/>
            <a:gdLst/>
            <a:ahLst/>
            <a:cxnLst/>
            <a:rect l="l" t="t" r="r" b="b"/>
            <a:pathLst>
              <a:path w="5194554">
                <a:moveTo>
                  <a:pt x="0" y="0"/>
                </a:moveTo>
                <a:lnTo>
                  <a:pt x="519455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92385" y="2543429"/>
            <a:ext cx="5194554" cy="0"/>
          </a:xfrm>
          <a:custGeom>
            <a:avLst/>
            <a:gdLst/>
            <a:ahLst/>
            <a:cxnLst/>
            <a:rect l="l" t="t" r="r" b="b"/>
            <a:pathLst>
              <a:path w="5194554">
                <a:moveTo>
                  <a:pt x="0" y="0"/>
                </a:moveTo>
                <a:lnTo>
                  <a:pt x="519455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339" y="3547745"/>
            <a:ext cx="3035046" cy="0"/>
          </a:xfrm>
          <a:custGeom>
            <a:avLst/>
            <a:gdLst/>
            <a:ahLst/>
            <a:cxnLst/>
            <a:rect l="l" t="t" r="r" b="b"/>
            <a:pathLst>
              <a:path w="3035045">
                <a:moveTo>
                  <a:pt x="0" y="0"/>
                </a:moveTo>
                <a:lnTo>
                  <a:pt x="303504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2385" y="3547745"/>
            <a:ext cx="5194554" cy="0"/>
          </a:xfrm>
          <a:custGeom>
            <a:avLst/>
            <a:gdLst/>
            <a:ahLst/>
            <a:cxnLst/>
            <a:rect l="l" t="t" r="r" b="b"/>
            <a:pathLst>
              <a:path w="5194554">
                <a:moveTo>
                  <a:pt x="0" y="0"/>
                </a:moveTo>
                <a:lnTo>
                  <a:pt x="519455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339" y="4075049"/>
            <a:ext cx="3035046" cy="0"/>
          </a:xfrm>
          <a:custGeom>
            <a:avLst/>
            <a:gdLst/>
            <a:ahLst/>
            <a:cxnLst/>
            <a:rect l="l" t="t" r="r" b="b"/>
            <a:pathLst>
              <a:path w="3035045">
                <a:moveTo>
                  <a:pt x="0" y="0"/>
                </a:moveTo>
                <a:lnTo>
                  <a:pt x="303504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2385" y="4075049"/>
            <a:ext cx="5194554" cy="0"/>
          </a:xfrm>
          <a:custGeom>
            <a:avLst/>
            <a:gdLst/>
            <a:ahLst/>
            <a:cxnLst/>
            <a:rect l="l" t="t" r="r" b="b"/>
            <a:pathLst>
              <a:path w="5194554">
                <a:moveTo>
                  <a:pt x="0" y="0"/>
                </a:moveTo>
                <a:lnTo>
                  <a:pt x="519455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339" y="4507103"/>
            <a:ext cx="3035046" cy="0"/>
          </a:xfrm>
          <a:custGeom>
            <a:avLst/>
            <a:gdLst/>
            <a:ahLst/>
            <a:cxnLst/>
            <a:rect l="l" t="t" r="r" b="b"/>
            <a:pathLst>
              <a:path w="3035045">
                <a:moveTo>
                  <a:pt x="0" y="0"/>
                </a:moveTo>
                <a:lnTo>
                  <a:pt x="303504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92385" y="4507103"/>
            <a:ext cx="5194554" cy="0"/>
          </a:xfrm>
          <a:custGeom>
            <a:avLst/>
            <a:gdLst/>
            <a:ahLst/>
            <a:cxnLst/>
            <a:rect l="l" t="t" r="r" b="b"/>
            <a:pathLst>
              <a:path w="5194554">
                <a:moveTo>
                  <a:pt x="0" y="0"/>
                </a:moveTo>
                <a:lnTo>
                  <a:pt x="519455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339" y="5011547"/>
            <a:ext cx="3035046" cy="0"/>
          </a:xfrm>
          <a:custGeom>
            <a:avLst/>
            <a:gdLst/>
            <a:ahLst/>
            <a:cxnLst/>
            <a:rect l="l" t="t" r="r" b="b"/>
            <a:pathLst>
              <a:path w="3035045">
                <a:moveTo>
                  <a:pt x="0" y="0"/>
                </a:moveTo>
                <a:lnTo>
                  <a:pt x="303504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2385" y="5011547"/>
            <a:ext cx="5194554" cy="0"/>
          </a:xfrm>
          <a:custGeom>
            <a:avLst/>
            <a:gdLst/>
            <a:ahLst/>
            <a:cxnLst/>
            <a:rect l="l" t="t" r="r" b="b"/>
            <a:pathLst>
              <a:path w="5194554">
                <a:moveTo>
                  <a:pt x="0" y="0"/>
                </a:moveTo>
                <a:lnTo>
                  <a:pt x="519455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339" y="5760593"/>
            <a:ext cx="3035046" cy="0"/>
          </a:xfrm>
          <a:custGeom>
            <a:avLst/>
            <a:gdLst/>
            <a:ahLst/>
            <a:cxnLst/>
            <a:rect l="l" t="t" r="r" b="b"/>
            <a:pathLst>
              <a:path w="3035045">
                <a:moveTo>
                  <a:pt x="0" y="0"/>
                </a:moveTo>
                <a:lnTo>
                  <a:pt x="303504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2385" y="5760593"/>
            <a:ext cx="5194554" cy="0"/>
          </a:xfrm>
          <a:custGeom>
            <a:avLst/>
            <a:gdLst/>
            <a:ahLst/>
            <a:cxnLst/>
            <a:rect l="l" t="t" r="r" b="b"/>
            <a:pathLst>
              <a:path w="5194553">
                <a:moveTo>
                  <a:pt x="0" y="0"/>
                </a:moveTo>
                <a:lnTo>
                  <a:pt x="519455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339" y="2543429"/>
            <a:ext cx="0" cy="3217164"/>
          </a:xfrm>
          <a:custGeom>
            <a:avLst/>
            <a:gdLst/>
            <a:ahLst/>
            <a:cxnLst/>
            <a:rect l="l" t="t" r="r" b="b"/>
            <a:pathLst>
              <a:path h="3217164">
                <a:moveTo>
                  <a:pt x="0" y="0"/>
                </a:moveTo>
                <a:lnTo>
                  <a:pt x="0" y="1004316"/>
                </a:lnTo>
                <a:lnTo>
                  <a:pt x="0" y="1531620"/>
                </a:lnTo>
                <a:lnTo>
                  <a:pt x="0" y="1963674"/>
                </a:lnTo>
                <a:lnTo>
                  <a:pt x="0" y="2468118"/>
                </a:lnTo>
                <a:lnTo>
                  <a:pt x="0" y="321716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92385" y="2543429"/>
            <a:ext cx="0" cy="3217164"/>
          </a:xfrm>
          <a:custGeom>
            <a:avLst/>
            <a:gdLst/>
            <a:ahLst/>
            <a:cxnLst/>
            <a:rect l="l" t="t" r="r" b="b"/>
            <a:pathLst>
              <a:path h="3217164">
                <a:moveTo>
                  <a:pt x="0" y="0"/>
                </a:moveTo>
                <a:lnTo>
                  <a:pt x="0" y="1004316"/>
                </a:lnTo>
                <a:lnTo>
                  <a:pt x="0" y="1531620"/>
                </a:lnTo>
                <a:lnTo>
                  <a:pt x="0" y="1963674"/>
                </a:lnTo>
                <a:lnTo>
                  <a:pt x="0" y="2468118"/>
                </a:lnTo>
                <a:lnTo>
                  <a:pt x="0" y="321716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86927" y="2543429"/>
            <a:ext cx="0" cy="3217164"/>
          </a:xfrm>
          <a:custGeom>
            <a:avLst/>
            <a:gdLst/>
            <a:ahLst/>
            <a:cxnLst/>
            <a:rect l="l" t="t" r="r" b="b"/>
            <a:pathLst>
              <a:path h="3217164">
                <a:moveTo>
                  <a:pt x="0" y="0"/>
                </a:moveTo>
                <a:lnTo>
                  <a:pt x="0" y="1004316"/>
                </a:lnTo>
                <a:lnTo>
                  <a:pt x="0" y="1531620"/>
                </a:lnTo>
                <a:lnTo>
                  <a:pt x="0" y="1963674"/>
                </a:lnTo>
                <a:lnTo>
                  <a:pt x="0" y="2468118"/>
                </a:lnTo>
                <a:lnTo>
                  <a:pt x="0" y="321716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0191" y="410160"/>
            <a:ext cx="7835059" cy="918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Деление</a:t>
            </a:r>
            <a:r>
              <a:rPr sz="3200" b="1" spc="-135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групп психотропных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редств</a:t>
            </a:r>
            <a:endParaRPr sz="3200">
              <a:latin typeface="Arial"/>
              <a:cs typeface="Arial"/>
            </a:endParaRPr>
          </a:p>
          <a:p>
            <a:pPr marL="68232" marR="99465" algn="ctr">
              <a:lnSpc>
                <a:spcPct val="95825"/>
              </a:lnSpc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 доминирующему нейромедиатору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339" y="1598549"/>
            <a:ext cx="3035045" cy="944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2897" marR="141847" indent="-449443">
              <a:lnSpc>
                <a:spcPct val="99945"/>
              </a:lnSpc>
              <a:spcBef>
                <a:spcPts val="459"/>
              </a:spcBef>
            </a:pPr>
            <a:r>
              <a:rPr sz="2800" i="1" spc="0" dirty="0" smtClean="0">
                <a:solidFill>
                  <a:srgbClr val="FFCCFF"/>
                </a:solidFill>
                <a:latin typeface="Arial"/>
                <a:cs typeface="Arial"/>
              </a:rPr>
              <a:t>Доминирующий </a:t>
            </a:r>
            <a:r>
              <a:rPr sz="2800" i="1" spc="4" dirty="0" smtClean="0">
                <a:solidFill>
                  <a:srgbClr val="FFCCFF"/>
                </a:solidFill>
                <a:latin typeface="Arial"/>
                <a:cs typeface="Arial"/>
              </a:rPr>
              <a:t>медиатор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2385" y="1598549"/>
            <a:ext cx="5194541" cy="944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80626" marR="640966" indent="-1179656">
              <a:lnSpc>
                <a:spcPct val="99945"/>
              </a:lnSpc>
              <a:spcBef>
                <a:spcPts val="459"/>
              </a:spcBef>
            </a:pPr>
            <a:r>
              <a:rPr sz="2800" i="1" spc="0" dirty="0" smtClean="0">
                <a:solidFill>
                  <a:srgbClr val="FFCCFF"/>
                </a:solidFill>
                <a:latin typeface="Arial"/>
                <a:cs typeface="Arial"/>
              </a:rPr>
              <a:t>Группы психотропных </a:t>
            </a:r>
            <a:r>
              <a:rPr sz="2800" i="1" spc="4" dirty="0" smtClean="0">
                <a:solidFill>
                  <a:srgbClr val="FFCCFF"/>
                </a:solidFill>
                <a:latin typeface="Arial"/>
                <a:cs typeface="Arial"/>
              </a:rPr>
              <a:t>средств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339" y="2543429"/>
            <a:ext cx="3035045" cy="1004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1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Дофамин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2385" y="2543429"/>
            <a:ext cx="5194541" cy="1004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11" marR="131067">
              <a:lnSpc>
                <a:spcPct val="9994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Нейролептики, противопаркинсонические</a:t>
            </a:r>
            <a:r>
              <a:rPr sz="2000" b="1" spc="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препарат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психостим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ляторы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339" y="3547745"/>
            <a:ext cx="3035045" cy="527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1">
              <a:lnSpc>
                <a:spcPct val="95825"/>
              </a:lnSpc>
              <a:spcBef>
                <a:spcPts val="44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Серотонин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2385" y="3547745"/>
            <a:ext cx="5194541" cy="527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11">
              <a:lnSpc>
                <a:spcPct val="95825"/>
              </a:lnSpc>
              <a:spcBef>
                <a:spcPts val="440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Антидепрессанты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339" y="4075049"/>
            <a:ext cx="3035045" cy="432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1">
              <a:lnSpc>
                <a:spcPct val="95825"/>
              </a:lnSpc>
              <a:spcBef>
                <a:spcPts val="43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Норадреналин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2385" y="4075049"/>
            <a:ext cx="5194541" cy="432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11">
              <a:lnSpc>
                <a:spcPct val="95825"/>
              </a:lnSpc>
              <a:spcBef>
                <a:spcPts val="430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Антидепрессант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ы,</a:t>
            </a:r>
            <a:r>
              <a:rPr sz="2000" b="1" spc="-18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ости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уляторы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339" y="4507103"/>
            <a:ext cx="3035045" cy="504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2">
              <a:lnSpc>
                <a:spcPct val="95825"/>
              </a:lnSpc>
              <a:spcBef>
                <a:spcPts val="434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МК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2385" y="4507103"/>
            <a:ext cx="5194541" cy="504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11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Анксиолитик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гипнотики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339" y="5011547"/>
            <a:ext cx="3035045" cy="749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2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Ацетилхолин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92385" y="5011547"/>
            <a:ext cx="5194541" cy="749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11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Препараты</a:t>
            </a:r>
            <a:r>
              <a:rPr sz="2000" b="1" spc="-1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ля</a:t>
            </a:r>
            <a:r>
              <a:rPr sz="20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лечения</a:t>
            </a:r>
            <a:r>
              <a:rPr sz="2000" b="1" spc="-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болезни</a:t>
            </a:r>
            <a:endParaRPr sz="2000">
              <a:latin typeface="Arial"/>
              <a:cs typeface="Arial"/>
            </a:endParaRPr>
          </a:p>
          <a:p>
            <a:pPr marL="91958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Альцгеймера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176037" y="2857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8235" y="54705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278" y="546925"/>
            <a:ext cx="8255531" cy="174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СИБАЗОН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(Sibazonum; в таб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0,005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; в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мп.</a:t>
            </a:r>
            <a:endParaRPr sz="2800" dirty="0">
              <a:latin typeface="Arial"/>
              <a:cs typeface="Arial"/>
            </a:endParaRPr>
          </a:p>
          <a:p>
            <a:pPr marL="12700" marR="53378">
              <a:lnSpc>
                <a:spcPct val="958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0,5% раствор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 2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800" dirty="0">
              <a:latin typeface="Arial"/>
              <a:cs typeface="Arial"/>
            </a:endParaRPr>
          </a:p>
          <a:p>
            <a:pPr marL="13055" marR="53378">
              <a:lnSpc>
                <a:spcPct val="95825"/>
              </a:lnSpc>
              <a:spcBef>
                <a:spcPts val="817"/>
              </a:spcBef>
            </a:pPr>
            <a:r>
              <a:rPr sz="2800" b="1" spc="-4" dirty="0" smtClean="0">
                <a:solidFill>
                  <a:srgbClr val="00FF00"/>
                </a:solidFill>
                <a:latin typeface="Arial"/>
                <a:cs typeface="Arial"/>
              </a:rPr>
              <a:t>ФЕНАЗЕПА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М</a:t>
            </a:r>
            <a:r>
              <a:rPr sz="2800" b="1" spc="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таб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по 2,5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г, 0,0005, 0,001) –</a:t>
            </a:r>
            <a:endParaRPr sz="2800" dirty="0">
              <a:latin typeface="Arial"/>
              <a:cs typeface="Arial"/>
            </a:endParaRPr>
          </a:p>
          <a:p>
            <a:pPr marL="13055" marR="53378">
              <a:lnSpc>
                <a:spcPct val="95825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 силе анксиолитического действия и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591" y="1486512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922" y="2340429"/>
            <a:ext cx="425675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длительности эффекта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6503" y="2340429"/>
            <a:ext cx="368379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превосходит другие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11" y="2767098"/>
            <a:ext cx="8286256" cy="3456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11" marR="4863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препараты. По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действию близок к</a:t>
            </a:r>
            <a:endParaRPr sz="2800" dirty="0">
              <a:latin typeface="Arial"/>
              <a:cs typeface="Arial"/>
            </a:endParaRPr>
          </a:p>
          <a:p>
            <a:pPr marL="13055" indent="355" algn="just">
              <a:lnSpc>
                <a:spcPct val="100041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нейролептика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Назначается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при очень </a:t>
            </a:r>
            <a:r>
              <a:rPr sz="28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яжелых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невроза</a:t>
            </a:r>
            <a:r>
              <a:rPr sz="28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что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приближает его к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нейролептика</a:t>
            </a:r>
            <a:r>
              <a:rPr sz="2800" b="1" spc="-1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 marR="1312567" indent="711">
              <a:lnSpc>
                <a:spcPct val="100041"/>
              </a:lnSpc>
              <a:spcBef>
                <a:spcPts val="817"/>
              </a:spcBef>
            </a:pP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МЕЗАПАМ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таб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0,01) -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"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дневной" транквилизато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меньше нарушающий работоспособность в течение дня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235" y="4551752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3579749"/>
            <a:ext cx="3962400" cy="254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727" y="4759325"/>
            <a:ext cx="2819400" cy="209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2169" y="112218"/>
            <a:ext cx="6499610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Сравнительная </a:t>
            </a:r>
            <a:r>
              <a:rPr sz="3200" b="1" spc="-9" dirty="0" smtClean="0">
                <a:solidFill>
                  <a:srgbClr val="00FFFF"/>
                </a:solidFill>
                <a:latin typeface="Arial"/>
                <a:cs typeface="Arial"/>
              </a:rPr>
              <a:t>х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арактеристика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70324" y="886237"/>
            <a:ext cx="4809740" cy="3761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Диазепам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обладает примерно</a:t>
            </a:r>
            <a:endParaRPr sz="2400">
              <a:latin typeface="Arial"/>
              <a:cs typeface="Arial"/>
            </a:endParaRPr>
          </a:p>
          <a:p>
            <a:pPr marL="12700" marR="1584818" indent="0">
              <a:lnSpc>
                <a:spcPct val="9984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такой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ж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центральной миорелаксирующей и противосудорожной активностью;</a:t>
            </a:r>
            <a:endParaRPr sz="2400">
              <a:latin typeface="Arial"/>
              <a:cs typeface="Arial"/>
            </a:endParaRPr>
          </a:p>
          <a:p>
            <a:pPr marL="12700" marR="75174" indent="0">
              <a:lnSpc>
                <a:spcPct val="99754"/>
              </a:lnSpc>
              <a:spcBef>
                <a:spcPts val="576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обладает менее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ыраженным (но значимым анксиолитическим действием);</a:t>
            </a:r>
            <a:endParaRPr sz="2400">
              <a:latin typeface="Arial"/>
              <a:cs typeface="Arial"/>
            </a:endParaRPr>
          </a:p>
          <a:p>
            <a:pPr marL="12700" marR="45737">
              <a:lnSpc>
                <a:spcPct val="95825"/>
              </a:lnSpc>
              <a:spcBef>
                <a:spcPts val="579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умеренно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ыражено гипн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3004" marR="45737">
              <a:lnSpc>
                <a:spcPct val="95825"/>
              </a:lnSpc>
              <a:spcBef>
                <a:spcPts val="110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седативное действи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3041" y="921289"/>
            <a:ext cx="2900980" cy="2155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Феназепам 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984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самый активный (эталонный) БДЗ по всем фармакологически м эффектам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4417949"/>
            <a:ext cx="3429000" cy="248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727" y="4274693"/>
            <a:ext cx="2819400" cy="2581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2169" y="75642"/>
            <a:ext cx="7134621" cy="2213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Сравнительная </a:t>
            </a:r>
            <a:r>
              <a:rPr sz="3200" b="1" spc="-9" dirty="0" smtClean="0">
                <a:solidFill>
                  <a:srgbClr val="00FFFF"/>
                </a:solidFill>
                <a:latin typeface="Arial"/>
                <a:cs typeface="Arial"/>
              </a:rPr>
              <a:t>х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арактеристика</a:t>
            </a:r>
            <a:endParaRPr sz="3200">
              <a:latin typeface="Arial"/>
              <a:cs typeface="Arial"/>
            </a:endParaRPr>
          </a:p>
          <a:p>
            <a:pPr marL="4226255" indent="304">
              <a:lnSpc>
                <a:spcPct val="99754"/>
              </a:lnSpc>
              <a:spcBef>
                <a:spcPts val="2464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Нозепам -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менее выражены все фармакологические эффекты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635" y="918241"/>
            <a:ext cx="4449589" cy="3030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Хлордиазепоксид -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обладает</a:t>
            </a:r>
            <a:endParaRPr sz="2400">
              <a:latin typeface="Arial"/>
              <a:cs typeface="Arial"/>
            </a:endParaRPr>
          </a:p>
          <a:p>
            <a:pPr marL="12700" marR="120824">
              <a:lnSpc>
                <a:spcPct val="99754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примерно таким же анксиолитическим эффекто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 marR="956585" indent="0">
              <a:lnSpc>
                <a:spcPct val="99754"/>
              </a:lnSpc>
              <a:spcBef>
                <a:spcPts val="579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более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ыраженным седативным действие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 marR="1191535" indent="304">
              <a:lnSpc>
                <a:spcPct val="99754"/>
              </a:lnSpc>
              <a:spcBef>
                <a:spcPts val="579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менее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ыраженным противосудорожным и центральным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635" y="3984224"/>
            <a:ext cx="45498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миорелаксирующим действием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" y="3655949"/>
            <a:ext cx="3733800" cy="320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339" y="4722749"/>
            <a:ext cx="3733800" cy="219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2169" y="112218"/>
            <a:ext cx="3235659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Сравнительная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4739" y="112218"/>
            <a:ext cx="3237040" cy="431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9" dirty="0" smtClean="0">
                <a:solidFill>
                  <a:srgbClr val="00FFFF"/>
                </a:solidFill>
                <a:latin typeface="Arial"/>
                <a:cs typeface="Arial"/>
              </a:rPr>
              <a:t>х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арактеристика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635" y="994441"/>
            <a:ext cx="3198537" cy="2154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Алпразолам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- более</a:t>
            </a:r>
            <a:endParaRPr sz="2400">
              <a:latin typeface="Arial"/>
              <a:cs typeface="Arial"/>
            </a:endParaRPr>
          </a:p>
          <a:p>
            <a:pPr marL="12700" marR="204196">
              <a:lnSpc>
                <a:spcPct val="99754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выражено анксиолитическое действие, менее выражены все остальные эффекты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79924" y="994441"/>
            <a:ext cx="3957874" cy="368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marR="39873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Медазепам -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умеренно</a:t>
            </a:r>
            <a:endParaRPr sz="2400">
              <a:latin typeface="Arial"/>
              <a:cs typeface="Arial"/>
            </a:endParaRPr>
          </a:p>
          <a:p>
            <a:pPr marL="13004" marR="67482" indent="0">
              <a:lnSpc>
                <a:spcPct val="99754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выраженное анксиолитическое действие, сопоставимое седативное и центральное миорелаксирующее действие,</a:t>
            </a:r>
            <a:endParaRPr sz="2400">
              <a:latin typeface="Arial"/>
              <a:cs typeface="Arial"/>
            </a:endParaRPr>
          </a:p>
          <a:p>
            <a:pPr marL="12700" indent="304">
              <a:lnSpc>
                <a:spcPct val="99754"/>
              </a:lnSpc>
              <a:spcBef>
                <a:spcPts val="579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отсутствует снотворное и противосудорожное действие.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02283" y="81517"/>
            <a:ext cx="6208618" cy="1032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991" marR="51731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Тофизопам 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грандакси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) –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атипичный бензодиазепин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165500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529" y="1654873"/>
            <a:ext cx="7715359" cy="4393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 marR="48635">
              <a:lnSpc>
                <a:spcPts val="2965"/>
              </a:lnSpc>
              <a:spcBef>
                <a:spcPts val="148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Селективный </a:t>
            </a:r>
            <a:r>
              <a:rPr sz="28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нксиолити</a:t>
            </a:r>
            <a:r>
              <a:rPr sz="28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к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: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Эффективно</a:t>
            </a:r>
            <a:endParaRPr sz="2800">
              <a:latin typeface="Arial"/>
              <a:cs typeface="Arial"/>
            </a:endParaRPr>
          </a:p>
          <a:p>
            <a:pPr marL="12700" marR="49214" indent="355">
              <a:lnSpc>
                <a:spcPts val="3020"/>
              </a:lnSpc>
              <a:spcBef>
                <a:spcPts val="1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устраняет тревог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страх, эмоциональное напряжение без седации и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миорелаксации</a:t>
            </a:r>
            <a:endParaRPr sz="2800">
              <a:latin typeface="Arial"/>
              <a:cs typeface="Arial"/>
            </a:endParaRPr>
          </a:p>
          <a:p>
            <a:pPr marL="13055" marR="173787" indent="0">
              <a:lnSpc>
                <a:spcPts val="3020"/>
              </a:lnSpc>
              <a:spcBef>
                <a:spcPts val="681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Вегетокорректо</a:t>
            </a:r>
            <a:r>
              <a:rPr sz="28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р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: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Устраняет различные формы вегетативных нарушений – изменение ЧС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тремо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головокружени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чувств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удушь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желудочн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кишечные расстройства и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ормональные дисфункции</a:t>
            </a:r>
            <a:endParaRPr sz="2800">
              <a:latin typeface="Arial"/>
              <a:cs typeface="Arial"/>
            </a:endParaRPr>
          </a:p>
          <a:p>
            <a:pPr marL="13411" indent="355">
              <a:lnSpc>
                <a:spcPts val="3020"/>
              </a:lnSpc>
              <a:spcBef>
                <a:spcPts val="681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Стресспротекто</a:t>
            </a:r>
            <a:r>
              <a:rPr sz="28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р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: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Предотвращает развитие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психосоматических заболеваний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41" y="2893021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553" y="5282937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83984" y="81517"/>
            <a:ext cx="8411502" cy="673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4300" marR="1170606" algn="ctr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Тофизопам 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грандакси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) –</a:t>
            </a:r>
            <a:endParaRPr sz="3600">
              <a:latin typeface="Arial"/>
              <a:cs typeface="Arial"/>
            </a:endParaRPr>
          </a:p>
          <a:p>
            <a:pPr marL="1084008" marR="1118875" algn="ctr">
              <a:lnSpc>
                <a:spcPts val="4140"/>
              </a:lnSpc>
              <a:spcBef>
                <a:spcPts val="203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атипичный бензодиазепин</a:t>
            </a:r>
            <a:endParaRPr sz="3600">
              <a:latin typeface="Arial"/>
              <a:cs typeface="Arial"/>
            </a:endParaRPr>
          </a:p>
          <a:p>
            <a:pPr marL="13150" marR="45720">
              <a:lnSpc>
                <a:spcPts val="3860"/>
              </a:lnSpc>
            </a:pPr>
            <a:r>
              <a:rPr sz="5400" spc="4" baseline="2502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600" b="1" spc="0" baseline="3623" dirty="0" smtClean="0">
                <a:solidFill>
                  <a:srgbClr val="FFFF00"/>
                </a:solidFill>
                <a:latin typeface="Times New Roman"/>
                <a:cs typeface="Times New Roman"/>
              </a:rPr>
              <a:t>Избирательно связывается с ώ</a:t>
            </a:r>
            <a:r>
              <a:rPr sz="2400" b="1" spc="0" baseline="-16305" dirty="0" smtClean="0">
                <a:solidFill>
                  <a:srgbClr val="FFFF00"/>
                </a:solidFill>
                <a:latin typeface="Times New Roman"/>
                <a:cs typeface="Times New Roman"/>
              </a:rPr>
              <a:t>2 </a:t>
            </a:r>
            <a:r>
              <a:rPr sz="3600" b="1" spc="0" baseline="3623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– бензодиазепиновыми</a:t>
            </a:r>
            <a:endParaRPr sz="2400">
              <a:latin typeface="Times New Roman"/>
              <a:cs typeface="Times New Roman"/>
            </a:endParaRPr>
          </a:p>
          <a:p>
            <a:pPr marL="13144">
              <a:lnSpc>
                <a:spcPts val="2450"/>
              </a:lnSpc>
            </a:pPr>
            <a:r>
              <a:rPr sz="3600" b="1" spc="0" baseline="1207" dirty="0" smtClean="0">
                <a:solidFill>
                  <a:srgbClr val="FFFF00"/>
                </a:solidFill>
                <a:latin typeface="Times New Roman"/>
                <a:cs typeface="Times New Roman"/>
              </a:rPr>
              <a:t>рецепторам</a:t>
            </a:r>
            <a:r>
              <a:rPr sz="3600" b="1" spc="-4" baseline="1207" dirty="0" smtClean="0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3600" b="1" spc="0" baseline="1207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ответственными только за анксиолитический</a:t>
            </a:r>
            <a:endParaRPr sz="2400">
              <a:latin typeface="Times New Roman"/>
              <a:cs typeface="Times New Roman"/>
            </a:endParaRPr>
          </a:p>
          <a:p>
            <a:pPr marL="13144" marR="836731" indent="304">
              <a:lnSpc>
                <a:spcPct val="99754"/>
              </a:lnSpc>
            </a:pP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противотревожный) эффект – не вызывает </a:t>
            </a: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едации</a:t>
            </a:r>
            <a:r>
              <a:rPr sz="2400" b="1" spc="9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и сонливост</a:t>
            </a:r>
            <a:r>
              <a:rPr sz="2400" b="1" spc="9" dirty="0" smtClean="0">
                <a:solidFill>
                  <a:srgbClr val="FFFF00"/>
                </a:solidFill>
                <a:latin typeface="Times New Roman"/>
                <a:cs typeface="Times New Roman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2700" marR="425203" indent="450">
              <a:lnSpc>
                <a:spcPct val="92951"/>
              </a:lnSpc>
              <a:spcBef>
                <a:spcPts val="450"/>
              </a:spcBef>
            </a:pPr>
            <a:r>
              <a:rPr sz="36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Действует</a:t>
            </a:r>
            <a:r>
              <a:rPr sz="2400" b="1" spc="-9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олько</a:t>
            </a:r>
            <a:r>
              <a:rPr sz="2400" b="1" spc="9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н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а</a:t>
            </a: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ц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ентральные бензодиазепиновые рецептор</a:t>
            </a: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ы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не действуя на рецепторы спинного </a:t>
            </a:r>
            <a:r>
              <a:rPr sz="2400" b="1" spc="-4" dirty="0" smtClean="0">
                <a:solidFill>
                  <a:srgbClr val="FFFF00"/>
                </a:solidFill>
                <a:latin typeface="Times New Roman"/>
                <a:cs typeface="Times New Roman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озга – отсутствует </a:t>
            </a: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иорелаксирующий эффек</a:t>
            </a: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3004" marR="121653" indent="146">
              <a:lnSpc>
                <a:spcPct val="89528"/>
              </a:lnSpc>
              <a:spcBef>
                <a:spcPts val="651"/>
              </a:spcBef>
            </a:pPr>
            <a:r>
              <a:rPr sz="36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Метаболизируется в печени с образованием неактивных метаболитов;</a:t>
            </a:r>
            <a:endParaRPr sz="2400">
              <a:latin typeface="Times New Roman"/>
              <a:cs typeface="Times New Roman"/>
            </a:endParaRPr>
          </a:p>
          <a:p>
            <a:pPr marL="13150" marR="45720">
              <a:lnSpc>
                <a:spcPct val="92488"/>
              </a:lnSpc>
              <a:spcBef>
                <a:spcPts val="576"/>
              </a:spcBef>
            </a:pPr>
            <a:r>
              <a:rPr sz="36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Период полувыведения 6-8 часов;</a:t>
            </a:r>
            <a:endParaRPr sz="2400">
              <a:latin typeface="Times New Roman"/>
              <a:cs typeface="Times New Roman"/>
            </a:endParaRPr>
          </a:p>
          <a:p>
            <a:pPr marL="13150" marR="45720">
              <a:lnSpc>
                <a:spcPct val="92488"/>
              </a:lnSpc>
              <a:spcBef>
                <a:spcPts val="315"/>
              </a:spcBef>
            </a:pPr>
            <a:r>
              <a:rPr sz="36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Отсутствует кумуляция и «поведенческая токсичност</a:t>
            </a:r>
            <a:r>
              <a:rPr sz="2400" b="1" spc="4" dirty="0" smtClean="0">
                <a:solidFill>
                  <a:srgbClr val="FFFF00"/>
                </a:solidFill>
                <a:latin typeface="Times New Roman"/>
                <a:cs typeface="Times New Roman"/>
              </a:rPr>
              <a:t>ь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»;</a:t>
            </a:r>
            <a:endParaRPr sz="2400">
              <a:latin typeface="Times New Roman"/>
              <a:cs typeface="Times New Roman"/>
            </a:endParaRPr>
          </a:p>
          <a:p>
            <a:pPr marL="13150" marR="45720">
              <a:lnSpc>
                <a:spcPct val="92488"/>
              </a:lnSpc>
              <a:spcBef>
                <a:spcPts val="310"/>
              </a:spcBef>
            </a:pPr>
            <a:r>
              <a:rPr sz="36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Не оказывает кардиотоксического действия.</a:t>
            </a:r>
            <a:endParaRPr sz="2400">
              <a:latin typeface="Times New Roman"/>
              <a:cs typeface="Times New Roman"/>
            </a:endParaRPr>
          </a:p>
          <a:p>
            <a:pPr marL="1916620" marR="45720">
              <a:lnSpc>
                <a:spcPct val="95825"/>
              </a:lnSpc>
              <a:spcBef>
                <a:spcPts val="1007"/>
              </a:spcBef>
            </a:pP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*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Petocz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A.,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Phar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m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acolo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g</a:t>
            </a:r>
            <a:r>
              <a:rPr sz="1200" i="1" spc="-4" dirty="0" smtClean="0">
                <a:solidFill>
                  <a:srgbClr val="FFCCFF"/>
                </a:solidFill>
                <a:latin typeface="Arial"/>
                <a:cs typeface="Arial"/>
              </a:rPr>
              <a:t>i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c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effects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of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tofiz</a:t>
            </a:r>
            <a:r>
              <a:rPr sz="1200" i="1" spc="-4" dirty="0" smtClean="0">
                <a:solidFill>
                  <a:srgbClr val="FFCCFF"/>
                </a:solidFill>
                <a:latin typeface="Arial"/>
                <a:cs typeface="Arial"/>
              </a:rPr>
              <a:t>o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p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a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m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r>
              <a:rPr sz="1200" i="1" spc="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Acta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Phar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m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Hu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n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g.,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1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9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93,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6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3(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2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)</a:t>
            </a:r>
            <a:r>
              <a:rPr sz="1200" i="1" spc="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1200" i="1" spc="-9" dirty="0" smtClean="0">
                <a:solidFill>
                  <a:srgbClr val="FFCCFF"/>
                </a:solidFill>
                <a:latin typeface="Arial"/>
                <a:cs typeface="Arial"/>
              </a:rPr>
              <a:t>7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9</a:t>
            </a:r>
            <a:r>
              <a:rPr sz="1200" i="1" spc="-4" dirty="0" smtClean="0">
                <a:solidFill>
                  <a:srgbClr val="FFCCFF"/>
                </a:solidFill>
                <a:latin typeface="Arial"/>
                <a:cs typeface="Arial"/>
              </a:rPr>
              <a:t>-</a:t>
            </a:r>
            <a:r>
              <a:rPr sz="1200" i="1" spc="0" dirty="0" smtClean="0">
                <a:solidFill>
                  <a:srgbClr val="FFCCFF"/>
                </a:solidFill>
                <a:latin typeface="Arial"/>
                <a:cs typeface="Arial"/>
              </a:rPr>
              <a:t>82.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2322" y="440640"/>
            <a:ext cx="8686058" cy="5359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35121" marR="2221706"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Гидроксизин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(атаракс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3055" marR="48635">
              <a:lnSpc>
                <a:spcPct val="95825"/>
              </a:lnSpc>
              <a:spcBef>
                <a:spcPts val="2443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Является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гистаминоблокатором.</a:t>
            </a:r>
            <a:endParaRPr sz="2800">
              <a:latin typeface="Arial"/>
              <a:cs typeface="Arial"/>
            </a:endParaRPr>
          </a:p>
          <a:p>
            <a:pPr marL="13055" indent="-355">
              <a:lnSpc>
                <a:spcPct val="99945"/>
              </a:lnSpc>
              <a:spcBef>
                <a:spcPts val="817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Характерно выраженное седативное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ействие и умеренная анксиолитическая активность.</a:t>
            </a:r>
            <a:endParaRPr sz="2800">
              <a:latin typeface="Arial"/>
              <a:cs typeface="Arial"/>
            </a:endParaRPr>
          </a:p>
          <a:p>
            <a:pPr marL="13411" marR="1178303" indent="0">
              <a:lnSpc>
                <a:spcPct val="100041"/>
              </a:lnSpc>
              <a:spcBef>
                <a:spcPts val="683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Обладает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антихолинергически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антигистаминным, спазмолитически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бронхорасширяющим и противорвотным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действие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ct val="95825"/>
              </a:lnSpc>
              <a:spcBef>
                <a:spcPts val="680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Устраняет зуд у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ольных крапивнице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ct val="95825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экземо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дерматито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767" marR="48635">
              <a:lnSpc>
                <a:spcPct val="95825"/>
              </a:lnSpc>
              <a:spcBef>
                <a:spcPts val="817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 вызывает привыкани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синдрома отмены.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79" y="1232857"/>
            <a:ext cx="361682" cy="894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 marR="355">
              <a:lnSpc>
                <a:spcPct val="92488"/>
              </a:lnSpc>
              <a:spcBef>
                <a:spcPts val="782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91" y="268509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91" y="4478601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347" y="5418768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2123" y="0"/>
            <a:ext cx="10592816" cy="83629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7779" y="361951"/>
            <a:ext cx="10078621" cy="2981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6720" marR="48635">
              <a:lnSpc>
                <a:spcPts val="2965"/>
              </a:lnSpc>
              <a:spcBef>
                <a:spcPts val="148"/>
              </a:spcBef>
            </a:pPr>
            <a:r>
              <a:rPr lang="ru-RU"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         </a:t>
            </a:r>
            <a:r>
              <a:rPr sz="3200" b="1" spc="0" dirty="0" err="1" smtClean="0">
                <a:solidFill>
                  <a:srgbClr val="00FFFF"/>
                </a:solidFill>
                <a:latin typeface="Arial"/>
                <a:cs typeface="Arial"/>
              </a:rPr>
              <a:t>Гидроксизин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3200" b="1" spc="0" dirty="0" err="1" smtClean="0">
                <a:solidFill>
                  <a:srgbClr val="00FFFF"/>
                </a:solidFill>
                <a:latin typeface="Arial"/>
                <a:cs typeface="Arial"/>
              </a:rPr>
              <a:t>атарак</a:t>
            </a:r>
            <a:r>
              <a:rPr sz="3200" b="1" spc="4" dirty="0" err="1" smtClean="0">
                <a:solidFill>
                  <a:srgbClr val="00FFFF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)</a:t>
            </a:r>
            <a:endParaRPr lang="ru-RU" sz="3200" b="1" spc="0" dirty="0" smtClean="0">
              <a:solidFill>
                <a:srgbClr val="00FFFF"/>
              </a:solidFill>
              <a:latin typeface="Arial"/>
              <a:cs typeface="Arial"/>
            </a:endParaRPr>
          </a:p>
          <a:p>
            <a:pPr marL="2156720" marR="48635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  <a:p>
            <a:pPr marL="13055" marR="48635" algn="ctr">
              <a:lnSpc>
                <a:spcPct val="95825"/>
              </a:lnSpc>
              <a:spcBef>
                <a:spcPts val="947"/>
              </a:spcBef>
            </a:pP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Фармакокинетика.</a:t>
            </a:r>
            <a:endParaRPr sz="2800" dirty="0">
              <a:latin typeface="Arial"/>
              <a:cs typeface="Arial"/>
            </a:endParaRPr>
          </a:p>
          <a:p>
            <a:pPr marL="12700" indent="355">
              <a:lnSpc>
                <a:spcPts val="3219"/>
              </a:lnSpc>
              <a:spcBef>
                <a:spcPts val="581"/>
              </a:spcBef>
            </a:pPr>
            <a:endParaRPr lang="ru-RU" sz="2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2700" indent="355">
              <a:lnSpc>
                <a:spcPts val="3219"/>
              </a:lnSpc>
              <a:spcBef>
                <a:spcPts val="581"/>
              </a:spcBef>
            </a:pP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Быстро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всасывается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из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ЖК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lang="ru-RU"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Проникает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через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ЭБ и </a:t>
            </a:r>
            <a:r>
              <a:rPr sz="28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лацент</a:t>
            </a:r>
            <a:r>
              <a:rPr sz="28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ru-RU" sz="2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2700" indent="355">
              <a:lnSpc>
                <a:spcPts val="3219"/>
              </a:lnSpc>
              <a:spcBef>
                <a:spcPts val="58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Метаболизируется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в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печени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</a:p>
          <a:p>
            <a:pPr marL="12700" indent="355">
              <a:lnSpc>
                <a:spcPts val="3219"/>
              </a:lnSpc>
              <a:spcBef>
                <a:spcPts val="581"/>
              </a:spcBef>
            </a:pPr>
            <a:endParaRPr lang="ru-RU" sz="2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2700" indent="355">
              <a:lnSpc>
                <a:spcPts val="3219"/>
              </a:lnSpc>
              <a:spcBef>
                <a:spcPts val="581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89" y="858090"/>
            <a:ext cx="361326" cy="808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7800" y="1650445"/>
            <a:ext cx="297628" cy="72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799" marR="884">
              <a:lnSpc>
                <a:spcPts val="2875"/>
              </a:lnSpc>
              <a:spcBef>
                <a:spcPts val="143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819" y="4528491"/>
            <a:ext cx="10074885" cy="2514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11" indent="-711">
              <a:lnSpc>
                <a:spcPts val="2690"/>
              </a:lnSpc>
              <a:spcBef>
                <a:spcPts val="34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Выводится через почки в виде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метаболито</a:t>
            </a:r>
            <a:r>
              <a:rPr sz="28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ru-RU" sz="2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3411" indent="-711">
              <a:lnSpc>
                <a:spcPts val="2690"/>
              </a:lnSpc>
              <a:spcBef>
                <a:spcPts val="349"/>
              </a:spcBef>
            </a:pPr>
            <a:endParaRPr sz="2800" dirty="0">
              <a:latin typeface="Arial"/>
              <a:cs typeface="Arial"/>
            </a:endParaRPr>
          </a:p>
          <a:p>
            <a:pPr marL="13767" marR="65619" indent="-355">
              <a:lnSpc>
                <a:spcPts val="2690"/>
              </a:lnSpc>
              <a:spcBef>
                <a:spcPts val="66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Антигистаминный эффект проявляется примерно через час после приема,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седативный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– через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5-1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минут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после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приема</a:t>
            </a:r>
            <a:r>
              <a:rPr lang="ru-RU"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156" y="4782804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322" y="416797"/>
            <a:ext cx="8495901" cy="6151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1008" marR="48635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Гидроксизин (атаракс)</a:t>
            </a:r>
            <a:endParaRPr sz="3600">
              <a:latin typeface="Arial"/>
              <a:cs typeface="Arial"/>
            </a:endParaRPr>
          </a:p>
          <a:p>
            <a:pPr marL="12700" marR="104383" indent="355">
              <a:lnSpc>
                <a:spcPct val="100041"/>
              </a:lnSpc>
              <a:spcBef>
                <a:spcPts val="2199"/>
              </a:spcBef>
            </a:pP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Используется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как анксиолитик при тревожных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расстройства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х, а также вегетокорректор при психосоматических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аболеваниях, в дерматологи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абстиненциях различного генеза, климактерических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асстройствах.</a:t>
            </a:r>
            <a:endParaRPr sz="2800">
              <a:latin typeface="Arial"/>
              <a:cs typeface="Arial"/>
            </a:endParaRPr>
          </a:p>
          <a:p>
            <a:pPr marL="13411" marR="1686652" indent="0">
              <a:lnSpc>
                <a:spcPct val="100137"/>
              </a:lnSpc>
              <a:spcBef>
                <a:spcPts val="674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 качестве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седативного средства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премедикаци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767" marR="48635">
              <a:lnSpc>
                <a:spcPct val="95825"/>
              </a:lnSpc>
              <a:spcBef>
                <a:spcPts val="677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Симптоматическая терапия зуда.</a:t>
            </a:r>
            <a:endParaRPr sz="2800">
              <a:latin typeface="Arial"/>
              <a:cs typeface="Arial"/>
            </a:endParaRPr>
          </a:p>
          <a:p>
            <a:pPr marL="14479" indent="-355">
              <a:lnSpc>
                <a:spcPct val="100041"/>
              </a:lnSpc>
              <a:spcBef>
                <a:spcPts val="817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 настоящее время накоплен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ебольшой опыт купирования атараксом как тревожных состояний и делириозных расстройств в геронтологи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так 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еталкогольных психозов.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35" y="123285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91" y="3453030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347" y="4393196"/>
            <a:ext cx="361682" cy="894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5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3055">
              <a:lnSpc>
                <a:spcPct val="92488"/>
              </a:lnSpc>
              <a:spcBef>
                <a:spcPts val="782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89229" y="402540"/>
            <a:ext cx="7156071" cy="5293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1376" marR="61335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Гидроксизин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(атаракс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267"/>
              </a:spcBef>
            </a:pPr>
            <a:r>
              <a:rPr sz="2800" dirty="0" smtClean="0">
                <a:solidFill>
                  <a:srgbClr val="FF3300"/>
                </a:solidFill>
                <a:latin typeface="Wingdings"/>
                <a:cs typeface="Wingdings"/>
              </a:rPr>
              <a:t></a:t>
            </a:r>
            <a:r>
              <a:rPr sz="2800" spc="-494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Побочные эффект</a:t>
            </a:r>
            <a:r>
              <a:rPr sz="2800" b="1" spc="-9" dirty="0" smtClean="0">
                <a:solidFill>
                  <a:srgbClr val="FFCCFF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387" marR="568626" indent="-342687">
              <a:lnSpc>
                <a:spcPts val="3387"/>
              </a:lnSpc>
              <a:spcBef>
                <a:spcPts val="636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Связаны с угнетением ЦНС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 </a:t>
            </a:r>
            <a:endParaRPr sz="2800">
              <a:latin typeface="Arial"/>
              <a:cs typeface="Arial"/>
            </a:endParaRPr>
          </a:p>
          <a:p>
            <a:pPr marL="355387" marR="568626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парадоксальным стимулирующим </a:t>
            </a:r>
            <a:endParaRPr sz="2800">
              <a:latin typeface="Arial"/>
              <a:cs typeface="Arial"/>
            </a:endParaRPr>
          </a:p>
          <a:p>
            <a:pPr marL="355387" marR="568626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эффектом,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антихолинергической </a:t>
            </a:r>
            <a:endParaRPr sz="2800">
              <a:latin typeface="Arial"/>
              <a:cs typeface="Arial"/>
            </a:endParaRPr>
          </a:p>
          <a:p>
            <a:pPr marL="355387" marR="568626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активностью или реакцией </a:t>
            </a:r>
            <a:endParaRPr sz="2800">
              <a:latin typeface="Arial"/>
              <a:cs typeface="Arial"/>
            </a:endParaRPr>
          </a:p>
          <a:p>
            <a:pPr marL="355387" marR="568626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гиперчувствительност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61335">
              <a:lnSpc>
                <a:spcPct val="95825"/>
              </a:lnSpc>
              <a:spcBef>
                <a:spcPts val="321"/>
              </a:spcBef>
            </a:pPr>
            <a:r>
              <a:rPr sz="2800" dirty="0" smtClean="0">
                <a:solidFill>
                  <a:srgbClr val="FF3300"/>
                </a:solidFill>
                <a:latin typeface="Wingdings"/>
                <a:cs typeface="Wingdings"/>
              </a:rPr>
              <a:t></a:t>
            </a:r>
            <a:r>
              <a:rPr sz="2800" spc="-494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Противопоказани</a:t>
            </a:r>
            <a:r>
              <a:rPr sz="2800" b="1" spc="-4" dirty="0" smtClean="0">
                <a:solidFill>
                  <a:srgbClr val="FFCCFF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61335">
              <a:lnSpc>
                <a:spcPct val="95825"/>
              </a:lnSpc>
              <a:spcBef>
                <a:spcPts val="475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Гиперчувствительност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61335">
              <a:lnSpc>
                <a:spcPct val="95825"/>
              </a:lnSpc>
              <a:spcBef>
                <a:spcPts val="480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Порфири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411">
              <a:lnSpc>
                <a:spcPct val="95825"/>
              </a:lnSpc>
              <a:spcBef>
                <a:spcPts val="480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рекомендуется при беременност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356810" marR="61335">
              <a:lnSpc>
                <a:spcPts val="3025"/>
              </a:lnSpc>
              <a:spcBef>
                <a:spcPts val="15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рода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грудном вскармливани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129" y="409490"/>
            <a:ext cx="7487929" cy="918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98644" marR="2028539"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НЕЙРОЛЕПТИКИ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АНТИПСИХОТИЧЕСКИЕ</a:t>
            </a:r>
            <a:r>
              <a:rPr sz="3200" b="1" spc="-10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РЕДСТВА)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235" y="1774140"/>
            <a:ext cx="7973225" cy="9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НЕЙРОЛЕПТИКИ</a:t>
            </a:r>
            <a:r>
              <a:rPr sz="3200" b="1" spc="-25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гре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ч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r>
              <a:rPr sz="3200" b="1" spc="-1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neuron -</a:t>
            </a:r>
            <a:r>
              <a:rPr sz="3200" b="1" spc="-1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нер</a:t>
            </a:r>
            <a:r>
              <a:rPr sz="3200" b="1" spc="4" dirty="0" smtClean="0">
                <a:solidFill>
                  <a:srgbClr val="FFCCFF"/>
                </a:solidFill>
                <a:latin typeface="Arial"/>
                <a:cs typeface="Arial"/>
              </a:rPr>
              <a:t>в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893" marR="60944">
              <a:lnSpc>
                <a:spcPct val="95825"/>
              </a:lnSpc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leptos -</a:t>
            </a:r>
            <a:r>
              <a:rPr sz="3200" b="1" spc="-25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CCFF"/>
                </a:solidFill>
                <a:latin typeface="Arial"/>
                <a:cs typeface="Arial"/>
              </a:rPr>
              <a:t>нежный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r>
              <a:rPr sz="3200" b="1" spc="-12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тонкий).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641" y="3429998"/>
            <a:ext cx="8373591" cy="2380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22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НЕЙРОЛЕПТИКИ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фармакологические</a:t>
            </a:r>
            <a:endParaRPr sz="3200">
              <a:latin typeface="Arial"/>
              <a:cs typeface="Arial"/>
            </a:endParaRPr>
          </a:p>
          <a:p>
            <a:pPr marL="354674" marR="255032" indent="812">
              <a:lnSpc>
                <a:spcPct val="99849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средств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используемые</a:t>
            </a:r>
            <a:r>
              <a:rPr sz="3200" b="1" spc="-2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для купирования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симптоматики психозов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(бред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галлюцинаци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ажитированное состояние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635" y="364440"/>
            <a:ext cx="6837500" cy="106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0969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Гидроксизин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(атаракс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 marR="60921">
              <a:lnSpc>
                <a:spcPct val="95825"/>
              </a:lnSpc>
              <a:spcBef>
                <a:spcPts val="1567"/>
              </a:spcBef>
            </a:pPr>
            <a:r>
              <a:rPr sz="2800" dirty="0" smtClean="0">
                <a:solidFill>
                  <a:srgbClr val="FF3300"/>
                </a:solidFill>
                <a:latin typeface="Wingdings"/>
                <a:cs typeface="Wingdings"/>
              </a:rPr>
              <a:t></a:t>
            </a:r>
            <a:r>
              <a:rPr sz="2800" spc="-494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Лекарственные взаимодействи</a:t>
            </a:r>
            <a:r>
              <a:rPr sz="2800" b="1" spc="-4" dirty="0" smtClean="0">
                <a:solidFill>
                  <a:srgbClr val="00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91" y="151477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034" y="1514644"/>
            <a:ext cx="8634931" cy="486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Потенцирует действие препарато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угнетающих</a:t>
            </a:r>
            <a:endParaRPr sz="2800">
              <a:latin typeface="Arial"/>
              <a:cs typeface="Arial"/>
            </a:endParaRPr>
          </a:p>
          <a:p>
            <a:pPr marL="13055" marR="53378">
              <a:lnSpc>
                <a:spcPts val="3025"/>
              </a:lnSpc>
              <a:spcBef>
                <a:spcPts val="3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ЦНС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наркотических 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нальгетико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ts val="3030"/>
              </a:lnSpc>
              <a:spcBef>
                <a:spcPts val="0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барбитуратов, транквилизаторов,</a:t>
            </a:r>
            <a:r>
              <a:rPr sz="28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снотворны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3055" marR="53378">
              <a:lnSpc>
                <a:spcPts val="30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алкоголя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12700" marR="967031" indent="355">
              <a:lnSpc>
                <a:spcPts val="3030"/>
              </a:lnSpc>
              <a:spcBef>
                <a:spcPts val="67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Избегать совместного применения с ингибиторами МАО и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холиноблокаторам</a:t>
            </a:r>
            <a:r>
              <a:rPr sz="2800" b="1" spc="-1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484789" indent="0">
              <a:lnSpc>
                <a:spcPts val="3219"/>
              </a:lnSpc>
              <a:spcBef>
                <a:spcPts val="46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Препятствует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прессорному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ффекту </a:t>
            </a:r>
            <a:endParaRPr sz="2800">
              <a:latin typeface="Arial"/>
              <a:cs typeface="Arial"/>
            </a:endParaRPr>
          </a:p>
          <a:p>
            <a:pPr marL="12700" marR="48478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адреналин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противосудорожной активности </a:t>
            </a:r>
            <a:endParaRPr sz="2800">
              <a:latin typeface="Arial"/>
              <a:cs typeface="Arial"/>
            </a:endParaRPr>
          </a:p>
          <a:p>
            <a:pPr marL="12700" marR="48478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фенитоина и действию бетагистина и </a:t>
            </a:r>
            <a:endParaRPr sz="2800">
              <a:latin typeface="Arial"/>
              <a:cs typeface="Arial"/>
            </a:endParaRPr>
          </a:p>
          <a:p>
            <a:pPr marL="12700" marR="48478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антихолинэстеразных средст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53378">
              <a:lnSpc>
                <a:spcPct val="95825"/>
              </a:lnSpc>
              <a:spcBef>
                <a:spcPts val="31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Снижает побочные эффекты на ЖКТ</a:t>
            </a:r>
            <a:endParaRPr sz="2800">
              <a:latin typeface="Arial"/>
              <a:cs typeface="Arial"/>
            </a:endParaRPr>
          </a:p>
          <a:p>
            <a:pPr marL="13055" marR="53378">
              <a:lnSpc>
                <a:spcPts val="3030"/>
              </a:lnSpc>
              <a:spcBef>
                <a:spcPts val="15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теофиллина и β2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аг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исто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47" y="3136759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91" y="3990809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347" y="5612791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0800" y="361950"/>
            <a:ext cx="7238999" cy="472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Гидроксизин 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(атаракс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603" y="1316775"/>
            <a:ext cx="7699903" cy="2477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3300"/>
                </a:solidFill>
                <a:latin typeface="Wingdings"/>
                <a:cs typeface="Wingdings"/>
              </a:rPr>
              <a:t>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Способ</a:t>
            </a:r>
            <a:r>
              <a:rPr sz="3200" b="1" spc="-28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применени</a:t>
            </a:r>
            <a:r>
              <a:rPr sz="3200" b="1" spc="4" dirty="0" smtClean="0">
                <a:solidFill>
                  <a:srgbClr val="00FF00"/>
                </a:solidFill>
                <a:latin typeface="Arial"/>
                <a:cs typeface="Arial"/>
              </a:rPr>
              <a:t>я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487" indent="-342787">
              <a:lnSpc>
                <a:spcPct val="99849"/>
              </a:lnSpc>
              <a:spcBef>
                <a:spcPts val="753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Препарат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назначается</a:t>
            </a:r>
            <a:r>
              <a:rPr sz="3200" b="1" spc="-1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иде таблеток по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3200" b="1" spc="-3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мг, сиропа или вводится внутримышечно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(раствор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для</a:t>
            </a:r>
            <a:r>
              <a:rPr sz="3200" b="1" spc="-5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нъекций в 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мпулах</a:t>
            </a:r>
            <a:r>
              <a:rPr sz="3200" b="1" spc="-1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по</a:t>
            </a:r>
            <a:r>
              <a:rPr sz="32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мл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2921" y="135840"/>
            <a:ext cx="8095930" cy="918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Агонисты серотониновых рецепторов -</a:t>
            </a:r>
            <a:endParaRPr sz="3200">
              <a:latin typeface="Arial"/>
              <a:cs typeface="Arial"/>
            </a:endParaRPr>
          </a:p>
          <a:p>
            <a:pPr marL="3020101" marR="3050484" algn="ctr">
              <a:lnSpc>
                <a:spcPct val="95825"/>
              </a:lnSpc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буспирон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841" y="13168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436" y="1316767"/>
            <a:ext cx="7942677" cy="3103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04">
              <a:lnSpc>
                <a:spcPts val="2759"/>
              </a:lnSpc>
              <a:spcBef>
                <a:spcPts val="17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Буспирон через неделю курсового применения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снижает симптомы тревоги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ак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психотическог</a:t>
            </a:r>
            <a:r>
              <a:rPr sz="24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не оказывает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седативное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действие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и не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вызывает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лекарственную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зависимость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004" marR="39873">
              <a:lnSpc>
                <a:spcPts val="2685"/>
              </a:lnSpc>
            </a:pPr>
            <a:r>
              <a:rPr sz="3600" b="1" spc="0" baseline="-2415" dirty="0" smtClean="0">
                <a:solidFill>
                  <a:srgbClr val="FFFF00"/>
                </a:solidFill>
                <a:latin typeface="Arial"/>
                <a:cs typeface="Arial"/>
              </a:rPr>
              <a:t>Является препаратом выбора при </a:t>
            </a:r>
            <a:r>
              <a:rPr sz="3600" b="1" spc="-4" baseline="-2415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3600" b="1" spc="0" baseline="-2415" dirty="0" smtClean="0">
                <a:solidFill>
                  <a:srgbClr val="FFFF00"/>
                </a:solidFill>
                <a:latin typeface="Arial"/>
                <a:cs typeface="Arial"/>
              </a:rPr>
              <a:t>бсессивно-</a:t>
            </a:r>
            <a:endParaRPr sz="2400" dirty="0">
              <a:latin typeface="Arial"/>
              <a:cs typeface="Arial"/>
            </a:endParaRPr>
          </a:p>
          <a:p>
            <a:pPr marL="13614" marR="39873">
              <a:lnSpc>
                <a:spcPts val="2380"/>
              </a:lnSpc>
            </a:pPr>
            <a:r>
              <a:rPr sz="3600" b="1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компульсивных расстройства</a:t>
            </a:r>
            <a:r>
              <a:rPr sz="3600" b="1" spc="-9" baseline="1207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3600" b="1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919" marR="28712" indent="-304">
              <a:lnSpc>
                <a:spcPts val="2300"/>
              </a:lnSpc>
              <a:spcBef>
                <a:spcPts val="52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Обладает достаточно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выраженной анксиолитической активностью (близкой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 таковой диазепама).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305" y="274944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923" y="3437575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060" y="4456015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729" y="4455902"/>
            <a:ext cx="8040276" cy="1279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31">
              <a:lnSpc>
                <a:spcPts val="2475"/>
              </a:lnSpc>
              <a:spcBef>
                <a:spcPts val="123"/>
              </a:spcBef>
            </a:pPr>
            <a:r>
              <a:rPr sz="3600" b="1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Эффект при его применении развивается медленно</a:t>
            </a:r>
            <a:endParaRPr sz="2400">
              <a:latin typeface="Arial"/>
              <a:cs typeface="Arial"/>
            </a:endParaRPr>
          </a:p>
          <a:p>
            <a:pPr marL="13931" marR="52573">
              <a:lnSpc>
                <a:spcPts val="2375"/>
              </a:lnSpc>
            </a:pPr>
            <a:r>
              <a:rPr sz="3600" b="1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(1-2 нед.).</a:t>
            </a:r>
            <a:endParaRPr sz="2400">
              <a:latin typeface="Arial"/>
              <a:cs typeface="Arial"/>
            </a:endParaRPr>
          </a:p>
          <a:p>
            <a:pPr marL="12700" marR="640295" indent="1231">
              <a:lnSpc>
                <a:spcPts val="2300"/>
              </a:lnSpc>
              <a:spcBef>
                <a:spcPts val="53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 </a:t>
            </a:r>
            <a:r>
              <a:rPr sz="2400" b="1" u="heavy" spc="0" dirty="0" smtClean="0">
                <a:solidFill>
                  <a:srgbClr val="FFFFFF"/>
                </a:solidFill>
                <a:latin typeface="Arial"/>
                <a:cs typeface="Arial"/>
              </a:rPr>
              <a:t>отсутствует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противосудорожное и мышечнорасслабляющее действи</a:t>
            </a:r>
            <a:r>
              <a:rPr sz="24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8060" y="5112554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2921" y="135840"/>
            <a:ext cx="8095930" cy="1358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Агонисты серотониновых рецепторов -</a:t>
            </a:r>
            <a:endParaRPr sz="3200" dirty="0">
              <a:latin typeface="Arial"/>
              <a:cs typeface="Arial"/>
            </a:endParaRPr>
          </a:p>
          <a:p>
            <a:pPr marL="3020101" marR="3050484" algn="ctr">
              <a:lnSpc>
                <a:spcPct val="95825"/>
              </a:lnSpc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буспирон</a:t>
            </a:r>
            <a:endParaRPr sz="3200" dirty="0">
              <a:latin typeface="Arial"/>
              <a:cs typeface="Arial"/>
            </a:endParaRPr>
          </a:p>
          <a:p>
            <a:pPr marL="86620" marR="30460">
              <a:lnSpc>
                <a:spcPct val="95825"/>
              </a:lnSpc>
              <a:spcBef>
                <a:spcPts val="685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Фармакокинетика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841" y="152932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741" y="1529212"/>
            <a:ext cx="8218512" cy="2261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marR="130476" indent="-304">
              <a:lnSpc>
                <a:spcPts val="2759"/>
              </a:lnSpc>
              <a:spcBef>
                <a:spcPts val="16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Всасывается из желудочн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-кишечного </a:t>
            </a:r>
            <a:r>
              <a:rPr sz="28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ракта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хорошо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но большая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ч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асть инактивируется в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печени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 err="1">
                <a:solidFill>
                  <a:srgbClr val="FFFF00"/>
                </a:solidFill>
                <a:latin typeface="Arial"/>
                <a:cs typeface="Arial"/>
              </a:rPr>
              <a:t>Выделяются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 метаболиты почками.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841" y="3282050"/>
            <a:ext cx="6793599" cy="447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Из побочных эффектов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3960643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213" y="3960643"/>
            <a:ext cx="8179567" cy="249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marR="664067" indent="-304">
              <a:lnSpc>
                <a:spcPts val="2759"/>
              </a:lnSpc>
              <a:spcBef>
                <a:spcPts val="16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 имеющимся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анны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бу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иро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ло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выражена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способность вызывать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ривыкание и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лекарственную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зависимость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3309">
              <a:lnSpc>
                <a:spcPts val="2685"/>
              </a:lnSpc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Редко нервозность, головокружение, </a:t>
            </a:r>
            <a:r>
              <a:rPr sz="2800" b="1" dirty="0" err="1">
                <a:solidFill>
                  <a:srgbClr val="FFFF00"/>
                </a:solidFill>
                <a:latin typeface="Arial"/>
                <a:cs typeface="Arial"/>
              </a:rPr>
              <a:t>головная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 err="1" smtClean="0">
                <a:solidFill>
                  <a:srgbClr val="FFFF00"/>
                </a:solidFill>
                <a:latin typeface="Arial"/>
                <a:cs typeface="Arial"/>
              </a:rPr>
              <a:t>боль</a:t>
            </a:r>
            <a:r>
              <a:rPr sz="2800" b="1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lang="ru-RU" sz="28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 err="1" smtClean="0">
                <a:solidFill>
                  <a:srgbClr val="FFFF00"/>
                </a:solidFill>
                <a:latin typeface="Arial"/>
                <a:cs typeface="Arial"/>
              </a:rPr>
              <a:t>парестезии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, тошнота, диарея.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86082" y="5352323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59" y="210121"/>
            <a:ext cx="821769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Специфический </a:t>
            </a:r>
            <a:r>
              <a:rPr sz="2800" b="1" spc="4" dirty="0" smtClean="0">
                <a:solidFill>
                  <a:srgbClr val="00FFFF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нтагонист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б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ензодиазепинов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41" y="7834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436" y="783367"/>
            <a:ext cx="8061364" cy="5805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4424" indent="304" algn="just">
              <a:lnSpc>
                <a:spcPts val="2759"/>
              </a:lnSpc>
              <a:spcBef>
                <a:spcPts val="17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Специфическим антагонистом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бензодиазепинов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является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флумазенил</a:t>
            </a:r>
            <a:r>
              <a:rPr sz="2400" b="1" i="1" spc="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(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анекса</a:t>
            </a:r>
            <a:r>
              <a:rPr sz="24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т)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.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блокирует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бензодиазепиновые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ецепторы 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устраняет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полностью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или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меньшает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выраженность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большинства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центральных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эффектов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бензодиазепиновых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анксиолитико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004" marR="61417" indent="-304" algn="just">
              <a:lnSpc>
                <a:spcPts val="2759"/>
              </a:lnSpc>
              <a:spcBef>
                <a:spcPts val="12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Обычно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флумазенил используют для </a:t>
            </a:r>
            <a:r>
              <a:rPr sz="24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странения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остаточных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эффектов действия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бензодиазепинов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(наприме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их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применении в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хирургической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практике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или при диагностических процедура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), а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также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при их передозировке или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остром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отравлении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4223" indent="0" algn="just">
              <a:lnSpc>
                <a:spcPts val="2759"/>
              </a:lnSpc>
              <a:spcBef>
                <a:spcPts val="113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Вводят препарат обычно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внутривенн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так как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приеме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внутрь большая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ч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асть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его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метаболизируется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при первом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рохождении </a:t>
            </a:r>
            <a:r>
              <a:rPr sz="24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ч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ерез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печеночный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барье</a:t>
            </a:r>
            <a:r>
              <a:rPr sz="24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005" y="296789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670" y="515230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8060" y="567460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0635" y="204199"/>
            <a:ext cx="7319410" cy="785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8167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СЕДАТИВНЫЕ</a:t>
            </a:r>
            <a:r>
              <a:rPr sz="3600" b="1" spc="997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СРЕДСТВА</a:t>
            </a:r>
            <a:endParaRPr sz="3600">
              <a:latin typeface="Arial"/>
              <a:cs typeface="Arial"/>
            </a:endParaRPr>
          </a:p>
          <a:p>
            <a:pPr marL="12700" marR="68579">
              <a:lnSpc>
                <a:spcPct val="95825"/>
              </a:lnSpc>
            </a:pPr>
            <a:r>
              <a:rPr sz="20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I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. </a:t>
            </a:r>
            <a:r>
              <a:rPr sz="20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ПРЕПАРАТ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Ы</a:t>
            </a:r>
            <a:r>
              <a:rPr sz="2000" b="1" i="1" spc="-12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РАСТЕНИ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Й</a:t>
            </a:r>
            <a:r>
              <a:rPr sz="2000" b="1" spc="-11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CCFF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Насто</a:t>
            </a:r>
            <a:r>
              <a:rPr sz="2000" b="1" spc="-4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r>
              <a:rPr sz="2000" b="1" spc="-77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настойк</a:t>
            </a:r>
            <a:r>
              <a:rPr sz="2000" b="1" spc="-4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4712" y="710436"/>
            <a:ext cx="144414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экстракт</a:t>
            </a: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ы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889" y="1015280"/>
            <a:ext cx="273740" cy="2412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803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8803">
              <a:lnSpc>
                <a:spcPct val="92488"/>
              </a:lnSpc>
              <a:spcBef>
                <a:spcPts val="7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8803">
              <a:lnSpc>
                <a:spcPct val="92488"/>
              </a:lnSpc>
              <a:spcBef>
                <a:spcPts val="180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3054">
              <a:lnSpc>
                <a:spcPct val="92488"/>
              </a:lnSpc>
              <a:spcBef>
                <a:spcPts val="180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II.</a:t>
            </a:r>
            <a:endParaRPr sz="2000">
              <a:latin typeface="Arial"/>
              <a:cs typeface="Arial"/>
            </a:endParaRPr>
          </a:p>
          <a:p>
            <a:pPr marL="12700" marR="8803">
              <a:lnSpc>
                <a:spcPct val="92488"/>
              </a:lnSpc>
              <a:spcBef>
                <a:spcPts val="175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8803">
              <a:lnSpc>
                <a:spcPct val="92488"/>
              </a:lnSpc>
              <a:spcBef>
                <a:spcPts val="180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8803">
              <a:lnSpc>
                <a:spcPct val="92488"/>
              </a:lnSpc>
              <a:spcBef>
                <a:spcPts val="180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278" y="1015185"/>
            <a:ext cx="7778213" cy="351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121" marR="31111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Валериана</a:t>
            </a:r>
            <a:endParaRPr sz="2000">
              <a:latin typeface="Arial"/>
              <a:cs typeface="Arial"/>
            </a:endParaRPr>
          </a:p>
          <a:p>
            <a:pPr marL="75121" marR="31111">
              <a:lnSpc>
                <a:spcPct val="95825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Пустырник</a:t>
            </a:r>
            <a:endParaRPr sz="2000">
              <a:latin typeface="Arial"/>
              <a:cs typeface="Arial"/>
            </a:endParaRPr>
          </a:p>
          <a:p>
            <a:pPr marL="75121" marR="31111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Мята</a:t>
            </a:r>
            <a:endParaRPr sz="2000">
              <a:latin typeface="Arial"/>
              <a:cs typeface="Arial"/>
            </a:endParaRPr>
          </a:p>
          <a:p>
            <a:pPr marL="75121" marR="31111">
              <a:lnSpc>
                <a:spcPct val="95825"/>
              </a:lnSpc>
              <a:spcBef>
                <a:spcPts val="100"/>
              </a:spcBef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«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Нов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пассит»</a:t>
            </a:r>
            <a:r>
              <a:rPr sz="2000" b="1" spc="-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трава</a:t>
            </a:r>
            <a:r>
              <a:rPr sz="2000" b="1" spc="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пассифлор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5121" marR="5707516" indent="-62421">
              <a:lnSpc>
                <a:spcPct val="99945"/>
              </a:lnSpc>
              <a:spcBef>
                <a:spcPts val="100"/>
              </a:spcBef>
            </a:pP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БРОМИДЫ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Натрия</a:t>
            </a:r>
            <a:r>
              <a:rPr sz="2000" b="1" spc="-7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бромид Калия</a:t>
            </a:r>
            <a:r>
              <a:rPr sz="2000" b="1" spc="-5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бромид</a:t>
            </a:r>
            <a:endParaRPr sz="2000">
              <a:latin typeface="Arial"/>
              <a:cs typeface="Arial"/>
            </a:endParaRPr>
          </a:p>
          <a:p>
            <a:pPr marL="75121" indent="0">
              <a:lnSpc>
                <a:spcPts val="1930"/>
              </a:lnSpc>
              <a:spcBef>
                <a:spcPts val="431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Широко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рименяли</a:t>
            </a:r>
            <a:r>
              <a:rPr sz="2000" b="1" spc="-1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рошлом.</a:t>
            </a:r>
            <a:r>
              <a:rPr sz="2000" b="1" spc="-9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длительном</a:t>
            </a:r>
            <a:r>
              <a:rPr sz="2000" b="1" spc="-10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риеме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возможн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000" b="1" spc="-10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побочны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-1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влени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-9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«бромиз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»</a:t>
            </a:r>
            <a:r>
              <a:rPr sz="2000" b="1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(насмор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кашел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конъюнктиви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слабление</a:t>
            </a:r>
            <a:r>
              <a:rPr sz="2000" b="1" spc="-10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памяти,</a:t>
            </a:r>
            <a:r>
              <a:rPr sz="2000" b="1" spc="-7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сыпь)</a:t>
            </a:r>
            <a:endParaRPr sz="2000">
              <a:latin typeface="Arial"/>
              <a:cs typeface="Arial"/>
            </a:endParaRPr>
          </a:p>
          <a:p>
            <a:pPr marL="82987" marR="31111">
              <a:lnSpc>
                <a:spcPct val="95825"/>
              </a:lnSpc>
              <a:spcBef>
                <a:spcPts val="38"/>
              </a:spcBef>
            </a:pPr>
            <a:r>
              <a:rPr sz="20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СНОТВОРНЫ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000" b="1" i="1" spc="-137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в</a:t>
            </a:r>
            <a:r>
              <a:rPr sz="2000" b="1" i="1" spc="-12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малы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х</a:t>
            </a:r>
            <a:r>
              <a:rPr sz="2000" b="1" i="1" spc="-6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20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оза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х</a:t>
            </a:r>
            <a:r>
              <a:rPr sz="2000" b="1" i="1" spc="-5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(1/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5</a:t>
            </a:r>
            <a:r>
              <a:rPr sz="2000" b="1" i="1" spc="-3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от</a:t>
            </a:r>
            <a:r>
              <a:rPr sz="2000" b="1" i="1" spc="-2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снотворной)</a:t>
            </a:r>
            <a:endParaRPr sz="2000">
              <a:latin typeface="Arial"/>
              <a:cs typeface="Arial"/>
            </a:endParaRPr>
          </a:p>
          <a:p>
            <a:pPr marL="145916" marR="31111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Фенобарбитал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635" y="3942399"/>
            <a:ext cx="343528" cy="58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07">
              <a:lnSpc>
                <a:spcPts val="2145"/>
              </a:lnSpc>
              <a:spcBef>
                <a:spcPts val="107"/>
              </a:spcBef>
            </a:pPr>
            <a:r>
              <a:rPr sz="20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III.</a:t>
            </a:r>
            <a:endParaRPr sz="2000">
              <a:latin typeface="Arial"/>
              <a:cs typeface="Arial"/>
            </a:endParaRPr>
          </a:p>
          <a:p>
            <a:pPr marL="12700" marR="38061">
              <a:lnSpc>
                <a:spcPct val="92488"/>
              </a:lnSpc>
              <a:spcBef>
                <a:spcPts val="6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635" y="4551897"/>
            <a:ext cx="372716" cy="583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IV.</a:t>
            </a:r>
            <a:endParaRPr sz="2000">
              <a:latin typeface="Arial"/>
              <a:cs typeface="Arial"/>
            </a:endParaRPr>
          </a:p>
          <a:p>
            <a:pPr marL="12953" marR="38061">
              <a:lnSpc>
                <a:spcPct val="92488"/>
              </a:lnSpc>
              <a:spcBef>
                <a:spcPts val="6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192" y="4551897"/>
            <a:ext cx="7650723" cy="2171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696" marR="31111">
              <a:lnSpc>
                <a:spcPts val="2145"/>
              </a:lnSpc>
              <a:spcBef>
                <a:spcPts val="107"/>
              </a:spcBef>
            </a:pPr>
            <a:r>
              <a:rPr sz="20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КОМБИНИРОВАННЫ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000" b="1" i="1" spc="-221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ПРЕПАРАТЫ</a:t>
            </a:r>
            <a:endParaRPr sz="2000">
              <a:latin typeface="Arial"/>
              <a:cs typeface="Arial"/>
            </a:endParaRPr>
          </a:p>
          <a:p>
            <a:pPr marL="12700" marR="306931" indent="507">
              <a:lnSpc>
                <a:spcPts val="1930"/>
              </a:lnSpc>
              <a:spcBef>
                <a:spcPts val="419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Корва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ол</a:t>
            </a:r>
            <a:r>
              <a:rPr sz="2000" b="1" spc="-9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(содержит:</a:t>
            </a:r>
            <a:r>
              <a:rPr sz="2000" b="1" spc="-1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этиловый эфир</a:t>
            </a:r>
            <a:r>
              <a:rPr sz="2000" b="1" spc="-5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бр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- мизовалериановой кис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оты,</a:t>
            </a:r>
            <a:r>
              <a:rPr sz="2000" b="1" spc="-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фенобарбита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4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масло</a:t>
            </a:r>
            <a:r>
              <a:rPr sz="2000" b="1" spc="-6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яты перечно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12700" marR="282520" indent="0">
              <a:lnSpc>
                <a:spcPts val="1920"/>
              </a:lnSpc>
              <a:spcBef>
                <a:spcPts val="47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Валокормид</a:t>
            </a:r>
            <a:r>
              <a:rPr sz="2000" b="1" spc="-1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(со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ржи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sz="20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настойки</a:t>
            </a:r>
            <a:r>
              <a:rPr sz="2000" b="1" spc="-9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валериан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0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ландыша</a:t>
            </a:r>
            <a:r>
              <a:rPr sz="2000" b="1" spc="-9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 красавк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9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натрия</a:t>
            </a:r>
            <a:r>
              <a:rPr sz="2000" b="1" spc="-6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броми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нт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12953" indent="0">
              <a:lnSpc>
                <a:spcPts val="1930"/>
              </a:lnSpc>
              <a:spcBef>
                <a:spcPts val="47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Микстура</a:t>
            </a:r>
            <a:r>
              <a:rPr sz="2000" b="1" spc="-9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Кватера</a:t>
            </a:r>
            <a:r>
              <a:rPr sz="2000" b="1" spc="-7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(настой</a:t>
            </a:r>
            <a:r>
              <a:rPr sz="2000" b="1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валер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аны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настой</a:t>
            </a:r>
            <a:r>
              <a:rPr sz="2000" b="1" spc="-18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мяты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натрия броми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+магния</a:t>
            </a:r>
            <a:r>
              <a:rPr sz="2000" b="1" spc="-7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сульфат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амидопири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+кофеин).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81" y="5650712"/>
            <a:ext cx="26493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635" y="6199310"/>
            <a:ext cx="26493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185" y="226518"/>
            <a:ext cx="816984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Действие седативных характеризуетс</a:t>
            </a:r>
            <a:r>
              <a:rPr sz="3200" b="1" spc="-9" dirty="0" smtClean="0">
                <a:solidFill>
                  <a:srgbClr val="00FFFF"/>
                </a:solidFill>
                <a:latin typeface="Arial"/>
                <a:cs typeface="Arial"/>
              </a:rPr>
              <a:t>я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41" y="165500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884" y="1654873"/>
            <a:ext cx="7536268" cy="4235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Снижением общего уровня возбудимости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ts val="3025"/>
              </a:lnSpc>
              <a:spcBef>
                <a:spcPts val="3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мозга;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ct val="95825"/>
              </a:lnSpc>
              <a:spcBef>
                <a:spcPts val="323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Снижением всех видов активност</a:t>
            </a:r>
            <a:r>
              <a:rPr sz="2800" b="1" spc="-1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13411" marR="53378">
              <a:lnSpc>
                <a:spcPct val="95825"/>
              </a:lnSpc>
              <a:spcBef>
                <a:spcPts val="480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Снижением беспокойств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3411" marR="53378">
              <a:lnSpc>
                <a:spcPts val="3025"/>
              </a:lnSpc>
              <a:spcBef>
                <a:spcPts val="15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раздражительности;</a:t>
            </a:r>
            <a:endParaRPr sz="2800">
              <a:latin typeface="Arial"/>
              <a:cs typeface="Arial"/>
            </a:endParaRPr>
          </a:p>
          <a:p>
            <a:pPr marL="13411" marR="51572" indent="355">
              <a:lnSpc>
                <a:spcPts val="3020"/>
              </a:lnSpc>
              <a:spcBef>
                <a:spcPts val="69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Препараты уменьшают двигательную и эмоциональную реакцию на окружающее воздействие.</a:t>
            </a:r>
            <a:endParaRPr sz="2800">
              <a:latin typeface="Arial"/>
              <a:cs typeface="Arial"/>
            </a:endParaRPr>
          </a:p>
          <a:p>
            <a:pPr marL="13411" marR="2025822" indent="0">
              <a:lnSpc>
                <a:spcPts val="3379"/>
              </a:lnSpc>
              <a:spcBef>
                <a:spcPts val="40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Нет  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специфического противотревожного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ействи</a:t>
            </a:r>
            <a:r>
              <a:rPr sz="2800" b="1" spc="-1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2508343"/>
            <a:ext cx="362037" cy="851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11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3411">
              <a:lnSpc>
                <a:spcPct val="92488"/>
              </a:lnSpc>
              <a:spcBef>
                <a:spcPts val="445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909" y="3832476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553" y="5070492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2911" y="150749"/>
            <a:ext cx="4491228" cy="2976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3257" y="1331023"/>
            <a:ext cx="3077132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РАСТИТЕЛЬНЫЕ</a:t>
            </a:r>
            <a:endParaRPr sz="2800">
              <a:latin typeface="Arial"/>
              <a:cs typeface="Arial"/>
            </a:endParaRPr>
          </a:p>
          <a:p>
            <a:pPr marL="335214" marR="362899" algn="ctr">
              <a:lnSpc>
                <a:spcPct val="95825"/>
              </a:lnSpc>
            </a:pP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ПРЕПАРАТЫ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610" y="3442660"/>
            <a:ext cx="4866437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3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Эти средства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казывают</a:t>
            </a:r>
            <a:endParaRPr sz="2800">
              <a:latin typeface="Arial"/>
              <a:cs typeface="Arial"/>
            </a:endParaRPr>
          </a:p>
          <a:p>
            <a:pPr marL="356099">
              <a:lnSpc>
                <a:spcPct val="958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недифференцированное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841" y="3869329"/>
            <a:ext cx="291906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успокаивающее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4365" y="4296710"/>
            <a:ext cx="7611531" cy="2088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действие, снижают возбуждение ЦНС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ё</a:t>
            </a:r>
            <a:endParaRPr sz="2800">
              <a:latin typeface="Arial"/>
              <a:cs typeface="Arial"/>
            </a:endParaRPr>
          </a:p>
          <a:p>
            <a:pPr marL="13055" marR="748121" indent="0">
              <a:lnSpc>
                <a:spcPct val="100041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реактивность в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тношении постоянно действующих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раздражителей повседневной жизн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снижают темп мышления.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8415" y="-1650"/>
            <a:ext cx="3125724" cy="1595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4237" y="172021"/>
            <a:ext cx="3102540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РАСТИТЕЛЬНЫЕ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144" y="172021"/>
            <a:ext cx="237933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ПРЕПАРАТЫ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1855674"/>
            <a:ext cx="2886698" cy="869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74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Седативное</a:t>
            </a:r>
            <a:endParaRPr sz="3200">
              <a:latin typeface="Arial"/>
              <a:cs typeface="Arial"/>
            </a:endParaRPr>
          </a:p>
          <a:p>
            <a:pPr marL="355487">
              <a:lnSpc>
                <a:spcPts val="3445"/>
              </a:lnSpc>
              <a:spcBef>
                <a:spcPts val="3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комплексом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1949" y="1855674"/>
            <a:ext cx="5016446" cy="869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21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действие обусловлено</a:t>
            </a:r>
            <a:endParaRPr sz="3200">
              <a:latin typeface="Arial"/>
              <a:cs typeface="Arial"/>
            </a:endParaRPr>
          </a:p>
          <a:p>
            <a:pPr marL="50471">
              <a:lnSpc>
                <a:spcPts val="3445"/>
              </a:lnSpc>
              <a:spcBef>
                <a:spcPts val="3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биологическ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активных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247" y="2731325"/>
            <a:ext cx="8088747" cy="3155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081" marR="57398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компонентов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астительного</a:t>
            </a:r>
            <a:endParaRPr sz="3200">
              <a:latin typeface="Arial"/>
              <a:cs typeface="Arial"/>
            </a:endParaRPr>
          </a:p>
          <a:p>
            <a:pPr marL="355487" marR="616529" indent="-406">
              <a:lnSpc>
                <a:spcPts val="3450"/>
              </a:lnSpc>
              <a:spcBef>
                <a:spcPts val="13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происхождения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эфирные</a:t>
            </a:r>
            <a:r>
              <a:rPr sz="3200" b="1" spc="-15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масла</a:t>
            </a:r>
            <a:r>
              <a:rPr sz="3200" b="1" spc="-9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алкалоиды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 marL="355081" indent="-342381">
              <a:lnSpc>
                <a:spcPts val="3450"/>
              </a:lnSpc>
              <a:spcBef>
                <a:spcPts val="761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За</a:t>
            </a:r>
            <a:r>
              <a:rPr sz="3200" b="1" spc="-6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счет изовалериановой кислоты (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зависимости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 препарат</a:t>
            </a:r>
            <a:r>
              <a:rPr sz="3200" b="1" spc="-1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32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ЛС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усиливают процесс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орможения или понижают процесс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озбуждени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7183" y="-1650"/>
            <a:ext cx="3076955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0931" y="172021"/>
            <a:ext cx="550124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РАСТИТЕЛЬНЫ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Е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ПРЕПАРАТЫ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460" y="1024135"/>
            <a:ext cx="5462937" cy="2051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80" marR="53016">
              <a:lnSpc>
                <a:spcPts val="3165"/>
              </a:lnSpc>
              <a:spcBef>
                <a:spcPts val="158"/>
              </a:spcBef>
            </a:pPr>
            <a:r>
              <a:rPr sz="3000" b="1" spc="0" dirty="0" smtClean="0">
                <a:solidFill>
                  <a:srgbClr val="FFCCFF"/>
                </a:solidFill>
                <a:latin typeface="Arial"/>
                <a:cs typeface="Arial"/>
              </a:rPr>
              <a:t>Другие эффекты:</a:t>
            </a:r>
            <a:endParaRPr sz="3000">
              <a:latin typeface="Arial"/>
              <a:cs typeface="Arial"/>
            </a:endParaRPr>
          </a:p>
          <a:p>
            <a:pPr marL="12700" marR="1266291" indent="380">
              <a:lnSpc>
                <a:spcPts val="2880"/>
              </a:lnSpc>
              <a:spcBef>
                <a:spcPts val="646"/>
              </a:spcBef>
            </a:pPr>
            <a:r>
              <a:rPr sz="30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1) слабо выраженное снотворное </a:t>
            </a:r>
            <a:r>
              <a:rPr sz="30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ействие</a:t>
            </a:r>
            <a:endParaRPr sz="3000">
              <a:latin typeface="Arial"/>
              <a:cs typeface="Arial"/>
            </a:endParaRPr>
          </a:p>
          <a:p>
            <a:pPr marL="12700" indent="0">
              <a:lnSpc>
                <a:spcPts val="2870"/>
              </a:lnSpc>
              <a:spcBef>
                <a:spcPts val="727"/>
              </a:spcBef>
            </a:pPr>
            <a:r>
              <a:rPr sz="30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2) </a:t>
            </a:r>
            <a:r>
              <a:rPr sz="3000" spc="-4" dirty="0" smtClean="0">
                <a:solidFill>
                  <a:srgbClr val="FFFF00"/>
                </a:solidFill>
                <a:latin typeface="Arial"/>
                <a:cs typeface="Arial"/>
              </a:rPr>
              <a:t>слабо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е </a:t>
            </a:r>
            <a:r>
              <a:rPr sz="3000" spc="-4" dirty="0" smtClean="0">
                <a:solidFill>
                  <a:srgbClr val="FFFF00"/>
                </a:solidFill>
                <a:latin typeface="Arial"/>
                <a:cs typeface="Arial"/>
              </a:rPr>
              <a:t>спазмолитическое 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действие</a:t>
            </a:r>
            <a:endParaRPr sz="3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460" y="3583693"/>
            <a:ext cx="5279981" cy="2415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016">
              <a:lnSpc>
                <a:spcPts val="3165"/>
              </a:lnSpc>
              <a:spcBef>
                <a:spcPts val="158"/>
              </a:spcBef>
            </a:pPr>
            <a:r>
              <a:rPr sz="3000" b="1" spc="0" dirty="0" smtClean="0">
                <a:solidFill>
                  <a:srgbClr val="FFCCFF"/>
                </a:solidFill>
                <a:latin typeface="Arial"/>
                <a:cs typeface="Arial"/>
              </a:rPr>
              <a:t>Показани</a:t>
            </a:r>
            <a:r>
              <a:rPr sz="3000" b="1" spc="9" dirty="0" smtClean="0">
                <a:solidFill>
                  <a:srgbClr val="FFCCFF"/>
                </a:solidFill>
                <a:latin typeface="Arial"/>
                <a:cs typeface="Arial"/>
              </a:rPr>
              <a:t>я</a:t>
            </a:r>
            <a:r>
              <a:rPr sz="3000" b="1" spc="0" dirty="0" smtClean="0">
                <a:solidFill>
                  <a:srgbClr val="FFCCFF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12700" marR="77114" indent="0">
              <a:lnSpc>
                <a:spcPts val="2870"/>
              </a:lnSpc>
              <a:spcBef>
                <a:spcPts val="653"/>
              </a:spcBef>
            </a:pPr>
            <a:r>
              <a:rPr sz="30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1) слабо выраженные невротические расстройства </a:t>
            </a:r>
            <a:r>
              <a:rPr sz="3000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вегетоневроз</a:t>
            </a:r>
            <a:r>
              <a:rPr sz="3000" spc="9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 marL="12700" indent="0">
              <a:lnSpc>
                <a:spcPts val="2870"/>
              </a:lnSpc>
              <a:spcBef>
                <a:spcPts val="729"/>
              </a:spcBef>
            </a:pPr>
            <a:r>
              <a:rPr sz="30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000" spc="0" dirty="0" smtClean="0">
                <a:solidFill>
                  <a:srgbClr val="FFFF00"/>
                </a:solidFill>
                <a:latin typeface="Arial"/>
                <a:cs typeface="Arial"/>
              </a:rPr>
              <a:t>2) слабо выраженные инсомнические расстройства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05727" y="-1650"/>
            <a:ext cx="2438400" cy="243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4592" y="111823"/>
            <a:ext cx="5770921" cy="2023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3064" marR="31111">
              <a:lnSpc>
                <a:spcPts val="2965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НЕЙРОЛЕПТИКИ</a:t>
            </a:r>
            <a:endParaRPr sz="2800">
              <a:latin typeface="Arial"/>
              <a:cs typeface="Arial"/>
            </a:endParaRPr>
          </a:p>
          <a:p>
            <a:pPr marL="12700" indent="253">
              <a:lnSpc>
                <a:spcPts val="2299"/>
              </a:lnSpc>
              <a:spcBef>
                <a:spcPts val="115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Психоз</a:t>
            </a:r>
            <a:r>
              <a:rPr sz="200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состояни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0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характеризующееся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извращением</a:t>
            </a:r>
            <a:r>
              <a:rPr sz="2000" b="1" spc="-1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реальности</a:t>
            </a:r>
            <a:r>
              <a:rPr sz="2000" b="1" spc="-1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(то</a:t>
            </a:r>
            <a:r>
              <a:rPr sz="2000" b="1" spc="-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есть</a:t>
            </a:r>
            <a:r>
              <a:rPr sz="2000" b="1" spc="-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бредом,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галлюцинациями,</a:t>
            </a:r>
            <a:r>
              <a:rPr sz="2000" b="1" spc="-17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агрессивность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враждебность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аффективными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расстройствам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и)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 В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целом</a:t>
            </a:r>
            <a:r>
              <a:rPr sz="2000" b="1" spc="-5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это укладывается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понятие</a:t>
            </a:r>
            <a:r>
              <a:rPr sz="2000" b="1" spc="-8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родуктивной</a:t>
            </a:r>
            <a:r>
              <a:rPr sz="2000" b="1" spc="-1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симптоматики.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035" y="63433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8986" y="1612681"/>
            <a:ext cx="219515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781" y="2466123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338" y="2466029"/>
            <a:ext cx="5686881" cy="1502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53">
              <a:lnSpc>
                <a:spcPts val="1930"/>
              </a:lnSpc>
              <a:spcBef>
                <a:spcPts val="271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Психозы</a:t>
            </a:r>
            <a:r>
              <a:rPr sz="2000" b="1" spc="-8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могут быть </a:t>
            </a:r>
            <a:r>
              <a:rPr sz="2000" b="1" spc="-4" dirty="0" smtClean="0">
                <a:solidFill>
                  <a:srgbClr val="00FF00"/>
                </a:solidFill>
                <a:latin typeface="Arial"/>
                <a:cs typeface="Arial"/>
              </a:rPr>
              <a:t>О</a:t>
            </a:r>
            <a:r>
              <a:rPr sz="2000" b="1" spc="4" dirty="0" smtClean="0">
                <a:solidFill>
                  <a:srgbClr val="00FF00"/>
                </a:solidFill>
                <a:latin typeface="Arial"/>
                <a:cs typeface="Arial"/>
              </a:rPr>
              <a:t>РГАН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000" b="1" spc="4" dirty="0" smtClean="0">
                <a:solidFill>
                  <a:srgbClr val="00FF00"/>
                </a:solidFill>
                <a:latin typeface="Arial"/>
                <a:cs typeface="Arial"/>
              </a:rPr>
              <a:t>ЧЕСКИ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Е</a:t>
            </a:r>
            <a:r>
              <a:rPr sz="2000" b="1" spc="-14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000" b="1" spc="4" dirty="0" smtClean="0">
                <a:solidFill>
                  <a:srgbClr val="00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и </a:t>
            </a:r>
            <a:r>
              <a:rPr sz="2000" b="1" spc="4" dirty="0" smtClean="0">
                <a:solidFill>
                  <a:srgbClr val="00FF00"/>
                </a:solidFill>
                <a:latin typeface="Arial"/>
                <a:cs typeface="Arial"/>
              </a:rPr>
              <a:t>ЭНДОГЕННЫ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Е</a:t>
            </a:r>
            <a:r>
              <a:rPr sz="2000" b="1" spc="-144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шизофрени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маниакальн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- депрессивный</a:t>
            </a:r>
            <a:r>
              <a:rPr sz="2000" b="1" spc="-14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b="1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000" b="1" spc="4" dirty="0" smtClean="0">
                <a:solidFill>
                  <a:srgbClr val="00FF00"/>
                </a:solidFill>
                <a:latin typeface="Arial"/>
                <a:cs typeface="Arial"/>
              </a:rPr>
              <a:t>РЕАКТИВНЫ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Е,</a:t>
            </a:r>
            <a:r>
              <a:rPr sz="2000" b="1" spc="-141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то есть</a:t>
            </a:r>
            <a:r>
              <a:rPr sz="2000" b="1" spc="-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вляющиеся</a:t>
            </a:r>
            <a:r>
              <a:rPr sz="2000" b="1" spc="-1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</a:t>
            </a:r>
            <a:r>
              <a:rPr sz="2000" b="1" spc="-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самостоятельными заболеваниям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5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b="1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ст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ни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м,</a:t>
            </a:r>
            <a:r>
              <a:rPr sz="2000" b="1" spc="-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возникшим</a:t>
            </a:r>
            <a:r>
              <a:rPr sz="2000" b="1" spc="-1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 ответ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b="1" spc="-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потрясение.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527" y="4298677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4338" y="4298582"/>
            <a:ext cx="5729637" cy="10122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299"/>
              </a:lnSpc>
              <a:spcBef>
                <a:spcPts val="145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снове</a:t>
            </a:r>
            <a:r>
              <a:rPr sz="2000" b="1" spc="-5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сихозов</a:t>
            </a:r>
            <a:r>
              <a:rPr sz="2000" b="1" spc="-8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большое</a:t>
            </a:r>
            <a:r>
              <a:rPr sz="2000" b="1" spc="-8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значение</a:t>
            </a:r>
            <a:r>
              <a:rPr sz="2000" b="1" spc="-9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имеет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резкое</a:t>
            </a:r>
            <a:r>
              <a:rPr sz="2000" b="1" spc="-6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повышение</a:t>
            </a:r>
            <a:r>
              <a:rPr sz="2000" b="1" spc="-1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симпатического</a:t>
            </a:r>
            <a:r>
              <a:rPr sz="2000" b="1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тонуса</a:t>
            </a:r>
            <a:r>
              <a:rPr sz="2000" b="1" spc="-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ЦН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С,</a:t>
            </a:r>
            <a:r>
              <a:rPr sz="2000" b="1" spc="-4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то есть</a:t>
            </a:r>
            <a:r>
              <a:rPr sz="2000" b="1" spc="-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избыток</a:t>
            </a:r>
            <a:r>
              <a:rPr sz="2000" b="1" spc="-7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катехоламинов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(норадреналина</a:t>
            </a:r>
            <a:r>
              <a:rPr sz="2000" b="1" spc="-16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 дофамина).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6574" y="630919"/>
            <a:ext cx="626502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БРОМИДЫ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317" y="1352550"/>
            <a:ext cx="7994706" cy="5042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 marR="39873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Впервые 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рименены в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1857 год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614" marR="176479" indent="304">
              <a:lnSpc>
                <a:spcPts val="2903"/>
              </a:lnSpc>
              <a:spcBef>
                <a:spcPts val="357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Механизм действия рассматривается в </a:t>
            </a:r>
            <a:endParaRPr sz="2400" dirty="0">
              <a:latin typeface="Arial"/>
              <a:cs typeface="Arial"/>
            </a:endParaRPr>
          </a:p>
          <a:p>
            <a:pPr marL="13614" marR="17647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соответствии с концепцией 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П.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Павлов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который </a:t>
            </a:r>
            <a:endParaRPr sz="2400" dirty="0">
              <a:latin typeface="Arial"/>
              <a:cs typeface="Arial"/>
            </a:endParaRPr>
          </a:p>
          <a:p>
            <a:pPr marL="13614" marR="17647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впервые доказа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что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бромиды усиливают </a:t>
            </a:r>
            <a:endParaRPr sz="2400" dirty="0">
              <a:latin typeface="Arial"/>
              <a:cs typeface="Arial"/>
            </a:endParaRPr>
          </a:p>
          <a:p>
            <a:pPr marL="13614" marR="176479">
              <a:lnSpc>
                <a:spcPts val="2759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процессы торможения и предложил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использовать </a:t>
            </a:r>
            <a:endParaRPr sz="2400" dirty="0">
              <a:latin typeface="Arial"/>
              <a:cs typeface="Arial"/>
            </a:endParaRPr>
          </a:p>
          <a:p>
            <a:pPr marL="13614" marR="176479">
              <a:lnSpc>
                <a:spcPts val="2759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их для лечения неврозо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004" marR="91500" indent="304">
              <a:lnSpc>
                <a:spcPts val="2903"/>
              </a:lnSpc>
              <a:spcBef>
                <a:spcPts val="115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Итак, бромиды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силивают процессы торможения </a:t>
            </a:r>
            <a:endParaRPr sz="2400" dirty="0">
              <a:latin typeface="Arial"/>
              <a:cs typeface="Arial"/>
            </a:endParaRPr>
          </a:p>
          <a:p>
            <a:pPr marL="13004" marR="915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 ЦН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приводя их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оответствие с процессами </a:t>
            </a:r>
            <a:endParaRPr sz="2400" dirty="0">
              <a:latin typeface="Arial"/>
              <a:cs typeface="Arial"/>
            </a:endParaRPr>
          </a:p>
          <a:p>
            <a:pPr marL="13004" marR="915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возбуждения (на фоне исходного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силения </a:t>
            </a:r>
            <a:endParaRPr sz="2400" dirty="0">
              <a:latin typeface="Arial"/>
              <a:cs typeface="Arial"/>
            </a:endParaRPr>
          </a:p>
          <a:p>
            <a:pPr marL="13004" marR="915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последних).</a:t>
            </a:r>
            <a:endParaRPr sz="2400" dirty="0">
              <a:latin typeface="Arial"/>
              <a:cs typeface="Arial"/>
            </a:endParaRPr>
          </a:p>
          <a:p>
            <a:pPr marL="12700" indent="609">
              <a:lnSpc>
                <a:spcPts val="2903"/>
              </a:lnSpc>
              <a:spcBef>
                <a:spcPts val="113"/>
              </a:spcBef>
            </a:pPr>
            <a:r>
              <a:rPr sz="2400" spc="4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Эффективность 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ействия бромидов существенно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зависит от конституциональных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особенностей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личности (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"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слабый тип"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личности нуждается в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меньших дозах, чем "сильный тип").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327" y="-1650"/>
            <a:ext cx="3352800" cy="2025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0323" y="226518"/>
            <a:ext cx="2283206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БРОМИДЫ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181" y="1655292"/>
            <a:ext cx="3263838" cy="1466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59" marR="49510">
              <a:lnSpc>
                <a:spcPts val="2755"/>
              </a:lnSpc>
              <a:spcBef>
                <a:spcPts val="137"/>
              </a:spcBef>
            </a:pP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Другие действи</a:t>
            </a:r>
            <a:r>
              <a:rPr sz="2600" b="1" spc="4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13029">
              <a:lnSpc>
                <a:spcPct val="95825"/>
              </a:lnSpc>
            </a:pPr>
            <a:r>
              <a:rPr sz="26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слаб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600" spc="-7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выраженное</a:t>
            </a:r>
            <a:endParaRPr sz="2600">
              <a:latin typeface="Arial"/>
              <a:cs typeface="Arial"/>
            </a:endParaRPr>
          </a:p>
          <a:p>
            <a:pPr marL="12700" marR="6245" indent="329">
              <a:lnSpc>
                <a:spcPts val="2500"/>
              </a:lnSpc>
              <a:spcBef>
                <a:spcPts val="699"/>
              </a:spcBef>
            </a:pPr>
            <a:r>
              <a:rPr sz="26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слабо</a:t>
            </a:r>
            <a:r>
              <a:rPr sz="2600" spc="-7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ыраженное действие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6834" y="2052217"/>
            <a:ext cx="3774543" cy="75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29" marR="49491">
              <a:lnSpc>
                <a:spcPts val="2755"/>
              </a:lnSpc>
              <a:spcBef>
                <a:spcPts val="137"/>
              </a:spcBef>
            </a:pP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снотворно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600" spc="-1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действие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противоэпилептическое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181" y="3163146"/>
            <a:ext cx="7075504" cy="6730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3900" spc="0" baseline="-1155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900" spc="0" baseline="-1114" dirty="0" smtClean="0">
                <a:solidFill>
                  <a:srgbClr val="FFFF00"/>
                </a:solidFill>
                <a:latin typeface="Arial"/>
                <a:cs typeface="Arial"/>
              </a:rPr>
              <a:t>потенциирование</a:t>
            </a:r>
            <a:r>
              <a:rPr sz="3900" spc="-224" baseline="-11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900" spc="0" baseline="-1114" dirty="0" smtClean="0">
                <a:solidFill>
                  <a:srgbClr val="FFFF00"/>
                </a:solidFill>
                <a:latin typeface="Arial"/>
                <a:cs typeface="Arial"/>
              </a:rPr>
              <a:t>действия</a:t>
            </a:r>
            <a:r>
              <a:rPr sz="3900" spc="-111" baseline="-11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900" spc="0" baseline="-1114" dirty="0" smtClean="0">
                <a:solidFill>
                  <a:srgbClr val="FFFF00"/>
                </a:solidFill>
                <a:latin typeface="Arial"/>
                <a:cs typeface="Arial"/>
              </a:rPr>
              <a:t>других</a:t>
            </a:r>
            <a:r>
              <a:rPr sz="3900" spc="-79" baseline="-11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900" spc="0" baseline="-1114" dirty="0" smtClean="0">
                <a:solidFill>
                  <a:srgbClr val="FFFF00"/>
                </a:solidFill>
                <a:latin typeface="Arial"/>
                <a:cs typeface="Arial"/>
              </a:rPr>
              <a:t>средст</a:t>
            </a:r>
            <a:r>
              <a:rPr sz="3900" spc="4" baseline="-111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900" spc="0" baseline="-1114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600">
              <a:latin typeface="Arial"/>
              <a:cs typeface="Arial"/>
            </a:endParaRPr>
          </a:p>
          <a:p>
            <a:pPr marL="12700" marR="56954">
              <a:lnSpc>
                <a:spcPts val="2580"/>
              </a:lnSpc>
            </a:pPr>
            <a:r>
              <a:rPr sz="3900" spc="0" baseline="1114" dirty="0" smtClean="0">
                <a:solidFill>
                  <a:srgbClr val="FFFF00"/>
                </a:solidFill>
                <a:latin typeface="Arial"/>
                <a:cs typeface="Arial"/>
              </a:rPr>
              <a:t>угнетающих</a:t>
            </a:r>
            <a:r>
              <a:rPr sz="3900" spc="-145" baseline="11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900" spc="0" baseline="1114" dirty="0" smtClean="0">
                <a:solidFill>
                  <a:srgbClr val="FFFF00"/>
                </a:solidFill>
                <a:latin typeface="Arial"/>
                <a:cs typeface="Arial"/>
              </a:rPr>
              <a:t>ЦНС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851" y="4274074"/>
            <a:ext cx="6135480" cy="178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29" marR="44254">
              <a:lnSpc>
                <a:spcPts val="2755"/>
              </a:lnSpc>
              <a:spcBef>
                <a:spcPts val="137"/>
              </a:spcBef>
            </a:pPr>
            <a:r>
              <a:rPr sz="2600" b="1" spc="0" dirty="0" smtClean="0">
                <a:solidFill>
                  <a:srgbClr val="FFFFFF"/>
                </a:solidFill>
                <a:latin typeface="Arial"/>
                <a:cs typeface="Arial"/>
              </a:rPr>
              <a:t>Показания:</a:t>
            </a:r>
            <a:endParaRPr sz="2600">
              <a:latin typeface="Arial"/>
              <a:cs typeface="Arial"/>
            </a:endParaRPr>
          </a:p>
          <a:p>
            <a:pPr marL="13029" marR="64570" indent="0">
              <a:lnSpc>
                <a:spcPts val="2500"/>
              </a:lnSpc>
              <a:spcBef>
                <a:spcPts val="561"/>
              </a:spcBef>
            </a:pPr>
            <a:r>
              <a:rPr sz="26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1)</a:t>
            </a:r>
            <a:r>
              <a:rPr sz="2600" spc="-4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слаб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600" spc="-5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выраженны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600" spc="-14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евротические расстройства</a:t>
            </a:r>
            <a:endParaRPr sz="2600">
              <a:latin typeface="Arial"/>
              <a:cs typeface="Arial"/>
            </a:endParaRPr>
          </a:p>
          <a:p>
            <a:pPr marL="12700" indent="329">
              <a:lnSpc>
                <a:spcPts val="2500"/>
              </a:lnSpc>
              <a:spcBef>
                <a:spcPts val="625"/>
              </a:spcBef>
            </a:pPr>
            <a:r>
              <a:rPr sz="26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2)</a:t>
            </a:r>
            <a:r>
              <a:rPr sz="2600" spc="-4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слаб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600" spc="-6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выраженны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600" spc="-14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нсомнические расстройства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6441" y="-1650"/>
            <a:ext cx="2917698" cy="1984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4723" y="112218"/>
            <a:ext cx="2283206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БРОМИДЫ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235" y="1608810"/>
            <a:ext cx="7986983" cy="4800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254">
              <a:lnSpc>
                <a:spcPts val="2755"/>
              </a:lnSpc>
              <a:spcBef>
                <a:spcPts val="137"/>
              </a:spcBef>
            </a:pPr>
            <a:r>
              <a:rPr sz="2600" spc="0" dirty="0" smtClean="0">
                <a:solidFill>
                  <a:srgbClr val="FFCCFF"/>
                </a:solidFill>
                <a:latin typeface="Arial"/>
                <a:cs typeface="Arial"/>
              </a:rPr>
              <a:t>Нежелательные</a:t>
            </a:r>
            <a:r>
              <a:rPr sz="2600" spc="-182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CCFF"/>
                </a:solidFill>
                <a:latin typeface="Arial"/>
                <a:cs typeface="Arial"/>
              </a:rPr>
              <a:t>п</a:t>
            </a:r>
            <a:r>
              <a:rPr sz="2600" spc="0" dirty="0" smtClean="0">
                <a:solidFill>
                  <a:srgbClr val="FFCCFF"/>
                </a:solidFill>
                <a:latin typeface="Arial"/>
                <a:cs typeface="Arial"/>
              </a:rPr>
              <a:t>обочные</a:t>
            </a:r>
            <a:r>
              <a:rPr sz="2600" spc="-8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CCFF"/>
                </a:solidFill>
                <a:latin typeface="Arial"/>
                <a:cs typeface="Arial"/>
              </a:rPr>
              <a:t>действи</a:t>
            </a:r>
            <a:r>
              <a:rPr sz="2600" spc="4" dirty="0" smtClean="0">
                <a:solidFill>
                  <a:srgbClr val="FFCCFF"/>
                </a:solidFill>
                <a:latin typeface="Arial"/>
                <a:cs typeface="Arial"/>
              </a:rPr>
              <a:t>я</a:t>
            </a:r>
            <a:r>
              <a:rPr sz="2600" spc="0" dirty="0" smtClean="0">
                <a:solidFill>
                  <a:srgbClr val="FFCC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13359" marR="402742" indent="-329">
              <a:lnSpc>
                <a:spcPts val="2500"/>
              </a:lnSpc>
              <a:spcBef>
                <a:spcPts val="561"/>
              </a:spcBef>
            </a:pPr>
            <a:r>
              <a:rPr sz="26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При</a:t>
            </a:r>
            <a:r>
              <a:rPr sz="2600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лительном</a:t>
            </a:r>
            <a:r>
              <a:rPr sz="2600" spc="-14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рименении развивается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материальная</a:t>
            </a:r>
            <a:r>
              <a:rPr sz="2600" spc="-17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кумуляция</a:t>
            </a:r>
            <a:r>
              <a:rPr sz="26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бромидов</a:t>
            </a:r>
            <a:r>
              <a:rPr sz="2600" spc="-10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600" spc="-1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азвитием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картин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хроническог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600" spc="-15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травлени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600" spc="-1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600" spc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бромизма.</a:t>
            </a:r>
            <a:endParaRPr sz="2600">
              <a:latin typeface="Arial"/>
              <a:cs typeface="Arial"/>
            </a:endParaRPr>
          </a:p>
          <a:p>
            <a:pPr marL="13359" indent="-659">
              <a:lnSpc>
                <a:spcPts val="3067"/>
              </a:lnSpc>
              <a:spcBef>
                <a:spcPts val="456"/>
              </a:spcBef>
            </a:pPr>
            <a:r>
              <a:rPr sz="26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Клиника</a:t>
            </a:r>
            <a:r>
              <a:rPr sz="2600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бромизма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связан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600" spc="-8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600" spc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резки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м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угнетением </a:t>
            </a:r>
            <a:endParaRPr sz="2600">
              <a:latin typeface="Arial"/>
              <a:cs typeface="Arial"/>
            </a:endParaRPr>
          </a:p>
          <a:p>
            <a:pPr marL="13359">
              <a:lnSpc>
                <a:spcPts val="2989"/>
              </a:lnSpc>
            </a:pP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ЦН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600" spc="-5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когнитивн</a:t>
            </a:r>
            <a:r>
              <a:rPr sz="2600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-мнестическим</a:t>
            </a:r>
            <a:r>
              <a:rPr sz="2600" spc="-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дефицито</a:t>
            </a:r>
            <a:r>
              <a:rPr sz="2600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600">
              <a:latin typeface="Arial"/>
              <a:cs typeface="Arial"/>
            </a:endParaRPr>
          </a:p>
          <a:p>
            <a:pPr marL="13359">
              <a:lnSpc>
                <a:spcPts val="2989"/>
              </a:lnSpc>
            </a:pP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треморо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600" spc="-1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диспепсией,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нарушение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600" spc="-15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пищеварени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600">
              <a:latin typeface="Arial"/>
              <a:cs typeface="Arial"/>
            </a:endParaRPr>
          </a:p>
          <a:p>
            <a:pPr marL="13359">
              <a:lnSpc>
                <a:spcPts val="2989"/>
              </a:lnSpc>
            </a:pP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поносам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и,</a:t>
            </a:r>
            <a:r>
              <a:rPr sz="2600" spc="-1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кашлем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600" spc="-9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насморко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м,</a:t>
            </a:r>
            <a:r>
              <a:rPr sz="2600" spc="-1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появлением </a:t>
            </a:r>
            <a:endParaRPr sz="2600">
              <a:latin typeface="Arial"/>
              <a:cs typeface="Arial"/>
            </a:endParaRPr>
          </a:p>
          <a:p>
            <a:pPr marL="13359">
              <a:lnSpc>
                <a:spcPts val="2989"/>
              </a:lnSpc>
            </a:pP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зудящих</a:t>
            </a:r>
            <a:r>
              <a:rPr sz="2600" spc="-10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ысыпаний</a:t>
            </a:r>
            <a:r>
              <a:rPr sz="2600" spc="-1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на</a:t>
            </a:r>
            <a:r>
              <a:rPr sz="2600" spc="-1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коже</a:t>
            </a:r>
            <a:r>
              <a:rPr sz="2600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лизистых </a:t>
            </a:r>
            <a:endParaRPr sz="2600">
              <a:latin typeface="Arial"/>
              <a:cs typeface="Arial"/>
            </a:endParaRPr>
          </a:p>
          <a:p>
            <a:pPr marL="13359">
              <a:lnSpc>
                <a:spcPts val="2989"/>
              </a:lnSpc>
            </a:pP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оболочка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4349" marR="48116">
              <a:lnSpc>
                <a:spcPts val="3067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Лечение</a:t>
            </a:r>
            <a:r>
              <a:rPr sz="2600" spc="-10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Arial"/>
                <a:cs typeface="Arial"/>
              </a:rPr>
              <a:t>бромизма</a:t>
            </a:r>
            <a:r>
              <a:rPr sz="2600" spc="-10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600" spc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отмена</a:t>
            </a:r>
            <a:r>
              <a:rPr sz="2600" spc="-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бромидо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600" spc="-10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обильное </a:t>
            </a:r>
            <a:endParaRPr sz="2600">
              <a:latin typeface="Arial"/>
              <a:cs typeface="Arial"/>
            </a:endParaRPr>
          </a:p>
          <a:p>
            <a:pPr marL="14349" marR="48116">
              <a:lnSpc>
                <a:spcPts val="2989"/>
              </a:lnSpc>
            </a:pP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питье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NaCL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-содержащих</a:t>
            </a:r>
            <a:r>
              <a:rPr sz="2600" spc="-2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жидкостей,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применение </a:t>
            </a:r>
            <a:endParaRPr sz="2600">
              <a:latin typeface="Arial"/>
              <a:cs typeface="Arial"/>
            </a:endParaRPr>
          </a:p>
          <a:p>
            <a:pPr marL="14349" marR="48116">
              <a:lnSpc>
                <a:spcPts val="2989"/>
              </a:lnSpc>
            </a:pP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мочегонны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600" spc="-1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часты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600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4" dirty="0" smtClean="0">
                <a:solidFill>
                  <a:srgbClr val="FFFF00"/>
                </a:solidFill>
                <a:latin typeface="Arial"/>
                <a:cs typeface="Arial"/>
              </a:rPr>
              <a:t>ванны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4679" marR="44254">
              <a:lnSpc>
                <a:spcPct val="95825"/>
              </a:lnSpc>
            </a:pPr>
            <a:r>
              <a:rPr sz="26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600" spc="4" dirty="0" smtClean="0">
                <a:solidFill>
                  <a:srgbClr val="FFCCFF"/>
                </a:solidFill>
                <a:latin typeface="Arial"/>
                <a:cs typeface="Arial"/>
              </a:rPr>
              <a:t>Противопоказани</a:t>
            </a:r>
            <a:r>
              <a:rPr sz="2600" spc="0" dirty="0" smtClean="0">
                <a:solidFill>
                  <a:srgbClr val="FFCCFF"/>
                </a:solidFill>
                <a:latin typeface="Arial"/>
                <a:cs typeface="Arial"/>
              </a:rPr>
              <a:t>я:</a:t>
            </a:r>
            <a:r>
              <a:rPr sz="2600" spc="-23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Патология</a:t>
            </a:r>
            <a:r>
              <a:rPr sz="26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FFFF00"/>
                </a:solidFill>
                <a:latin typeface="Arial"/>
                <a:cs typeface="Arial"/>
              </a:rPr>
              <a:t>почек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6841" y="95821"/>
            <a:ext cx="7927478" cy="817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134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Химическая классификация нейролептиков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ct val="95825"/>
              </a:lnSpc>
              <a:spcBef>
                <a:spcPts val="970"/>
              </a:spcBef>
            </a:pP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Типичные</a:t>
            </a:r>
            <a:r>
              <a:rPr sz="2000" b="1" spc="-100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нейро</a:t>
            </a:r>
            <a:r>
              <a:rPr sz="2000" b="1" spc="9" dirty="0" smtClean="0">
                <a:solidFill>
                  <a:srgbClr val="00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ептики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841" y="939080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652" y="938985"/>
            <a:ext cx="6966370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Фенотиазины</a:t>
            </a:r>
            <a:r>
              <a:rPr sz="2000" b="1" spc="-137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000" b="1" spc="-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другие трициклические</a:t>
            </a:r>
            <a:r>
              <a:rPr sz="2000" b="1" spc="-161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пр</a:t>
            </a:r>
            <a:r>
              <a:rPr sz="2000" b="1" spc="9" dirty="0" smtClean="0">
                <a:solidFill>
                  <a:srgbClr val="FFCCFF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изводны</a:t>
            </a:r>
            <a:r>
              <a:rPr sz="2000" b="1" spc="-9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4091" y="1243829"/>
            <a:ext cx="265189" cy="888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3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953">
              <a:lnSpc>
                <a:spcPct val="92488"/>
              </a:lnSpc>
              <a:spcBef>
                <a:spcPts val="7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953">
              <a:lnSpc>
                <a:spcPct val="92488"/>
              </a:lnSpc>
              <a:spcBef>
                <a:spcPts val="180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9809" y="1243734"/>
            <a:ext cx="7207428" cy="1133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Алифатические</a:t>
            </a:r>
            <a:r>
              <a:rPr sz="2000" b="1" spc="-1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алимемази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промази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хлорпромазин)</a:t>
            </a:r>
            <a:endParaRPr sz="2000">
              <a:latin typeface="Arial"/>
              <a:cs typeface="Arial"/>
            </a:endParaRPr>
          </a:p>
          <a:p>
            <a:pPr marL="12953" marR="38061">
              <a:lnSpc>
                <a:spcPct val="95825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Пиперидиновые</a:t>
            </a:r>
            <a:r>
              <a:rPr sz="2000" b="1" spc="-16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(перициазин,</a:t>
            </a:r>
            <a:r>
              <a:rPr sz="2000" b="1" spc="-1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пипотиази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тиоридазин)</a:t>
            </a:r>
            <a:endParaRPr sz="2000">
              <a:latin typeface="Arial"/>
              <a:cs typeface="Arial"/>
            </a:endParaRPr>
          </a:p>
          <a:p>
            <a:pPr marL="12953" marR="38061">
              <a:lnSpc>
                <a:spcPts val="2240"/>
              </a:lnSpc>
              <a:spcBef>
                <a:spcPts val="212"/>
              </a:spcBef>
            </a:pP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Пиперазиновые</a:t>
            </a:r>
            <a:r>
              <a:rPr sz="3000" b="1" spc="-160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перфенази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н,</a:t>
            </a:r>
            <a:r>
              <a:rPr sz="3000" b="1" spc="-128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прохлорперази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н,</a:t>
            </a:r>
            <a:endParaRPr sz="2000">
              <a:latin typeface="Arial"/>
              <a:cs typeface="Arial"/>
            </a:endParaRPr>
          </a:p>
          <a:p>
            <a:pPr marL="12700" marR="38061">
              <a:lnSpc>
                <a:spcPts val="1985"/>
              </a:lnSpc>
            </a:pP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тиопроперази</a:t>
            </a:r>
            <a:r>
              <a:rPr sz="3000" b="1" spc="-4" baseline="144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000" b="1" spc="-151" baseline="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трифлуоперази</a:t>
            </a:r>
            <a:r>
              <a:rPr sz="3000" b="1" spc="-4" baseline="144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000" b="1" spc="-168" baseline="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флуфеназин)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841" y="2402687"/>
            <a:ext cx="265189" cy="888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3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953" marR="0">
              <a:lnSpc>
                <a:spcPct val="92488"/>
              </a:lnSpc>
              <a:spcBef>
                <a:spcPts val="7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953">
              <a:lnSpc>
                <a:spcPct val="92488"/>
              </a:lnSpc>
              <a:spcBef>
                <a:spcPts val="180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652" y="2402592"/>
            <a:ext cx="8038700" cy="888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Т</a:t>
            </a:r>
            <a:r>
              <a:rPr sz="2000" b="1" spc="9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оксантены</a:t>
            </a:r>
            <a:r>
              <a:rPr sz="2000" b="1" spc="-10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(хлорпротиксен,</a:t>
            </a:r>
            <a:r>
              <a:rPr sz="2000" b="1" spc="-1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зуклопентиксо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5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флупентиксо</a:t>
            </a:r>
            <a:r>
              <a:rPr sz="2000" b="1" spc="1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953" marR="38061">
              <a:lnSpc>
                <a:spcPct val="95825"/>
              </a:lnSpc>
            </a:pP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Бутирофеноны</a:t>
            </a:r>
            <a:r>
              <a:rPr sz="2000" b="1" spc="-153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бенперидо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л,</a:t>
            </a:r>
            <a:r>
              <a:rPr sz="2000" b="1" spc="-1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галоперидол,</a:t>
            </a:r>
            <a:r>
              <a:rPr sz="2000" b="1" spc="-1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дроперидо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л)</a:t>
            </a:r>
            <a:endParaRPr sz="2000">
              <a:latin typeface="Arial"/>
              <a:cs typeface="Arial"/>
            </a:endParaRPr>
          </a:p>
          <a:p>
            <a:pPr marL="12953" marR="38061">
              <a:lnSpc>
                <a:spcPct val="95825"/>
              </a:lnSpc>
              <a:spcBef>
                <a:spcPts val="100"/>
              </a:spcBef>
            </a:pP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Производны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е и</a:t>
            </a: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ндол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000" b="1" spc="-6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дикарбин)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095" y="3621588"/>
            <a:ext cx="3432957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Атипичные</a:t>
            </a:r>
            <a:r>
              <a:rPr sz="2000" b="1" spc="-112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00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ейролептик</a:t>
            </a:r>
            <a:r>
              <a:rPr sz="2000" b="1" spc="-9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345" y="392643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0063" y="3926337"/>
            <a:ext cx="6846216" cy="523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85"/>
              </a:lnSpc>
              <a:spcBef>
                <a:spcPts val="104"/>
              </a:spcBef>
            </a:pPr>
            <a:r>
              <a:rPr sz="3000" b="1" spc="0" baseline="-1449" dirty="0" smtClean="0">
                <a:solidFill>
                  <a:srgbClr val="FFCCFF"/>
                </a:solidFill>
                <a:latin typeface="Arial"/>
                <a:cs typeface="Arial"/>
              </a:rPr>
              <a:t>Замещенные</a:t>
            </a:r>
            <a:r>
              <a:rPr sz="3000" b="1" spc="-129" baseline="-144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CCFF"/>
                </a:solidFill>
                <a:latin typeface="Arial"/>
                <a:cs typeface="Arial"/>
              </a:rPr>
              <a:t>бензамиды</a:t>
            </a:r>
            <a:r>
              <a:rPr sz="3000" b="1" spc="-113" baseline="-144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(амисульпири</a:t>
            </a:r>
            <a:r>
              <a:rPr sz="3000" b="1" spc="-9" baseline="-144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000" b="1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000" b="1" spc="-153" baseline="-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сульпири</a:t>
            </a:r>
            <a:r>
              <a:rPr sz="3000" b="1" spc="-9" baseline="-1449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000" b="1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953" marR="43811">
              <a:lnSpc>
                <a:spcPts val="1985"/>
              </a:lnSpc>
            </a:pP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сультопри</a:t>
            </a:r>
            <a:r>
              <a:rPr sz="3000" b="1" spc="-4" baseline="144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, тиапри</a:t>
            </a:r>
            <a:r>
              <a:rPr sz="3000" b="1" spc="-4" baseline="144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599" y="447579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0063" y="4475697"/>
            <a:ext cx="1831629" cy="1133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167" indent="253">
              <a:lnSpc>
                <a:spcPts val="1930"/>
              </a:lnSpc>
              <a:spcBef>
                <a:spcPts val="271"/>
              </a:spcBef>
            </a:pP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Производные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оланзапи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8"/>
              </a:spcBef>
            </a:pP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Производные</a:t>
            </a:r>
            <a:endParaRPr sz="2000">
              <a:latin typeface="Arial"/>
              <a:cs typeface="Arial"/>
            </a:endParaRPr>
          </a:p>
          <a:p>
            <a:pPr marL="12700" marR="7322">
              <a:lnSpc>
                <a:spcPct val="95825"/>
              </a:lnSpc>
              <a:spcBef>
                <a:spcPts val="100"/>
              </a:spcBef>
            </a:pP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Пр</a:t>
            </a:r>
            <a:r>
              <a:rPr sz="2000" b="1" spc="-4" dirty="0" smtClean="0">
                <a:solidFill>
                  <a:srgbClr val="FFCCFF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зводные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378" y="4475697"/>
            <a:ext cx="529439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4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ибензодиазепин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000" b="1" spc="-17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кветиапин,</a:t>
            </a:r>
            <a:r>
              <a:rPr sz="2000" b="1" spc="-10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клозапин,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4345" y="5025152"/>
            <a:ext cx="264936" cy="58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 marR="0">
              <a:lnSpc>
                <a:spcPct val="92488"/>
              </a:lnSpc>
              <a:spcBef>
                <a:spcPts val="7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1348" y="5025057"/>
            <a:ext cx="5470029" cy="58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2" marR="38061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б</a:t>
            </a: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ензизоксазол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000" b="1" spc="-145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(рисперидо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б</a:t>
            </a: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ензизотиазолилпипе</a:t>
            </a:r>
            <a:r>
              <a:rPr sz="2000" b="1" spc="-4" dirty="0" smtClean="0">
                <a:solidFill>
                  <a:srgbClr val="FFCCFF"/>
                </a:solidFill>
                <a:latin typeface="Arial"/>
                <a:cs typeface="Arial"/>
              </a:rPr>
              <a:t>р</a:t>
            </a: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азин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000" b="1" spc="18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зипразидо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841" y="5939304"/>
            <a:ext cx="4972699" cy="27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9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4" dirty="0" smtClean="0">
                <a:solidFill>
                  <a:srgbClr val="00FF00"/>
                </a:solidFill>
                <a:latin typeface="Arial"/>
                <a:cs typeface="Arial"/>
              </a:rPr>
              <a:t>Прочи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е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-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производные</a:t>
            </a:r>
            <a:r>
              <a:rPr sz="2000" b="1" spc="-1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раувольфии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893951" y="2886439"/>
            <a:ext cx="5424200" cy="1032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ОСНОВНЫЕ ЭФФЕКТЫ</a:t>
            </a:r>
            <a:endParaRPr sz="3600">
              <a:latin typeface="Arial"/>
              <a:cs typeface="Arial"/>
            </a:endParaRPr>
          </a:p>
          <a:p>
            <a:pPr marL="697585" marR="68579">
              <a:lnSpc>
                <a:spcPct val="95825"/>
              </a:lnSpc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НЕЙРОЛЕПТИКО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В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7429" y="150318"/>
            <a:ext cx="356008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ПСИХОТРОПНОЕ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6606" y="150318"/>
            <a:ext cx="2450023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ДЕЙСТВИЕ.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041" y="100425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619" y="1004125"/>
            <a:ext cx="7184791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Психотропное действие нейролептиков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041" y="1430794"/>
            <a:ext cx="5900763" cy="1834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2277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определяется соотношением</a:t>
            </a:r>
            <a:endParaRPr sz="2800">
              <a:latin typeface="Arial"/>
              <a:cs typeface="Arial"/>
            </a:endParaRPr>
          </a:p>
          <a:p>
            <a:pPr marL="622633" marR="53378">
              <a:lnSpc>
                <a:spcPct val="958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эффекто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3055" marR="53378">
              <a:lnSpc>
                <a:spcPct val="95825"/>
              </a:lnSpc>
              <a:spcBef>
                <a:spcPts val="817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- нейролептического эффекта;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ct val="95825"/>
              </a:lnSpc>
              <a:spcBef>
                <a:spcPts val="817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- антипсихотического эффекта.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33735" y="1430794"/>
            <a:ext cx="593698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38" y="-56514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08429" y="111823"/>
            <a:ext cx="311727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ПСИХОТРОПНОЕ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3497" y="111823"/>
            <a:ext cx="214480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ДЕЙСТВИ</a:t>
            </a:r>
            <a:r>
              <a:rPr sz="2800" b="1" spc="-14" dirty="0" smtClean="0">
                <a:solidFill>
                  <a:srgbClr val="00FFFF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618" y="707167"/>
            <a:ext cx="9699981" cy="1789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401421" algn="just">
              <a:lnSpc>
                <a:spcPts val="2759"/>
              </a:lnSpc>
              <a:spcBef>
                <a:spcPts val="17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Нейролептический эффект можно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охарактеризоват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как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лубочайший седативный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эффект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суперседативный) или сверхвыраженный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транквилизирующий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ффект, поэтому раньше эту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группу средств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азывали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"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большими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транквилизаторами".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619" y="2532309"/>
            <a:ext cx="2941000" cy="6218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2604" indent="-609904">
              <a:lnSpc>
                <a:spcPts val="2300"/>
              </a:lnSpc>
              <a:spcBef>
                <a:spcPts val="320"/>
              </a:spcBef>
            </a:pPr>
            <a:endParaRPr lang="ru-RU" sz="2400" b="1" spc="0" dirty="0" smtClean="0">
              <a:solidFill>
                <a:srgbClr val="00FF00"/>
              </a:solidFill>
              <a:latin typeface="Arial"/>
              <a:cs typeface="Arial"/>
            </a:endParaRPr>
          </a:p>
          <a:p>
            <a:pPr marL="622604" indent="-609904">
              <a:lnSpc>
                <a:spcPts val="2300"/>
              </a:lnSpc>
              <a:spcBef>
                <a:spcPts val="320"/>
              </a:spcBef>
            </a:pPr>
            <a:r>
              <a:rPr sz="2400" b="1" spc="0" dirty="0" err="1" smtClean="0">
                <a:solidFill>
                  <a:srgbClr val="00FF00"/>
                </a:solidFill>
                <a:latin typeface="Arial"/>
                <a:cs typeface="Arial"/>
              </a:rPr>
              <a:t>Нейролептический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выражается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8350" y="2466635"/>
            <a:ext cx="48337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lang="ru-RU" sz="2400" b="1" spc="0" dirty="0" smtClean="0">
              <a:solidFill>
                <a:srgbClr val="00FF00"/>
              </a:solidFill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err="1" smtClean="0">
                <a:solidFill>
                  <a:srgbClr val="00FF00"/>
                </a:solidFill>
                <a:latin typeface="Arial"/>
                <a:cs typeface="Arial"/>
              </a:rPr>
              <a:t>эффект</a:t>
            </a:r>
            <a:r>
              <a:rPr sz="2400" b="1" spc="4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(седативный эффект) -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924" y="3188962"/>
            <a:ext cx="313740" cy="1790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marR="304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309">
              <a:lnSpc>
                <a:spcPct val="92488"/>
              </a:lnSpc>
              <a:spcBef>
                <a:spcPts val="82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309" marR="0">
              <a:lnSpc>
                <a:spcPct val="92488"/>
              </a:lnSpc>
              <a:spcBef>
                <a:spcPts val="209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309" marR="0">
              <a:lnSpc>
                <a:spcPct val="92488"/>
              </a:lnSpc>
              <a:spcBef>
                <a:spcPts val="215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 marR="609">
              <a:lnSpc>
                <a:spcPct val="92488"/>
              </a:lnSpc>
              <a:spcBef>
                <a:spcPts val="209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524" y="3553885"/>
            <a:ext cx="7193633" cy="1824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общей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психической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заторможенност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13309" marR="39873">
              <a:lnSpc>
                <a:spcPct val="95825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глубоком успокоении;</a:t>
            </a:r>
            <a:endParaRPr sz="2400" dirty="0">
              <a:latin typeface="Arial"/>
              <a:cs typeface="Arial"/>
            </a:endParaRPr>
          </a:p>
          <a:p>
            <a:pPr marL="12700" indent="609">
              <a:lnSpc>
                <a:spcPct val="99849"/>
              </a:lnSpc>
              <a:spcBef>
                <a:spcPts val="11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развитии эмоциональной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ндифферентност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; снижении реакции на внешние стимул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; ослаблению агрессивности.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228" y="5379141"/>
            <a:ext cx="66593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Антипсихотический эффект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выражается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228" y="574410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828" y="5743987"/>
            <a:ext cx="7593228" cy="987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09" marR="826312" indent="-609">
              <a:lnSpc>
                <a:spcPts val="2300"/>
              </a:lnSpc>
              <a:spcBef>
                <a:spcPts val="32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устранении специфических для психозов симптомов (таких как бре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галлюцинаци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400" dirty="0">
              <a:latin typeface="Arial"/>
              <a:cs typeface="Arial"/>
            </a:endParaRPr>
          </a:p>
          <a:p>
            <a:pPr marL="13309">
              <a:lnSpc>
                <a:spcPct val="95825"/>
              </a:lnSpc>
              <a:spcBef>
                <a:spcPts val="44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усилении побуждений,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интереса к окружающему.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838" y="6401554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837" y="303799"/>
            <a:ext cx="7366729" cy="3384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8346" marR="763811" algn="ctr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Механизм </a:t>
            </a:r>
            <a:r>
              <a:rPr sz="4000" b="1" spc="-4" dirty="0" smtClean="0">
                <a:solidFill>
                  <a:srgbClr val="00FFFF"/>
                </a:solidFill>
                <a:latin typeface="Arial"/>
                <a:cs typeface="Arial"/>
              </a:rPr>
              <a:t>д</a:t>
            </a: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ействия</a:t>
            </a:r>
            <a:endParaRPr sz="4000">
              <a:latin typeface="Arial"/>
              <a:cs typeface="Arial"/>
            </a:endParaRPr>
          </a:p>
          <a:p>
            <a:pPr marL="2049280" marR="1344694" algn="ctr">
              <a:lnSpc>
                <a:spcPct val="95825"/>
              </a:lnSpc>
            </a:pP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нейролептиков</a:t>
            </a:r>
            <a:endParaRPr sz="4000">
              <a:latin typeface="Arial"/>
              <a:cs typeface="Arial"/>
            </a:endParaRPr>
          </a:p>
          <a:p>
            <a:pPr marL="12703" marR="70098">
              <a:lnSpc>
                <a:spcPct val="95825"/>
              </a:lnSpc>
              <a:spcBef>
                <a:spcPts val="167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Блокада</a:t>
            </a:r>
            <a:r>
              <a:rPr sz="3200" spc="-15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офаминовых</a:t>
            </a:r>
            <a:r>
              <a:rPr sz="3200" spc="-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рецепторов</a:t>
            </a:r>
            <a:endParaRPr sz="3200">
              <a:latin typeface="Arial"/>
              <a:cs typeface="Arial"/>
            </a:endParaRPr>
          </a:p>
          <a:p>
            <a:pPr marL="355897" marR="70098">
              <a:lnSpc>
                <a:spcPct val="95825"/>
              </a:lnSpc>
              <a:spcBef>
                <a:spcPts val="160"/>
              </a:spcBef>
            </a:pP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spc="-3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spc="-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spc="-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5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Блокада</a:t>
            </a:r>
            <a:r>
              <a:rPr sz="3200" spc="-15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серотониновых</a:t>
            </a:r>
            <a:r>
              <a:rPr sz="3200" spc="-2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рецепторов</a:t>
            </a:r>
            <a:endParaRPr sz="3200">
              <a:latin typeface="Arial"/>
              <a:cs typeface="Arial"/>
            </a:endParaRPr>
          </a:p>
          <a:p>
            <a:pPr marL="355081" marR="70098">
              <a:lnSpc>
                <a:spcPct val="95825"/>
              </a:lnSpc>
              <a:spcBef>
                <a:spcPts val="160"/>
              </a:spcBef>
            </a:pP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(5-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spc="-6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НТ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spc="-5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НТ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spc="-5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НТ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714" y="3841437"/>
            <a:ext cx="2023266" cy="1599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08" marR="390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Блокада</a:t>
            </a:r>
            <a:endParaRPr sz="3200">
              <a:latin typeface="Arial"/>
              <a:cs typeface="Arial"/>
            </a:endParaRPr>
          </a:p>
          <a:p>
            <a:pPr marL="12914">
              <a:lnSpc>
                <a:spcPct val="95825"/>
              </a:lnSpc>
              <a:spcBef>
                <a:spcPts val="747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Блокада</a:t>
            </a:r>
            <a:endParaRPr sz="3200">
              <a:latin typeface="Arial"/>
              <a:cs typeface="Arial"/>
            </a:endParaRPr>
          </a:p>
          <a:p>
            <a:pPr marL="12700" marR="1351">
              <a:lnSpc>
                <a:spcPct val="95825"/>
              </a:lnSpc>
              <a:spcBef>
                <a:spcPts val="922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Блокада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4908" y="3841437"/>
            <a:ext cx="5616537" cy="1599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20" marR="57398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холинорецепторов</a:t>
            </a:r>
            <a:endParaRPr sz="3200">
              <a:latin typeface="Arial"/>
              <a:cs typeface="Arial"/>
            </a:endParaRPr>
          </a:p>
          <a:p>
            <a:pPr marL="12700" indent="1432">
              <a:lnSpc>
                <a:spcPts val="4600"/>
              </a:lnSpc>
              <a:spcBef>
                <a:spcPts val="296"/>
              </a:spcBef>
            </a:pP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гистаминовых 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рецепторов 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ц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ентральны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3200" spc="-17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501" y="5496510"/>
            <a:ext cx="7425265" cy="431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периферических </a:t>
            </a:r>
            <a:r>
              <a:rPr sz="3200" spc="-9" dirty="0" smtClean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адренорецепторов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9393" y="348043"/>
            <a:ext cx="6718978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Механизмы действия нейролептиков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3485" y="1469340"/>
            <a:ext cx="391757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Нейролептический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0883" y="1469340"/>
            <a:ext cx="1648440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эффект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3891" y="2053785"/>
            <a:ext cx="450681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седативный</a:t>
            </a:r>
            <a:r>
              <a:rPr sz="3200" b="1" spc="-1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эффек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т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5" y="3221860"/>
            <a:ext cx="7733320" cy="1405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21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Обусловлен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нтагонизмом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endParaRPr sz="3200">
              <a:latin typeface="Arial"/>
              <a:cs typeface="Arial"/>
            </a:endParaRPr>
          </a:p>
          <a:p>
            <a:pPr marL="355081" marR="60921">
              <a:lnSpc>
                <a:spcPct val="9582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отношению к</a:t>
            </a:r>
            <a:r>
              <a:rPr sz="3200" b="1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альфа-</a:t>
            </a:r>
            <a:endParaRPr sz="3200">
              <a:latin typeface="Arial"/>
              <a:cs typeface="Arial"/>
            </a:endParaRPr>
          </a:p>
          <a:p>
            <a:pPr marL="355081">
              <a:lnSpc>
                <a:spcPct val="95825"/>
              </a:lnSpc>
              <a:spcBef>
                <a:spcPts val="155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адренорецепторам ЦНС</a:t>
            </a:r>
            <a:r>
              <a:rPr sz="3200" b="1" spc="-5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меньшей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20" y="4683580"/>
            <a:ext cx="6740861" cy="918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06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степени</a:t>
            </a:r>
            <a:r>
              <a:rPr sz="3200" b="1" spc="-1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b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3200" b="1" spc="-1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М-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холинорецепторам</a:t>
            </a:r>
            <a:endParaRPr sz="3200">
              <a:latin typeface="Arial"/>
              <a:cs typeface="Arial"/>
            </a:endParaRPr>
          </a:p>
          <a:p>
            <a:pPr marL="12700" marR="60921">
              <a:lnSpc>
                <a:spcPct val="9582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гистаминовым рецептора</a:t>
            </a:r>
            <a:r>
              <a:rPr sz="3200" b="1" spc="-1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58121" y="4683580"/>
            <a:ext cx="336101" cy="431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9392" y="105679"/>
            <a:ext cx="7942653" cy="5782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2534" marR="1694212" algn="ctr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Классификация АТХ</a:t>
            </a:r>
            <a:endParaRPr sz="4000">
              <a:latin typeface="Arial"/>
              <a:cs typeface="Arial"/>
            </a:endParaRPr>
          </a:p>
          <a:p>
            <a:pPr marL="12700" marR="886101" indent="425532">
              <a:lnSpc>
                <a:spcPts val="1930"/>
              </a:lnSpc>
              <a:spcBef>
                <a:spcPts val="1233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РАЗРЯД</a:t>
            </a:r>
            <a:r>
              <a:rPr sz="2000" b="1" spc="-7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1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Лекарственные</a:t>
            </a:r>
            <a:r>
              <a:rPr sz="2000" b="1" spc="-1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редств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действующие преимущественно</a:t>
            </a:r>
            <a:r>
              <a:rPr sz="2000" b="1" spc="-18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b="1" spc="-2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ЦНС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38"/>
              </a:spcBef>
            </a:pPr>
            <a:r>
              <a:rPr sz="2000" b="1" spc="4" dirty="0" smtClean="0">
                <a:solidFill>
                  <a:srgbClr val="FFCCFF"/>
                </a:solidFill>
                <a:latin typeface="Arial"/>
                <a:cs typeface="Arial"/>
              </a:rPr>
              <a:t>КЛА</a:t>
            </a:r>
            <a:r>
              <a:rPr sz="2000" b="1" spc="9" dirty="0" smtClean="0">
                <a:solidFill>
                  <a:srgbClr val="FFCCFF"/>
                </a:solidFill>
                <a:latin typeface="Arial"/>
                <a:cs typeface="Arial"/>
              </a:rPr>
              <a:t>С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С</a:t>
            </a:r>
            <a:r>
              <a:rPr sz="2000" b="1" spc="48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(Раздел</a:t>
            </a:r>
            <a:r>
              <a:rPr sz="2000" b="1" spc="-72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IV)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1. Антипсихотические</a:t>
            </a:r>
            <a:r>
              <a:rPr sz="2000" b="1" spc="-196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средства</a:t>
            </a:r>
            <a:r>
              <a:rPr sz="2000" b="1" spc="-91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(нейролептик</a:t>
            </a:r>
            <a:r>
              <a:rPr sz="2000" b="1" spc="-4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)</a:t>
            </a:r>
            <a:r>
              <a:rPr sz="2000" b="1" spc="-158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99179" marR="43811">
              <a:lnSpc>
                <a:spcPct val="95825"/>
              </a:lnSpc>
              <a:spcBef>
                <a:spcPts val="100"/>
              </a:spcBef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1.1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 Фенотиазины</a:t>
            </a:r>
            <a:r>
              <a:rPr sz="2000" b="1" spc="-13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 другие трициклические</a:t>
            </a:r>
            <a:r>
              <a:rPr sz="2000" b="1" spc="-16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производны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584135" marR="43811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1.1.1. Алифатические</a:t>
            </a:r>
            <a:r>
              <a:rPr sz="2000" b="1" spc="-1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промазин,</a:t>
            </a:r>
            <a:r>
              <a:rPr sz="2000" b="1" spc="-10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хлорпромази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000">
              <a:latin typeface="Arial"/>
              <a:cs typeface="Arial"/>
            </a:endParaRPr>
          </a:p>
          <a:p>
            <a:pPr marL="572971" marR="43811">
              <a:lnSpc>
                <a:spcPts val="2240"/>
              </a:lnSpc>
              <a:spcBef>
                <a:spcPts val="212"/>
              </a:spcBef>
            </a:pPr>
            <a:r>
              <a:rPr sz="3000" b="1" spc="-4" baseline="-2898" dirty="0" smtClean="0">
                <a:solidFill>
                  <a:srgbClr val="FFFF00"/>
                </a:solidFill>
                <a:latin typeface="Arial"/>
                <a:cs typeface="Arial"/>
              </a:rPr>
              <a:t>1.1.2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. Пип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рид</a:t>
            </a:r>
            <a:r>
              <a:rPr sz="3000" b="1" spc="9" baseline="-2898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но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вые</a:t>
            </a:r>
            <a:r>
              <a:rPr sz="3000" b="1" spc="-102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4" baseline="-2898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перициази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000" b="1" spc="-124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пипотиазин,</a:t>
            </a:r>
            <a:endParaRPr sz="2000">
              <a:latin typeface="Arial"/>
              <a:cs typeface="Arial"/>
            </a:endParaRPr>
          </a:p>
          <a:p>
            <a:pPr marL="12953" marR="43811">
              <a:lnSpc>
                <a:spcPts val="1985"/>
              </a:lnSpc>
            </a:pP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тиоридази</a:t>
            </a:r>
            <a:r>
              <a:rPr sz="3000" b="1" spc="4" baseline="144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000">
              <a:latin typeface="Arial"/>
              <a:cs typeface="Arial"/>
            </a:endParaRPr>
          </a:p>
          <a:p>
            <a:pPr marL="572971" marR="43811">
              <a:lnSpc>
                <a:spcPts val="2240"/>
              </a:lnSpc>
              <a:spcBef>
                <a:spcPts val="112"/>
              </a:spcBef>
            </a:pPr>
            <a:r>
              <a:rPr sz="3000" b="1" spc="-4" baseline="-2898" dirty="0" smtClean="0">
                <a:solidFill>
                  <a:srgbClr val="FFFF00"/>
                </a:solidFill>
                <a:latin typeface="Arial"/>
                <a:cs typeface="Arial"/>
              </a:rPr>
              <a:t>1.1.3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. Пип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аз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000" b="1" spc="-4" baseline="-2898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3000" b="1" spc="-135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(перфенази</a:t>
            </a:r>
            <a:r>
              <a:rPr sz="3000" b="1" spc="4" baseline="-2898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000" b="1" spc="-128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трифлуоперази</a:t>
            </a:r>
            <a:r>
              <a:rPr sz="3000" b="1" spc="-4" baseline="-2898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ts val="1985"/>
              </a:lnSpc>
            </a:pP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флуфеназин).</a:t>
            </a:r>
            <a:endParaRPr sz="2000">
              <a:latin typeface="Arial"/>
              <a:cs typeface="Arial"/>
            </a:endParaRPr>
          </a:p>
          <a:p>
            <a:pPr marL="299179" marR="43811">
              <a:lnSpc>
                <a:spcPts val="2240"/>
              </a:lnSpc>
              <a:spcBef>
                <a:spcPts val="112"/>
              </a:spcBef>
            </a:pPr>
            <a:r>
              <a:rPr sz="3000" b="1" spc="-4" baseline="-2898" dirty="0" smtClean="0">
                <a:solidFill>
                  <a:srgbClr val="FFFF00"/>
                </a:solidFill>
                <a:latin typeface="Arial"/>
                <a:cs typeface="Arial"/>
              </a:rPr>
              <a:t>1.2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. Тиоксантены</a:t>
            </a:r>
            <a:r>
              <a:rPr sz="3000" b="1" spc="-131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(зуклопентиксо</a:t>
            </a:r>
            <a:r>
              <a:rPr sz="3000" b="1" spc="14" baseline="-2898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000" b="1" spc="-165" baseline="-28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2898" dirty="0" smtClean="0">
                <a:solidFill>
                  <a:srgbClr val="FFFF00"/>
                </a:solidFill>
                <a:latin typeface="Arial"/>
                <a:cs typeface="Arial"/>
              </a:rPr>
              <a:t>флупентиксол,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ts val="1925"/>
              </a:lnSpc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хлорпротиксе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293343" marR="43811">
              <a:lnSpc>
                <a:spcPts val="1925"/>
              </a:lnSpc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1.3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Бутирофеноны</a:t>
            </a:r>
            <a:r>
              <a:rPr sz="2000" b="1" spc="-15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галоперидо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л,</a:t>
            </a:r>
            <a:r>
              <a:rPr sz="2000" b="1" spc="-1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дроперидо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л).</a:t>
            </a:r>
            <a:endParaRPr sz="2000">
              <a:latin typeface="Arial"/>
              <a:cs typeface="Arial"/>
            </a:endParaRPr>
          </a:p>
          <a:p>
            <a:pPr marL="293596" marR="43811">
              <a:lnSpc>
                <a:spcPts val="1925"/>
              </a:lnSpc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1.4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Замещенные</a:t>
            </a:r>
            <a:r>
              <a:rPr sz="2000" b="1" spc="-1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бензамиды</a:t>
            </a:r>
            <a:r>
              <a:rPr sz="2000" b="1" spc="-11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(сульпири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1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меток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опрами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3461" marR="43811">
              <a:lnSpc>
                <a:spcPts val="1925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сультопри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тиапри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293850">
              <a:lnSpc>
                <a:spcPts val="1925"/>
              </a:lnSpc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1.5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Производны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е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ибензодиазепин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b="1" spc="-17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клозапин,</a:t>
            </a:r>
            <a:r>
              <a:rPr sz="2000" b="1" spc="-9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оланзапин,</a:t>
            </a:r>
            <a:endParaRPr sz="2000">
              <a:latin typeface="Arial"/>
              <a:cs typeface="Arial"/>
            </a:endParaRPr>
          </a:p>
          <a:p>
            <a:pPr marL="13461" marR="43811">
              <a:lnSpc>
                <a:spcPts val="1925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кветиапин).</a:t>
            </a:r>
            <a:endParaRPr sz="2000">
              <a:latin typeface="Arial"/>
              <a:cs typeface="Arial"/>
            </a:endParaRPr>
          </a:p>
          <a:p>
            <a:pPr marL="293850" marR="43811">
              <a:lnSpc>
                <a:spcPts val="1925"/>
              </a:lnSpc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1.6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Производны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е 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дазолидинон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b="1" spc="-14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рисперидо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293850" marR="43811">
              <a:lnSpc>
                <a:spcPts val="1980"/>
              </a:lnSpc>
              <a:spcBef>
                <a:spcPts val="2"/>
              </a:spcBef>
            </a:pPr>
            <a:r>
              <a:rPr sz="3000" b="1" spc="-4" baseline="1449" dirty="0" smtClean="0">
                <a:solidFill>
                  <a:srgbClr val="FFFF00"/>
                </a:solidFill>
                <a:latin typeface="Arial"/>
                <a:cs typeface="Arial"/>
              </a:rPr>
              <a:t>1.7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3000" b="1" spc="-4" baseline="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4" baseline="1449" dirty="0" smtClean="0">
                <a:solidFill>
                  <a:srgbClr val="FFFF00"/>
                </a:solidFill>
                <a:latin typeface="Arial"/>
                <a:cs typeface="Arial"/>
              </a:rPr>
              <a:t>Производны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е и</a:t>
            </a:r>
            <a:r>
              <a:rPr sz="3000" b="1" spc="4" baseline="1449" dirty="0" smtClean="0">
                <a:solidFill>
                  <a:srgbClr val="FFFF00"/>
                </a:solidFill>
                <a:latin typeface="Arial"/>
                <a:cs typeface="Arial"/>
              </a:rPr>
              <a:t>ндол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000" b="1" spc="-60" baseline="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4" baseline="1449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000" b="1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дикарбин).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582" y="1336091"/>
            <a:ext cx="264936" cy="58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7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9393" y="226123"/>
            <a:ext cx="671897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Механизмы действия нейролептиков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401" y="1240740"/>
            <a:ext cx="8471276" cy="2964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9457"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Антипсихотического действия</a:t>
            </a:r>
            <a:endParaRPr sz="3200" dirty="0">
              <a:latin typeface="Arial"/>
              <a:cs typeface="Arial"/>
            </a:endParaRPr>
          </a:p>
          <a:p>
            <a:pPr marL="355831" indent="-343131">
              <a:lnSpc>
                <a:spcPts val="3679"/>
              </a:lnSpc>
              <a:spcBef>
                <a:spcPts val="765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Блокада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офаминовых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3150" b="1" spc="0" baseline="-22086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рецепторо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мезолимбической и мезокортикальной системы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лежит основе проявления</a:t>
            </a:r>
            <a:endParaRPr sz="3200" dirty="0">
              <a:latin typeface="Arial"/>
              <a:cs typeface="Arial"/>
            </a:endParaRPr>
          </a:p>
          <a:p>
            <a:pPr marL="357049" marR="59457">
              <a:lnSpc>
                <a:spcPct val="95825"/>
              </a:lnSpc>
              <a:spcBef>
                <a:spcPts val="145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антипсихотического эффект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096" y="2799539"/>
            <a:ext cx="336101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7418" y="4351073"/>
            <a:ext cx="8471275" cy="1406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Таки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бразом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главным в механизме</a:t>
            </a:r>
            <a:endParaRPr sz="3200" dirty="0">
              <a:latin typeface="Arial"/>
              <a:cs typeface="Arial"/>
            </a:endParaRPr>
          </a:p>
          <a:p>
            <a:pPr marL="355487" marR="526865" indent="406">
              <a:lnSpc>
                <a:spcPct val="9994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действия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нейролептиков считается блокада D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-рецепторов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3575" y="653238"/>
            <a:ext cx="533770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Атипичные 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ейролептики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16506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62" y="1650522"/>
            <a:ext cx="8015237" cy="4426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09" marR="39873" algn="just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Сульпирид -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Умеренный нейролепти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  <a:p>
            <a:pPr marL="13309" marR="565230" indent="0" algn="just">
              <a:lnSpc>
                <a:spcPts val="2580"/>
              </a:lnSpc>
              <a:spcBef>
                <a:spcPts val="11"/>
              </a:spcBef>
            </a:pP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избирательно блокирует D2 и D3 – рецепторы лимбической систем</a:t>
            </a:r>
            <a:r>
              <a:rPr sz="2400" b="1" spc="-4" dirty="0" smtClean="0">
                <a:solidFill>
                  <a:srgbClr val="00FF00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,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не влияет на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D2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рецепторы в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полосатом тел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indent="609" algn="just">
              <a:lnSpc>
                <a:spcPts val="2759"/>
              </a:lnSpc>
              <a:spcBef>
                <a:spcPts val="413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Клозапин -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обладает низким аффинитетом к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00FF00"/>
                </a:solidFill>
                <a:latin typeface="Arial"/>
                <a:cs typeface="Arial"/>
              </a:rPr>
              <a:t>D2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рецепторам в полосатом теле и гипоталамус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блокирует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D4 рецепторы в</a:t>
            </a:r>
            <a:r>
              <a:rPr sz="2400" b="1" spc="-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лимбической систем</a:t>
            </a:r>
            <a:r>
              <a:rPr sz="2400" b="1" spc="-14" dirty="0" smtClean="0">
                <a:solidFill>
                  <a:srgbClr val="00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,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α-адрен</a:t>
            </a:r>
            <a:r>
              <a:rPr sz="2400" b="1" spc="-4" dirty="0" smtClean="0">
                <a:solidFill>
                  <a:srgbClr val="00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-, М-холино-, </a:t>
            </a:r>
            <a:r>
              <a:rPr sz="2400" b="1" spc="4" dirty="0" smtClean="0">
                <a:solidFill>
                  <a:srgbClr val="00FF00"/>
                </a:solidFill>
                <a:latin typeface="Arial"/>
                <a:cs typeface="Arial"/>
              </a:rPr>
              <a:t>Н</a:t>
            </a:r>
            <a:r>
              <a:rPr sz="2400" b="1" spc="-4" dirty="0" smtClean="0">
                <a:solidFill>
                  <a:srgbClr val="00FF00"/>
                </a:solidFill>
                <a:latin typeface="Arial"/>
                <a:cs typeface="Arial"/>
              </a:rPr>
              <a:t>1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-гистамин</a:t>
            </a:r>
            <a:r>
              <a:rPr sz="2400" b="1" spc="-4" dirty="0" smtClean="0">
                <a:solidFill>
                  <a:srgbClr val="00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- и 5Н</a:t>
            </a:r>
            <a:r>
              <a:rPr sz="2400" b="1" spc="-4" dirty="0" smtClean="0">
                <a:solidFill>
                  <a:srgbClr val="00FF00"/>
                </a:solidFill>
                <a:latin typeface="Arial"/>
                <a:cs typeface="Arial"/>
              </a:rPr>
              <a:t>Т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2А-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серотониновые рецептор</a:t>
            </a:r>
            <a:r>
              <a:rPr sz="2400" b="1" spc="-4" dirty="0" smtClean="0">
                <a:solidFill>
                  <a:srgbClr val="00FF00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004" marR="138349" indent="-304" algn="just">
              <a:lnSpc>
                <a:spcPts val="2580"/>
              </a:lnSpc>
              <a:spcBef>
                <a:spcPts val="575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Рисперидон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селективно блокирует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(характеризуется высокой аффинность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5-HT2- серотонинергически</a:t>
            </a:r>
            <a:r>
              <a:rPr sz="2400" b="1" spc="-4" dirty="0" smtClean="0">
                <a:solidFill>
                  <a:srgbClr val="00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41" y="3037781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32" y="4753195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96720" y="73723"/>
            <a:ext cx="6956297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Отличия атипичных нейролептиков </a:t>
            </a:r>
            <a:r>
              <a:rPr sz="2800" b="1" spc="4" dirty="0" smtClean="0">
                <a:solidFill>
                  <a:srgbClr val="00FFFF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1913" y="500392"/>
            <a:ext cx="3964694" cy="79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4788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типичных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ct val="95825"/>
              </a:lnSpc>
              <a:spcBef>
                <a:spcPts val="784"/>
              </a:spcBef>
            </a:pPr>
            <a:r>
              <a:rPr sz="2000" b="1" i="1" u="heavy" spc="4" dirty="0" smtClean="0">
                <a:solidFill>
                  <a:srgbClr val="FFCCFF"/>
                </a:solidFill>
                <a:latin typeface="Arial"/>
                <a:cs typeface="Arial"/>
              </a:rPr>
              <a:t>Типичные</a:t>
            </a:r>
            <a:r>
              <a:rPr sz="2000" b="1" i="1" u="heavy" spc="-10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u="heavy" spc="4" dirty="0" smtClean="0">
                <a:solidFill>
                  <a:srgbClr val="FFCCFF"/>
                </a:solidFill>
                <a:latin typeface="Arial"/>
                <a:cs typeface="Arial"/>
              </a:rPr>
              <a:t>нейролептики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15761" y="500392"/>
            <a:ext cx="4017337" cy="79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061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«старых»</a:t>
            </a:r>
            <a:endParaRPr sz="2800">
              <a:latin typeface="Arial"/>
              <a:cs typeface="Arial"/>
            </a:endParaRPr>
          </a:p>
          <a:p>
            <a:pPr marL="393575">
              <a:lnSpc>
                <a:spcPct val="95825"/>
              </a:lnSpc>
              <a:spcBef>
                <a:spcPts val="784"/>
              </a:spcBef>
            </a:pPr>
            <a:r>
              <a:rPr sz="2000" b="1" i="1" u="heavy" spc="4" dirty="0" smtClean="0">
                <a:solidFill>
                  <a:srgbClr val="FFCCFF"/>
                </a:solidFill>
                <a:latin typeface="Arial"/>
                <a:cs typeface="Arial"/>
              </a:rPr>
              <a:t>Атипичные</a:t>
            </a:r>
            <a:r>
              <a:rPr sz="2000" b="1" i="1" u="heavy" spc="-12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u="heavy" spc="0" dirty="0" smtClean="0">
                <a:solidFill>
                  <a:srgbClr val="FFCCFF"/>
                </a:solidFill>
                <a:latin typeface="Arial"/>
                <a:cs typeface="Arial"/>
              </a:rPr>
              <a:t>н</a:t>
            </a:r>
            <a:r>
              <a:rPr sz="2000" b="1" i="1" u="heavy" spc="4" dirty="0" smtClean="0">
                <a:solidFill>
                  <a:srgbClr val="FFCCFF"/>
                </a:solidFill>
                <a:latin typeface="Arial"/>
                <a:cs typeface="Arial"/>
              </a:rPr>
              <a:t>ейролептик</a:t>
            </a:r>
            <a:r>
              <a:rPr sz="2000" b="1" i="1" u="heavy" spc="-9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000" b="1" i="1" u="heavy" spc="0" dirty="0" smtClean="0">
                <a:solidFill>
                  <a:srgbClr val="FFCC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7972" y="1259838"/>
            <a:ext cx="3749995" cy="523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263" marR="75179" algn="ctr">
              <a:lnSpc>
                <a:spcPts val="2085"/>
              </a:lnSpc>
              <a:spcBef>
                <a:spcPts val="104"/>
              </a:spcBef>
            </a:pPr>
            <a:r>
              <a:rPr sz="3000" spc="0" baseline="-1449" dirty="0" smtClean="0">
                <a:solidFill>
                  <a:srgbClr val="FFCCFF"/>
                </a:solidFill>
                <a:latin typeface="Arial"/>
                <a:cs typeface="Arial"/>
              </a:rPr>
              <a:t>(</a:t>
            </a:r>
            <a:r>
              <a:rPr sz="3000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Хлорпромазин,</a:t>
            </a:r>
            <a:r>
              <a:rPr sz="3000" spc="-143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галоперидо</a:t>
            </a:r>
            <a:r>
              <a:rPr sz="3000" spc="-4" baseline="-1449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3000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1985"/>
              </a:lnSpc>
            </a:pPr>
            <a:r>
              <a:rPr sz="3000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дроперидол,</a:t>
            </a:r>
            <a:r>
              <a:rPr sz="3000" spc="-112" baseline="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трифлуоперази</a:t>
            </a:r>
            <a:r>
              <a:rPr sz="3000" spc="-4" baseline="1449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000" spc="-4" baseline="1449" dirty="0" smtClean="0">
                <a:solidFill>
                  <a:srgbClr val="FFCCFF"/>
                </a:solidFill>
                <a:latin typeface="Arial"/>
                <a:cs typeface="Arial"/>
              </a:rPr>
              <a:t>):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27829" y="1320036"/>
            <a:ext cx="4287827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(Сульпирид,</a:t>
            </a:r>
            <a:r>
              <a:rPr sz="2000" spc="-10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клозапин,</a:t>
            </a:r>
            <a:r>
              <a:rPr sz="2000" spc="-8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рисперидо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235" y="2108594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678" y="2108509"/>
            <a:ext cx="3440165" cy="967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8" marR="48371" indent="228">
              <a:lnSpc>
                <a:spcPts val="1730"/>
              </a:lnSpc>
              <a:spcBef>
                <a:spcPts val="261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Сильное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и среднее антипсихотическое действие</a:t>
            </a:r>
            <a:endParaRPr sz="1800">
              <a:latin typeface="Arial"/>
              <a:cs typeface="Arial"/>
            </a:endParaRPr>
          </a:p>
          <a:p>
            <a:pPr marL="12928" indent="-228">
              <a:lnSpc>
                <a:spcPts val="1730"/>
              </a:lnSpc>
              <a:spcBef>
                <a:spcPts val="430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Выраженные нежелательные эффе</a:t>
            </a:r>
            <a:r>
              <a:rPr sz="18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ты (</a:t>
            </a:r>
            <a:r>
              <a:rPr sz="1800" b="1" spc="-4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7829" y="2229752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0500" y="2229667"/>
            <a:ext cx="3976506" cy="4148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8" marR="584713" indent="0">
              <a:lnSpc>
                <a:spcPts val="1720"/>
              </a:lnSpc>
              <a:spcBef>
                <a:spcPts val="266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Достаточно выраженное антипсихотическое действие</a:t>
            </a:r>
            <a:endParaRPr sz="1800" dirty="0">
              <a:latin typeface="Arial"/>
              <a:cs typeface="Arial"/>
            </a:endParaRPr>
          </a:p>
          <a:p>
            <a:pPr marL="12928" marR="316542" indent="-228">
              <a:lnSpc>
                <a:spcPts val="2069"/>
              </a:lnSpc>
              <a:spcBef>
                <a:spcPts val="324"/>
              </a:spcBef>
            </a:pP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Отсутствие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нейроэндо</a:t>
            </a:r>
            <a:r>
              <a:rPr lang="ru-RU"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кринные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расстройства</a:t>
            </a:r>
            <a:endParaRPr sz="1800" dirty="0">
              <a:latin typeface="Arial"/>
              <a:cs typeface="Arial"/>
            </a:endParaRPr>
          </a:p>
          <a:p>
            <a:pPr marL="13157" marR="644834" indent="0">
              <a:lnSpc>
                <a:spcPts val="2069"/>
              </a:lnSpc>
              <a:spcBef>
                <a:spcPts val="86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Практически 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тсутствуют </a:t>
            </a:r>
            <a:endParaRPr sz="1800" dirty="0">
              <a:latin typeface="Arial"/>
              <a:cs typeface="Arial"/>
            </a:endParaRPr>
          </a:p>
          <a:p>
            <a:pPr marL="13157" marR="644834">
              <a:lnSpc>
                <a:spcPts val="2069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нежелательные адрено-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endParaRPr sz="1800" dirty="0">
              <a:latin typeface="Arial"/>
              <a:cs typeface="Arial"/>
            </a:endParaRPr>
          </a:p>
          <a:p>
            <a:pPr marL="13157" marR="644834">
              <a:lnSpc>
                <a:spcPts val="2069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холинолитические эффекты</a:t>
            </a:r>
            <a:endParaRPr sz="1800" dirty="0">
              <a:latin typeface="Arial"/>
              <a:cs typeface="Arial"/>
            </a:endParaRPr>
          </a:p>
          <a:p>
            <a:pPr marL="13614" marR="29681" indent="-228">
              <a:lnSpc>
                <a:spcPts val="2069"/>
              </a:lnSpc>
              <a:spcBef>
                <a:spcPts val="86"/>
              </a:spcBef>
            </a:pPr>
            <a:r>
              <a:rPr sz="18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Действую</a:t>
            </a: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на </a:t>
            </a: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негативные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симптомы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шизофрении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ru-RU" sz="1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3614" marR="29681">
              <a:lnSpc>
                <a:spcPts val="2069"/>
              </a:lnSpc>
            </a:pP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Улучшает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когнитивные функции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моц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ональное состояние</a:t>
            </a:r>
            <a:endParaRPr sz="1800" dirty="0">
              <a:latin typeface="Arial"/>
              <a:cs typeface="Arial"/>
            </a:endParaRPr>
          </a:p>
          <a:p>
            <a:pPr marL="13385" marR="403661">
              <a:lnSpc>
                <a:spcPct val="100137"/>
              </a:lnSpc>
              <a:spcBef>
                <a:spcPts val="38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Лучше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переносятся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больными Хорошая комплаентность Улучшение 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ачества жизни</a:t>
            </a:r>
            <a:endParaRPr sz="1800" dirty="0">
              <a:latin typeface="Arial"/>
              <a:cs typeface="Arial"/>
            </a:endParaRPr>
          </a:p>
          <a:p>
            <a:pPr marL="13614" marR="26730">
              <a:lnSpc>
                <a:spcPts val="1639"/>
              </a:lnSpc>
              <a:spcBef>
                <a:spcPts val="82"/>
              </a:spcBef>
            </a:pPr>
            <a:r>
              <a:rPr sz="2700" b="1" spc="0" baseline="1610" dirty="0" smtClean="0">
                <a:solidFill>
                  <a:srgbClr val="FFFF00"/>
                </a:solidFill>
                <a:latin typeface="Arial"/>
                <a:cs typeface="Arial"/>
              </a:rPr>
              <a:t>больных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778" y="2602370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7600" y="2723528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678" y="3040511"/>
            <a:ext cx="3300537" cy="967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28" algn="just">
              <a:lnSpc>
                <a:spcPts val="2069"/>
              </a:lnSpc>
              <a:spcBef>
                <a:spcPts val="150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нейроэндокринны</a:t>
            </a:r>
            <a:r>
              <a:rPr sz="18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, адрен</a:t>
            </a:r>
            <a:r>
              <a:rPr sz="1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ts val="2069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холинолитически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, токсико- 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ts val="2069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аллергически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928" marR="821152" algn="just">
              <a:lnSpc>
                <a:spcPct val="95825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йствуют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олько на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3092" y="3040511"/>
            <a:ext cx="2002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8057" y="3436074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006" y="3753828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449" y="4148619"/>
            <a:ext cx="3733253" cy="2448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57" marR="225536">
              <a:lnSpc>
                <a:spcPts val="2069"/>
              </a:lnSpc>
              <a:spcBef>
                <a:spcPts val="150"/>
              </a:spcBef>
            </a:pP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позитивны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симптомы </a:t>
            </a:r>
            <a:endParaRPr sz="1800" dirty="0">
              <a:latin typeface="Arial"/>
              <a:cs typeface="Arial"/>
            </a:endParaRPr>
          </a:p>
          <a:p>
            <a:pPr marL="13157" marR="225536">
              <a:lnSpc>
                <a:spcPts val="2069"/>
              </a:lnSpc>
            </a:pP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шизофрении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Вызывают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депресси</a:t>
            </a:r>
            <a:r>
              <a:rPr sz="1800" b="1" spc="-4" dirty="0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ухудшая </a:t>
            </a:r>
            <a:endParaRPr sz="1800" dirty="0">
              <a:latin typeface="Arial"/>
              <a:cs typeface="Arial"/>
            </a:endParaRPr>
          </a:p>
          <a:p>
            <a:pPr marL="12928">
              <a:lnSpc>
                <a:spcPts val="2069"/>
              </a:lnSpc>
            </a:pP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моц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ональное состояние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endParaRPr sz="1800" dirty="0">
              <a:latin typeface="Arial"/>
              <a:cs typeface="Arial"/>
            </a:endParaRPr>
          </a:p>
          <a:p>
            <a:pPr marL="12928">
              <a:lnSpc>
                <a:spcPts val="2069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когнитивные</a:t>
            </a:r>
            <a:r>
              <a:rPr sz="18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функции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больных</a:t>
            </a:r>
            <a:endParaRPr sz="1800" dirty="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Плохая комплаентность</a:t>
            </a:r>
            <a:endParaRPr sz="1800" dirty="0">
              <a:latin typeface="Arial"/>
              <a:cs typeface="Arial"/>
            </a:endParaRPr>
          </a:p>
          <a:p>
            <a:pPr marL="13157" marR="649886" indent="-457">
              <a:lnSpc>
                <a:spcPts val="1730"/>
              </a:lnSpc>
              <a:spcBef>
                <a:spcPts val="481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Нарушают качество жизни больных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8286" y="4148620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006" y="4685830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8286" y="5080622"/>
            <a:ext cx="2411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549" y="5398376"/>
            <a:ext cx="241198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63"/>
              </a:spcBef>
            </a:pPr>
            <a:r>
              <a:rPr sz="1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6995" y="1093851"/>
            <a:ext cx="703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46327" y="1093851"/>
            <a:ext cx="702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939" y="1293749"/>
            <a:ext cx="4186428" cy="0"/>
          </a:xfrm>
          <a:custGeom>
            <a:avLst/>
            <a:gdLst/>
            <a:ahLst/>
            <a:cxnLst/>
            <a:rect l="l" t="t" r="r" b="b"/>
            <a:pathLst>
              <a:path w="4186428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939" y="1878203"/>
            <a:ext cx="4186428" cy="0"/>
          </a:xfrm>
          <a:custGeom>
            <a:avLst/>
            <a:gdLst/>
            <a:ahLst/>
            <a:cxnLst/>
            <a:rect l="l" t="t" r="r" b="b"/>
            <a:pathLst>
              <a:path w="4186428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939" y="1293749"/>
            <a:ext cx="0" cy="584454"/>
          </a:xfrm>
          <a:custGeom>
            <a:avLst/>
            <a:gdLst/>
            <a:ahLst/>
            <a:cxnLst/>
            <a:rect l="l" t="t" r="r" b="b"/>
            <a:pathLst>
              <a:path h="584454">
                <a:moveTo>
                  <a:pt x="0" y="0"/>
                </a:moveTo>
                <a:lnTo>
                  <a:pt x="0" y="58445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1367" y="1293749"/>
            <a:ext cx="0" cy="584454"/>
          </a:xfrm>
          <a:custGeom>
            <a:avLst/>
            <a:gdLst/>
            <a:ahLst/>
            <a:cxnLst/>
            <a:rect l="l" t="t" r="r" b="b"/>
            <a:pathLst>
              <a:path h="584454">
                <a:moveTo>
                  <a:pt x="0" y="0"/>
                </a:moveTo>
                <a:lnTo>
                  <a:pt x="0" y="58445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77021" y="1293749"/>
            <a:ext cx="0" cy="584454"/>
          </a:xfrm>
          <a:custGeom>
            <a:avLst/>
            <a:gdLst/>
            <a:ahLst/>
            <a:cxnLst/>
            <a:rect l="l" t="t" r="r" b="b"/>
            <a:pathLst>
              <a:path h="584454">
                <a:moveTo>
                  <a:pt x="0" y="0"/>
                </a:moveTo>
                <a:lnTo>
                  <a:pt x="0" y="58445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1355" y="1293749"/>
            <a:ext cx="4185666" cy="0"/>
          </a:xfrm>
          <a:custGeom>
            <a:avLst/>
            <a:gdLst/>
            <a:ahLst/>
            <a:cxnLst/>
            <a:rect l="l" t="t" r="r" b="b"/>
            <a:pathLst>
              <a:path w="4185666">
                <a:moveTo>
                  <a:pt x="0" y="0"/>
                </a:moveTo>
                <a:lnTo>
                  <a:pt x="418566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1367" y="1878203"/>
            <a:ext cx="4185666" cy="0"/>
          </a:xfrm>
          <a:custGeom>
            <a:avLst/>
            <a:gdLst/>
            <a:ahLst/>
            <a:cxnLst/>
            <a:rect l="l" t="t" r="r" b="b"/>
            <a:pathLst>
              <a:path w="4185666">
                <a:moveTo>
                  <a:pt x="0" y="0"/>
                </a:moveTo>
                <a:lnTo>
                  <a:pt x="418566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939" y="3027299"/>
            <a:ext cx="4186428" cy="0"/>
          </a:xfrm>
          <a:custGeom>
            <a:avLst/>
            <a:gdLst/>
            <a:ahLst/>
            <a:cxnLst/>
            <a:rect l="l" t="t" r="r" b="b"/>
            <a:pathLst>
              <a:path w="4186428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1367" y="3027299"/>
            <a:ext cx="4185666" cy="0"/>
          </a:xfrm>
          <a:custGeom>
            <a:avLst/>
            <a:gdLst/>
            <a:ahLst/>
            <a:cxnLst/>
            <a:rect l="l" t="t" r="r" b="b"/>
            <a:pathLst>
              <a:path w="4185666">
                <a:moveTo>
                  <a:pt x="0" y="0"/>
                </a:moveTo>
                <a:lnTo>
                  <a:pt x="418566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939" y="4519295"/>
            <a:ext cx="4186428" cy="0"/>
          </a:xfrm>
          <a:custGeom>
            <a:avLst/>
            <a:gdLst/>
            <a:ahLst/>
            <a:cxnLst/>
            <a:rect l="l" t="t" r="r" b="b"/>
            <a:pathLst>
              <a:path w="4186428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1367" y="4519295"/>
            <a:ext cx="4185666" cy="0"/>
          </a:xfrm>
          <a:custGeom>
            <a:avLst/>
            <a:gdLst/>
            <a:ahLst/>
            <a:cxnLst/>
            <a:rect l="l" t="t" r="r" b="b"/>
            <a:pathLst>
              <a:path w="4185666">
                <a:moveTo>
                  <a:pt x="0" y="0"/>
                </a:moveTo>
                <a:lnTo>
                  <a:pt x="418566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939" y="5669153"/>
            <a:ext cx="4186428" cy="0"/>
          </a:xfrm>
          <a:custGeom>
            <a:avLst/>
            <a:gdLst/>
            <a:ahLst/>
            <a:cxnLst/>
            <a:rect l="l" t="t" r="r" b="b"/>
            <a:pathLst>
              <a:path w="4186428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1367" y="5669153"/>
            <a:ext cx="4185666" cy="0"/>
          </a:xfrm>
          <a:custGeom>
            <a:avLst/>
            <a:gdLst/>
            <a:ahLst/>
            <a:cxnLst/>
            <a:rect l="l" t="t" r="r" b="b"/>
            <a:pathLst>
              <a:path w="4185665">
                <a:moveTo>
                  <a:pt x="0" y="0"/>
                </a:moveTo>
                <a:lnTo>
                  <a:pt x="418566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939" y="6627749"/>
            <a:ext cx="4186428" cy="0"/>
          </a:xfrm>
          <a:custGeom>
            <a:avLst/>
            <a:gdLst/>
            <a:ahLst/>
            <a:cxnLst/>
            <a:rect l="l" t="t" r="r" b="b"/>
            <a:pathLst>
              <a:path w="4186428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1367" y="6627749"/>
            <a:ext cx="4185666" cy="0"/>
          </a:xfrm>
          <a:custGeom>
            <a:avLst/>
            <a:gdLst/>
            <a:ahLst/>
            <a:cxnLst/>
            <a:rect l="l" t="t" r="r" b="b"/>
            <a:pathLst>
              <a:path w="4185665">
                <a:moveTo>
                  <a:pt x="0" y="0"/>
                </a:moveTo>
                <a:lnTo>
                  <a:pt x="418566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939" y="1878203"/>
            <a:ext cx="0" cy="4749546"/>
          </a:xfrm>
          <a:custGeom>
            <a:avLst/>
            <a:gdLst/>
            <a:ahLst/>
            <a:cxnLst/>
            <a:rect l="l" t="t" r="r" b="b"/>
            <a:pathLst>
              <a:path h="4749546">
                <a:moveTo>
                  <a:pt x="0" y="0"/>
                </a:moveTo>
                <a:lnTo>
                  <a:pt x="0" y="1149096"/>
                </a:lnTo>
                <a:lnTo>
                  <a:pt x="0" y="2641092"/>
                </a:lnTo>
                <a:lnTo>
                  <a:pt x="0" y="3790950"/>
                </a:lnTo>
                <a:lnTo>
                  <a:pt x="0" y="474954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1367" y="1878203"/>
            <a:ext cx="0" cy="4749546"/>
          </a:xfrm>
          <a:custGeom>
            <a:avLst/>
            <a:gdLst/>
            <a:ahLst/>
            <a:cxnLst/>
            <a:rect l="l" t="t" r="r" b="b"/>
            <a:pathLst>
              <a:path h="4749546">
                <a:moveTo>
                  <a:pt x="0" y="0"/>
                </a:moveTo>
                <a:lnTo>
                  <a:pt x="0" y="1149096"/>
                </a:lnTo>
                <a:lnTo>
                  <a:pt x="0" y="2641092"/>
                </a:lnTo>
                <a:lnTo>
                  <a:pt x="0" y="3790950"/>
                </a:lnTo>
                <a:lnTo>
                  <a:pt x="0" y="474954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77021" y="1878203"/>
            <a:ext cx="0" cy="4749546"/>
          </a:xfrm>
          <a:custGeom>
            <a:avLst/>
            <a:gdLst/>
            <a:ahLst/>
            <a:cxnLst/>
            <a:rect l="l" t="t" r="r" b="b"/>
            <a:pathLst>
              <a:path h="4749546">
                <a:moveTo>
                  <a:pt x="0" y="0"/>
                </a:moveTo>
                <a:lnTo>
                  <a:pt x="0" y="1149096"/>
                </a:lnTo>
                <a:lnTo>
                  <a:pt x="0" y="2641092"/>
                </a:lnTo>
                <a:lnTo>
                  <a:pt x="0" y="3790950"/>
                </a:lnTo>
                <a:lnTo>
                  <a:pt x="0" y="474954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6838" y="188023"/>
            <a:ext cx="7737040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643" marR="1031941"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Классификация нейролептиков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по выраженности психотропного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ействия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939" y="1293749"/>
            <a:ext cx="4186428" cy="584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8237">
              <a:lnSpc>
                <a:spcPct val="95825"/>
              </a:lnSpc>
              <a:spcBef>
                <a:spcPts val="434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Подгруппы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1367" y="1293749"/>
            <a:ext cx="4185653" cy="584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9559" marR="1709846" algn="ctr">
              <a:lnSpc>
                <a:spcPct val="95825"/>
              </a:lnSpc>
              <a:spcBef>
                <a:spcPts val="434"/>
              </a:spcBef>
            </a:pPr>
            <a:r>
              <a:rPr sz="2400" b="1" spc="4" dirty="0" smtClean="0">
                <a:solidFill>
                  <a:srgbClr val="FFCCFF"/>
                </a:solidFill>
                <a:latin typeface="Arial"/>
                <a:cs typeface="Arial"/>
              </a:rPr>
              <a:t>МНН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939" y="1878203"/>
            <a:ext cx="41864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95">
              <a:lnSpc>
                <a:spcPct val="95825"/>
              </a:lnSpc>
              <a:spcBef>
                <a:spcPts val="420"/>
              </a:spcBef>
            </a:pPr>
            <a:r>
              <a:rPr sz="1800" i="1" spc="0" dirty="0" smtClean="0">
                <a:solidFill>
                  <a:srgbClr val="FFFF00"/>
                </a:solidFill>
                <a:latin typeface="Arial"/>
                <a:cs typeface="Arial"/>
              </a:rPr>
              <a:t>С преимущественно</a:t>
            </a:r>
            <a:r>
              <a:rPr sz="1800" i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седативным</a:t>
            </a:r>
            <a:endParaRPr sz="1800">
              <a:latin typeface="Arial"/>
              <a:cs typeface="Arial"/>
            </a:endParaRPr>
          </a:p>
          <a:p>
            <a:pPr marL="92195">
              <a:lnSpc>
                <a:spcPct val="95825"/>
              </a:lnSpc>
              <a:spcBef>
                <a:spcPts val="90"/>
              </a:spcBef>
            </a:pP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действием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1367" y="1878203"/>
            <a:ext cx="4185653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890" marR="488667" indent="228">
              <a:lnSpc>
                <a:spcPct val="100041"/>
              </a:lnSpc>
              <a:spcBef>
                <a:spcPts val="420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Хлорпромаз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н,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левомепромазин, периц</a:t>
            </a:r>
            <a:r>
              <a:rPr sz="18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азин, хлорпротиксен, промазин и д</a:t>
            </a:r>
            <a:r>
              <a:rPr sz="1800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939" y="3027299"/>
            <a:ext cx="4186428" cy="1491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967">
              <a:lnSpc>
                <a:spcPct val="95825"/>
              </a:lnSpc>
              <a:spcBef>
                <a:spcPts val="425"/>
              </a:spcBef>
            </a:pPr>
            <a:r>
              <a:rPr sz="1800" i="1" spc="0" dirty="0" smtClean="0">
                <a:solidFill>
                  <a:srgbClr val="FFFF00"/>
                </a:solidFill>
                <a:latin typeface="Arial"/>
                <a:cs typeface="Arial"/>
              </a:rPr>
              <a:t>С мо</a:t>
            </a:r>
            <a:r>
              <a:rPr sz="1800" i="1" spc="4" dirty="0" smtClean="0">
                <a:solidFill>
                  <a:srgbClr val="FFFF00"/>
                </a:solidFill>
                <a:latin typeface="Arial"/>
                <a:cs typeface="Arial"/>
              </a:rPr>
              <a:t>щ</a:t>
            </a:r>
            <a:r>
              <a:rPr sz="1800" i="1" spc="0" dirty="0" smtClean="0">
                <a:solidFill>
                  <a:srgbClr val="FFFF00"/>
                </a:solidFill>
                <a:latin typeface="Arial"/>
                <a:cs typeface="Arial"/>
              </a:rPr>
              <a:t>ным </a:t>
            </a:r>
            <a:r>
              <a:rPr sz="1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антипсихотическим</a:t>
            </a:r>
            <a:endParaRPr sz="1800" dirty="0">
              <a:latin typeface="Arial"/>
              <a:cs typeface="Arial"/>
            </a:endParaRPr>
          </a:p>
          <a:p>
            <a:pPr marL="91967">
              <a:lnSpc>
                <a:spcPct val="95825"/>
              </a:lnSpc>
              <a:spcBef>
                <a:spcPts val="90"/>
              </a:spcBef>
            </a:pPr>
            <a:r>
              <a:rPr sz="1800" i="1" spc="0" dirty="0" err="1" smtClean="0">
                <a:solidFill>
                  <a:srgbClr val="FFFFFF"/>
                </a:solidFill>
                <a:latin typeface="Arial"/>
                <a:cs typeface="Arial"/>
              </a:rPr>
              <a:t>действием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1367" y="3027299"/>
            <a:ext cx="4185653" cy="1491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62" marR="194688" indent="0">
              <a:lnSpc>
                <a:spcPct val="100137"/>
              </a:lnSpc>
              <a:spcBef>
                <a:spcPts val="425"/>
              </a:spcBef>
            </a:pP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Тиопроперазин, зуклопентиксол,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дроперидол,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пипо</a:t>
            </a:r>
            <a:r>
              <a:rPr sz="1800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иазин,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галоперидол, трифлуоперазин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18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р.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939" y="4519295"/>
            <a:ext cx="4186428" cy="1149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38" marR="429229">
              <a:lnSpc>
                <a:spcPct val="100137"/>
              </a:lnSpc>
              <a:spcBef>
                <a:spcPts val="420"/>
              </a:spcBef>
            </a:pPr>
            <a:r>
              <a:rPr sz="1800" i="1" spc="0" dirty="0" smtClean="0">
                <a:solidFill>
                  <a:srgbClr val="FFFF00"/>
                </a:solidFill>
                <a:latin typeface="Arial"/>
                <a:cs typeface="Arial"/>
              </a:rPr>
              <a:t>С преимущественно </a:t>
            </a:r>
            <a:r>
              <a:rPr sz="1800" b="1" i="1" spc="0" dirty="0" err="1" smtClean="0">
                <a:solidFill>
                  <a:srgbClr val="FFFFFF"/>
                </a:solidFill>
                <a:latin typeface="Arial"/>
                <a:cs typeface="Arial"/>
              </a:rPr>
              <a:t>стимулирующим</a:t>
            </a:r>
            <a:r>
              <a:rPr sz="1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действием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1367" y="4519295"/>
            <a:ext cx="4185653" cy="1149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62">
              <a:lnSpc>
                <a:spcPct val="95825"/>
              </a:lnSpc>
              <a:spcBef>
                <a:spcPts val="420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Сульпирид,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карбидин и др.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939" y="5669153"/>
            <a:ext cx="4186428" cy="958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09">
              <a:lnSpc>
                <a:spcPct val="95825"/>
              </a:lnSpc>
              <a:spcBef>
                <a:spcPts val="420"/>
              </a:spcBef>
            </a:pPr>
            <a:r>
              <a:rPr sz="1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Атипичные</a:t>
            </a:r>
            <a:r>
              <a:rPr sz="18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0" dirty="0" smtClean="0">
                <a:solidFill>
                  <a:srgbClr val="FFFFFF"/>
                </a:solidFill>
                <a:latin typeface="Arial"/>
                <a:cs typeface="Arial"/>
              </a:rPr>
              <a:t>нейролептики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91367" y="5669153"/>
            <a:ext cx="4185653" cy="958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3">
              <a:lnSpc>
                <a:spcPct val="95825"/>
              </a:lnSpc>
              <a:spcBef>
                <a:spcPts val="420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Клоза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ин,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оланзапи</a:t>
            </a:r>
            <a:r>
              <a:rPr sz="1800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, кветиапин,</a:t>
            </a:r>
            <a:endParaRPr sz="1800">
              <a:latin typeface="Arial"/>
              <a:cs typeface="Arial"/>
            </a:endParaRPr>
          </a:p>
          <a:p>
            <a:pPr marL="91433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рисперидон, </a:t>
            </a: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зипразидон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9884" y="135840"/>
            <a:ext cx="7696713" cy="3919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657" marR="472551"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Центральные</a:t>
            </a:r>
            <a:r>
              <a:rPr sz="3200" b="1" spc="-217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ф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армакологические</a:t>
            </a:r>
            <a:endParaRPr sz="3200" dirty="0">
              <a:latin typeface="Arial"/>
              <a:cs typeface="Arial"/>
            </a:endParaRPr>
          </a:p>
          <a:p>
            <a:pPr marL="1089919" marR="1404615" algn="ctr">
              <a:lnSpc>
                <a:spcPct val="95825"/>
              </a:lnSpc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эффекты</a:t>
            </a:r>
            <a:r>
              <a:rPr sz="3200" b="1" spc="-150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нейролептиков</a:t>
            </a:r>
            <a:endParaRPr sz="3200" dirty="0">
              <a:latin typeface="Arial"/>
              <a:cs typeface="Arial"/>
            </a:endParaRPr>
          </a:p>
          <a:p>
            <a:pPr marL="13055" indent="-355">
              <a:lnSpc>
                <a:spcPts val="3020"/>
              </a:lnSpc>
              <a:spcBef>
                <a:spcPts val="125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ольших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дозах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ейролептики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казывает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гипнотический эффект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легкий, поверхностный со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  <a:p>
            <a:pPr marL="12700" marR="59712" indent="711">
              <a:lnSpc>
                <a:spcPts val="3020"/>
              </a:lnSpc>
              <a:spcBef>
                <a:spcPts val="68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Данная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руппа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казывает выраженные фармакологические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эффекты на обмен 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вещест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в.</a:t>
            </a:r>
            <a:endParaRPr sz="2800" dirty="0">
              <a:latin typeface="Arial"/>
              <a:cs typeface="Arial"/>
            </a:endParaRPr>
          </a:p>
          <a:p>
            <a:pPr marL="13055" marR="48635">
              <a:lnSpc>
                <a:spcPct val="95825"/>
              </a:lnSpc>
              <a:spcBef>
                <a:spcPts val="31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Прежде всего, влияет на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эндокринную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41" y="119780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553" y="2435821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197" y="3673837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240" y="4057671"/>
            <a:ext cx="8038688" cy="1533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>
              <a:lnSpc>
                <a:spcPts val="2965"/>
              </a:lnSpc>
              <a:spcBef>
                <a:spcPts val="148"/>
              </a:spcBef>
            </a:pP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систему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У женщин вызывает аменорею</a:t>
            </a:r>
            <a:endParaRPr sz="2800" dirty="0">
              <a:latin typeface="Arial"/>
              <a:cs typeface="Arial"/>
            </a:endParaRPr>
          </a:p>
          <a:p>
            <a:pPr marL="12700" marR="570123">
              <a:lnSpc>
                <a:spcPts val="3020"/>
              </a:lnSpc>
              <a:spcBef>
                <a:spcPts val="1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лактаци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Снижает либидо у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ужчин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блокирование D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рецепторов в гипоталамусе и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ипофиз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6423" y="4057671"/>
            <a:ext cx="29762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197" y="5679786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0240" y="5679654"/>
            <a:ext cx="7669143" cy="765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Нейролептики блокируют высвобождение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ts val="3025"/>
              </a:lnSpc>
              <a:spcBef>
                <a:spcPts val="3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гормона рост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9329" y="653238"/>
            <a:ext cx="3749596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ГИПОТЕНЗИВНОЕ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8583" y="653238"/>
            <a:ext cx="2336614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ДЕЙСТВИЕ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916" y="1697846"/>
            <a:ext cx="8175284" cy="3845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Обусловлено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блокадой альф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3200" dirty="0">
              <a:latin typeface="Arial"/>
              <a:cs typeface="Arial"/>
            </a:endParaRPr>
          </a:p>
          <a:p>
            <a:pPr marL="355487" indent="-406">
              <a:lnSpc>
                <a:spcPct val="99849"/>
              </a:lnSpc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адренорецепторов в сосудодвигательном центре</a:t>
            </a:r>
            <a:r>
              <a:rPr sz="32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в периферических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осудах.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0308" y="424243"/>
            <a:ext cx="3612621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ПРОТИВОРВОТНОЕ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0014" y="424243"/>
            <a:ext cx="204814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ДЕЙСТВИЕ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435" y="1125067"/>
            <a:ext cx="408801" cy="431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2029" y="1124916"/>
            <a:ext cx="7782920" cy="4909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24" marR="57398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Нейролептики предупреждают рвоту,</a:t>
            </a:r>
            <a:endParaRPr sz="3200">
              <a:latin typeface="Arial"/>
              <a:cs typeface="Arial"/>
            </a:endParaRPr>
          </a:p>
          <a:p>
            <a:pPr marL="13512" indent="812">
              <a:lnSpc>
                <a:spcPts val="3450"/>
              </a:lnSpc>
              <a:spcBef>
                <a:spcPts val="13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возникающую</a:t>
            </a:r>
            <a:r>
              <a:rPr sz="3200" b="1" spc="-2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результате раздражения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рецепторов триггерной зоны</a:t>
            </a:r>
            <a:r>
              <a:rPr sz="3200" b="1" spc="-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рвотного центра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продолговатый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моз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дно четвертого желудочк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 marL="12700" marR="231384" indent="406">
              <a:lnSpc>
                <a:spcPts val="3679"/>
              </a:lnSpc>
              <a:spcBef>
                <a:spcPts val="636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Обусловлено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блокадой </a:t>
            </a:r>
            <a:endParaRPr sz="3200">
              <a:latin typeface="Arial"/>
              <a:cs typeface="Arial"/>
            </a:endParaRPr>
          </a:p>
          <a:p>
            <a:pPr marL="12700" marR="231384">
              <a:lnSpc>
                <a:spcPts val="3338"/>
              </a:lnSpc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дофаминовых 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b="1" spc="1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150" b="1" spc="0" baseline="-22086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32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еротониновых </a:t>
            </a:r>
            <a:endParaRPr sz="3200">
              <a:latin typeface="Arial"/>
              <a:cs typeface="Arial"/>
            </a:endParaRPr>
          </a:p>
          <a:p>
            <a:pPr marL="12700" marR="231384">
              <a:lnSpc>
                <a:spcPts val="3679"/>
              </a:lnSpc>
              <a:spcBef>
                <a:spcPts val="411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рецепторов триггерной зон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spc="-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endParaRPr sz="3200">
              <a:latin typeface="Arial"/>
              <a:cs typeface="Arial"/>
            </a:endParaRPr>
          </a:p>
          <a:p>
            <a:pPr marL="12700" marR="231384">
              <a:lnSpc>
                <a:spcPts val="3679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результате сигналы</a:t>
            </a:r>
            <a:r>
              <a:rPr sz="3200" b="1" spc="-13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3200" b="1" spc="-3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оступают</a:t>
            </a:r>
            <a:r>
              <a:rPr sz="32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endParaRPr sz="3200">
              <a:latin typeface="Arial"/>
              <a:cs typeface="Arial"/>
            </a:endParaRPr>
          </a:p>
          <a:p>
            <a:pPr marL="12700" marR="231384">
              <a:lnSpc>
                <a:spcPts val="3679"/>
              </a:lnSpc>
            </a:pP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рвотны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й ц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ент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3216" y="3850307"/>
            <a:ext cx="408801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03451" y="249745"/>
            <a:ext cx="5790590" cy="808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ПОТЕНЦИРОВАНИЕ</a:t>
            </a:r>
            <a:r>
              <a:rPr sz="2800" b="1" spc="-14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НАРКОЗА И</a:t>
            </a:r>
            <a:endParaRPr sz="2800">
              <a:latin typeface="Arial"/>
              <a:cs typeface="Arial"/>
            </a:endParaRPr>
          </a:p>
          <a:p>
            <a:pPr marL="2062774" marR="53378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АНАЛЬГЕЗИИ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235" y="1926540"/>
            <a:ext cx="8324556" cy="3451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spc="0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634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Удлинение</a:t>
            </a:r>
            <a:r>
              <a:rPr sz="3200" b="1" spc="-17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усиление</a:t>
            </a:r>
            <a:r>
              <a:rPr sz="3200" b="1" spc="-15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действия</a:t>
            </a:r>
            <a:endParaRPr sz="3200">
              <a:latin typeface="Arial"/>
              <a:cs typeface="Arial"/>
            </a:endParaRPr>
          </a:p>
          <a:p>
            <a:pPr marL="622325" marR="57398">
              <a:lnSpc>
                <a:spcPct val="9582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депрессантов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Ц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НС.</a:t>
            </a:r>
            <a:endParaRPr sz="3200">
              <a:latin typeface="Arial"/>
              <a:cs typeface="Arial"/>
            </a:endParaRPr>
          </a:p>
          <a:p>
            <a:pPr marL="621106" indent="-608000">
              <a:lnSpc>
                <a:spcPct val="99945"/>
              </a:lnSpc>
              <a:spcBef>
                <a:spcPts val="915"/>
              </a:spcBef>
              <a:tabLst>
                <a:tab pos="622300" algn="l"/>
              </a:tabLst>
            </a:pPr>
            <a:r>
              <a:rPr sz="32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spc="-3174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3300"/>
                </a:solidFill>
                <a:latin typeface="Times New Roman"/>
                <a:cs typeface="Times New Roman"/>
              </a:rPr>
              <a:t>		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Обусловлено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блокадой альф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- адренорецепторов ретикулярной формации ствола мозга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сниж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3200" b="1" spc="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ием потока активирующих влияний в кору.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6565" y="462343"/>
            <a:ext cx="6444507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ПОНИЖЕНИ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Е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ТЕМПЕРАТУР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Ы 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ТЕЛА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936" y="1654942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158" y="1654810"/>
            <a:ext cx="7628958" cy="15331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 marR="4863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Обусловлено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блокадой адрен</a:t>
            </a:r>
            <a:r>
              <a:rPr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- и</a:t>
            </a:r>
            <a:endParaRPr sz="2800">
              <a:latin typeface="Arial"/>
              <a:cs typeface="Arial"/>
            </a:endParaRPr>
          </a:p>
          <a:p>
            <a:pPr marL="13055" indent="-355">
              <a:lnSpc>
                <a:spcPts val="3020"/>
              </a:lnSpc>
              <a:spcBef>
                <a:spcPts val="12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серотониновых</a:t>
            </a:r>
            <a:r>
              <a:rPr sz="2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рецепторов гипоталамуса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угнетение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центра терморегуляции - снижением активности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0154" y="2038776"/>
            <a:ext cx="276687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14" y="3190675"/>
            <a:ext cx="7905573" cy="2003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терморегулирующих центров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гипоталамуса</a:t>
            </a:r>
            <a:endParaRPr sz="2800" dirty="0">
              <a:latin typeface="Arial"/>
              <a:cs typeface="Arial"/>
            </a:endParaRPr>
          </a:p>
          <a:p>
            <a:pPr marL="12700" marR="53378">
              <a:lnSpc>
                <a:spcPts val="3025"/>
              </a:lnSpc>
              <a:spcBef>
                <a:spcPts val="3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 уменьшением теплопродукции -</a:t>
            </a:r>
            <a:endParaRPr sz="2800" dirty="0">
              <a:latin typeface="Arial"/>
              <a:cs typeface="Arial"/>
            </a:endParaRPr>
          </a:p>
          <a:p>
            <a:pPr marL="12700" marR="53378">
              <a:lnSpc>
                <a:spcPts val="3030"/>
              </a:lnSpc>
              <a:spcBef>
                <a:spcPts val="0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гипотермия</a:t>
            </a:r>
            <a:endParaRPr sz="2800" dirty="0">
              <a:latin typeface="Arial"/>
              <a:cs typeface="Arial"/>
            </a:endParaRPr>
          </a:p>
          <a:p>
            <a:pPr marL="13411" marR="1018890" indent="-711">
              <a:lnSpc>
                <a:spcPts val="3020"/>
              </a:lnSpc>
              <a:spcBef>
                <a:spcPts val="68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Расширением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осудов и увеличением отдачи тепл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936" y="4428824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4407" y="135840"/>
            <a:ext cx="7425786" cy="918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Снижение</a:t>
            </a:r>
            <a:r>
              <a:rPr sz="3200" b="1" spc="-159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двигательной активности</a:t>
            </a:r>
            <a:endParaRPr sz="3200">
              <a:latin typeface="Arial"/>
              <a:cs typeface="Arial"/>
            </a:endParaRPr>
          </a:p>
          <a:p>
            <a:pPr marL="442699" marR="473550" algn="ctr">
              <a:lnSpc>
                <a:spcPct val="95825"/>
              </a:lnSpc>
            </a:pP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миорелаксирующее</a:t>
            </a:r>
            <a:r>
              <a:rPr sz="3200" b="1" spc="-10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действи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е).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41" y="169005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73" y="1689925"/>
            <a:ext cx="7267055" cy="2089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11" marR="4863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остаточно высоких дозах</a:t>
            </a:r>
            <a:endParaRPr sz="2800">
              <a:latin typeface="Arial"/>
              <a:cs typeface="Arial"/>
            </a:endParaRPr>
          </a:p>
          <a:p>
            <a:pPr marL="12700" indent="711">
              <a:lnSpc>
                <a:spcPct val="100137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нейролептиков развивается состояние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каталепсии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когда тело и конечности в течение длительного времени остаются том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положении, которое им придали.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0621" y="2970643"/>
            <a:ext cx="297628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485" y="3910230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173" y="3910098"/>
            <a:ext cx="7608292" cy="1662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Такое состояние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обусловлено угнетением</a:t>
            </a:r>
            <a:endParaRPr sz="2800">
              <a:latin typeface="Arial"/>
              <a:cs typeface="Arial"/>
            </a:endParaRPr>
          </a:p>
          <a:p>
            <a:pPr marL="12700" marR="269497" indent="355">
              <a:lnSpc>
                <a:spcPct val="100041"/>
              </a:lnSpc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нисходящих </a:t>
            </a:r>
            <a:r>
              <a:rPr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блегчающих</a:t>
            </a:r>
            <a:r>
              <a:rPr sz="28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влияний ретикулярной 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ормации на спинальные рефлекс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9741" y="105679"/>
            <a:ext cx="7537140" cy="1299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3005" marR="39873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Классификация АТХ</a:t>
            </a:r>
            <a:endParaRPr sz="4000">
              <a:latin typeface="Arial"/>
              <a:cs typeface="Arial"/>
            </a:endParaRPr>
          </a:p>
          <a:p>
            <a:pPr marL="12700" indent="0">
              <a:lnSpc>
                <a:spcPts val="2300"/>
              </a:lnSpc>
              <a:spcBef>
                <a:spcPts val="1255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2.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Анксиолитики </a:t>
            </a:r>
            <a:r>
              <a:rPr sz="2400" spc="0" dirty="0" smtClean="0">
                <a:solidFill>
                  <a:srgbClr val="00FF00"/>
                </a:solidFill>
                <a:latin typeface="Arial"/>
                <a:cs typeface="Arial"/>
              </a:rPr>
              <a:t>(транквилизатор</a:t>
            </a:r>
            <a:r>
              <a:rPr sz="2400" spc="4" dirty="0" smtClean="0">
                <a:solidFill>
                  <a:srgbClr val="00FF00"/>
                </a:solidFill>
                <a:latin typeface="Arial"/>
                <a:cs typeface="Arial"/>
              </a:rPr>
              <a:t>ы</a:t>
            </a:r>
            <a:r>
              <a:rPr sz="2400" spc="0" dirty="0" smtClean="0">
                <a:solidFill>
                  <a:srgbClr val="00FF00"/>
                </a:solidFill>
                <a:latin typeface="Arial"/>
                <a:cs typeface="Arial"/>
              </a:rPr>
              <a:t>)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и снотворные средств</a:t>
            </a:r>
            <a:r>
              <a:rPr sz="2400" b="1" spc="-9" dirty="0" smtClean="0">
                <a:solidFill>
                  <a:srgbClr val="00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841" y="7834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841" y="180517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741" y="1805056"/>
            <a:ext cx="7334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3.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Нормотимические средства</a:t>
            </a:r>
            <a:r>
              <a:rPr sz="2400" b="1" spc="-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(тимоизолептик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41" y="25360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741" y="2535967"/>
            <a:ext cx="7155987" cy="200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4.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Антидепрессанты:</a:t>
            </a:r>
            <a:endParaRPr sz="2400">
              <a:latin typeface="Arial"/>
              <a:cs typeface="Arial"/>
            </a:endParaRPr>
          </a:p>
          <a:p>
            <a:pPr marL="427227">
              <a:lnSpc>
                <a:spcPts val="2685"/>
              </a:lnSpc>
              <a:spcBef>
                <a:spcPts val="116"/>
              </a:spcBef>
            </a:pPr>
            <a:r>
              <a:rPr sz="3600" spc="0" baseline="-2415" dirty="0" smtClean="0">
                <a:solidFill>
                  <a:srgbClr val="FFFF00"/>
                </a:solidFill>
                <a:latin typeface="Arial"/>
                <a:cs typeface="Arial"/>
              </a:rPr>
              <a:t>-Трициклические антидепрессанты (</a:t>
            </a:r>
            <a:r>
              <a:rPr sz="3600" spc="-4" baseline="-2415" dirty="0" smtClean="0">
                <a:solidFill>
                  <a:srgbClr val="FFFF00"/>
                </a:solidFill>
                <a:latin typeface="Arial"/>
                <a:cs typeface="Arial"/>
              </a:rPr>
              <a:t>ТЦ</a:t>
            </a:r>
            <a:r>
              <a:rPr sz="3600" spc="0" baseline="-2415" dirty="0" smtClean="0">
                <a:solidFill>
                  <a:srgbClr val="FFFF00"/>
                </a:solidFill>
                <a:latin typeface="Arial"/>
                <a:cs typeface="Arial"/>
              </a:rPr>
              <a:t>А) и д</a:t>
            </a:r>
            <a:r>
              <a:rPr sz="3600" spc="-4" baseline="-2415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600" spc="0" baseline="-2415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3309" marR="52573">
              <a:lnSpc>
                <a:spcPts val="2375"/>
              </a:lnSpc>
            </a:pPr>
            <a:r>
              <a:rPr sz="3600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гетероциклические </a:t>
            </a:r>
            <a:r>
              <a:rPr sz="3600" spc="4" baseline="1207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3600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репарат</a:t>
            </a:r>
            <a:r>
              <a:rPr sz="3600" spc="-4" baseline="1207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3600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427532" marR="52573">
              <a:lnSpc>
                <a:spcPct val="95825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-Ингибиторы моноаминоксидазы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ИМАО);</a:t>
            </a:r>
            <a:endParaRPr sz="2400">
              <a:latin typeface="Arial"/>
              <a:cs typeface="Arial"/>
            </a:endParaRPr>
          </a:p>
          <a:p>
            <a:pPr marL="13309" marR="212658" indent="414527">
              <a:lnSpc>
                <a:spcPts val="2300"/>
              </a:lnSpc>
              <a:spcBef>
                <a:spcPts val="646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-Селективные 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нгибиторы обратного захвата серотонина (СИОЗС).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756" y="494521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56" y="4945106"/>
            <a:ext cx="6735059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0"/>
              </a:lnSpc>
              <a:spcBef>
                <a:spcPts val="124"/>
              </a:spcBef>
            </a:pPr>
            <a:r>
              <a:rPr sz="3600" b="1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5. </a:t>
            </a:r>
            <a:r>
              <a:rPr sz="3600" b="1" spc="0" baseline="-1207" dirty="0" smtClean="0">
                <a:solidFill>
                  <a:srgbClr val="00FF00"/>
                </a:solidFill>
                <a:latin typeface="Arial"/>
                <a:cs typeface="Arial"/>
              </a:rPr>
              <a:t>Психостимуляторы</a:t>
            </a:r>
            <a:r>
              <a:rPr sz="3600" b="1" spc="4" baseline="-1207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spc="-4" baseline="-1207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600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церебростимулятор</a:t>
            </a:r>
            <a:r>
              <a:rPr sz="3600" spc="4" baseline="-1207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3600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3004" marR="52573">
              <a:lnSpc>
                <a:spcPts val="2380"/>
              </a:lnSpc>
            </a:pPr>
            <a:r>
              <a:rPr sz="3600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психотоник</a:t>
            </a:r>
            <a:r>
              <a:rPr sz="3600" spc="-4" baseline="1207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600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060" y="5967823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960" y="5967710"/>
            <a:ext cx="6000572" cy="622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75"/>
              </a:lnSpc>
              <a:spcBef>
                <a:spcPts val="123"/>
              </a:spcBef>
            </a:pPr>
            <a:r>
              <a:rPr sz="3600" b="1" spc="0" baseline="-1207" dirty="0" smtClean="0">
                <a:solidFill>
                  <a:srgbClr val="FFFF00"/>
                </a:solidFill>
                <a:latin typeface="Arial"/>
                <a:cs typeface="Arial"/>
              </a:rPr>
              <a:t>6. </a:t>
            </a:r>
            <a:r>
              <a:rPr sz="3600" b="1" spc="0" baseline="-1207" dirty="0" smtClean="0">
                <a:solidFill>
                  <a:srgbClr val="00FF00"/>
                </a:solidFill>
                <a:latin typeface="Arial"/>
                <a:cs typeface="Arial"/>
              </a:rPr>
              <a:t>Нейрометаболические стимуляторы</a:t>
            </a:r>
            <a:endParaRPr sz="2400">
              <a:latin typeface="Arial"/>
              <a:cs typeface="Arial"/>
            </a:endParaRPr>
          </a:p>
          <a:p>
            <a:pPr marL="13309" marR="52573">
              <a:lnSpc>
                <a:spcPts val="2375"/>
              </a:lnSpc>
            </a:pPr>
            <a:r>
              <a:rPr sz="3600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церебропротекторы).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72693" y="5967710"/>
            <a:ext cx="16281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(ноотропы,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39" y="-74802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7329" y="127237"/>
            <a:ext cx="775802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Фармакокинетика 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ейролептиков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841" y="781753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884" y="781621"/>
            <a:ext cx="7737707" cy="6014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 marR="393965" indent="-355">
              <a:lnSpc>
                <a:spcPts val="2690"/>
              </a:lnSpc>
              <a:spcBef>
                <a:spcPts val="349"/>
              </a:spcBef>
            </a:pPr>
            <a:endParaRPr lang="ru-RU" sz="2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3055" marR="393965" indent="-355">
              <a:lnSpc>
                <a:spcPts val="2690"/>
              </a:lnSpc>
              <a:spcBef>
                <a:spcPts val="349"/>
              </a:spcBef>
            </a:pPr>
            <a:endParaRPr lang="ru-RU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3055" marR="393965" indent="-355">
              <a:lnSpc>
                <a:spcPts val="2690"/>
              </a:lnSpc>
              <a:spcBef>
                <a:spcPts val="349"/>
              </a:spcBef>
            </a:pP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Нейролептики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хорошо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всасываются при приеме внутрь</a:t>
            </a:r>
            <a:endParaRPr sz="2800" dirty="0">
              <a:latin typeface="Arial"/>
              <a:cs typeface="Arial"/>
            </a:endParaRPr>
          </a:p>
          <a:p>
            <a:pPr marL="12700" marR="1626252" indent="355">
              <a:lnSpc>
                <a:spcPts val="2690"/>
              </a:lnSpc>
              <a:spcBef>
                <a:spcPts val="67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Быстро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аспределяются в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тканях организма</a:t>
            </a:r>
            <a:endParaRPr sz="2800" dirty="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60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Легко проникают через ГЭБ</a:t>
            </a:r>
            <a:endParaRPr sz="2800" dirty="0">
              <a:latin typeface="Arial"/>
              <a:cs typeface="Arial"/>
            </a:endParaRPr>
          </a:p>
          <a:p>
            <a:pPr marL="12700" marR="1188196" indent="0">
              <a:lnSpc>
                <a:spcPts val="2690"/>
              </a:lnSpc>
              <a:spcBef>
                <a:spcPts val="7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Высокие концентрации создаются в легких, печени и надпочечниках</a:t>
            </a:r>
            <a:endParaRPr sz="2800" dirty="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6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Биодоступность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60-80%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197" y="1550398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2318331"/>
            <a:ext cx="361326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 marR="0">
              <a:lnSpc>
                <a:spcPct val="92488"/>
              </a:lnSpc>
              <a:spcBef>
                <a:spcPts val="101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41" y="3513644"/>
            <a:ext cx="361682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5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3055">
              <a:lnSpc>
                <a:spcPct val="92488"/>
              </a:lnSpc>
              <a:spcBef>
                <a:spcPts val="101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8558" y="5712932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8060" y="112218"/>
            <a:ext cx="7960355" cy="6117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0360" marR="39873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Фармакокинетика 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ейролептиков</a:t>
            </a:r>
            <a:endParaRPr sz="3200" dirty="0">
              <a:latin typeface="Arial"/>
              <a:cs typeface="Arial"/>
            </a:endParaRPr>
          </a:p>
          <a:p>
            <a:pPr marL="355905" marR="340126" indent="-342900" algn="just">
              <a:lnSpc>
                <a:spcPts val="2580"/>
              </a:lnSpc>
              <a:spcBef>
                <a:spcPts val="2084"/>
              </a:spcBef>
              <a:buFont typeface="Wingdings" panose="05000000000000000000" pitchFamily="2" charset="2"/>
              <a:buChar char="Ø"/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Нейролептики связываются с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елками плазмы на 85-99%</a:t>
            </a:r>
            <a:endParaRPr sz="2400" dirty="0">
              <a:latin typeface="Arial"/>
              <a:cs typeface="Arial"/>
            </a:endParaRPr>
          </a:p>
          <a:p>
            <a:pPr marL="355600" indent="-342900" algn="just">
              <a:lnSpc>
                <a:spcPts val="2759"/>
              </a:lnSpc>
              <a:spcBef>
                <a:spcPts val="404"/>
              </a:spcBef>
              <a:buFont typeface="Wingdings" panose="05000000000000000000" pitchFamily="2" charset="2"/>
              <a:buChar char="Ø"/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Большинство препаратов легко проникают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через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плаценту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(за исключением тиоксантенов) и в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небольших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количествах – в грудное молоко</a:t>
            </a:r>
            <a:endParaRPr sz="2400" dirty="0">
              <a:latin typeface="Arial"/>
              <a:cs typeface="Arial"/>
            </a:endParaRPr>
          </a:p>
          <a:p>
            <a:pPr marL="355904" marR="39873" indent="-342900" algn="just">
              <a:lnSpc>
                <a:spcPct val="95825"/>
              </a:lnSpc>
              <a:spcBef>
                <a:spcPts val="258"/>
              </a:spcBef>
              <a:buFont typeface="Wingdings" panose="05000000000000000000" pitchFamily="2" charset="2"/>
              <a:buChar char="Ø"/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Метаболизм в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печени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ч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ерез систему цитохромов</a:t>
            </a:r>
            <a:endParaRPr sz="2400" dirty="0">
              <a:latin typeface="Arial"/>
              <a:cs typeface="Arial"/>
            </a:endParaRPr>
          </a:p>
          <a:p>
            <a:pPr marL="356514" marR="165293" indent="-342900" algn="just">
              <a:lnSpc>
                <a:spcPts val="2759"/>
              </a:lnSpc>
              <a:spcBef>
                <a:spcPts val="413"/>
              </a:spcBef>
              <a:buFont typeface="Wingdings" panose="05000000000000000000" pitchFamily="2" charset="2"/>
              <a:buChar char="Ø"/>
            </a:pP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Большинство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нейролептиков выводится в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виде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неактивных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метаболитов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очкам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некоторые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препараты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(пипотиазин, хлорпротиксен,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дроперидо</a:t>
            </a:r>
            <a:r>
              <a:rPr sz="24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тиоридазин)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эксткретируются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преимущественно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с желчью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712" y="2766103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060" y="3330694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8060" y="4060385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3181" y="332263"/>
            <a:ext cx="7326035" cy="1464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88413" marR="525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Показания к применени</a:t>
            </a:r>
            <a:r>
              <a:rPr sz="2400" b="1" spc="4" dirty="0" smtClean="0">
                <a:solidFill>
                  <a:srgbClr val="00FFFF"/>
                </a:solidFill>
                <a:latin typeface="Arial"/>
                <a:cs typeface="Arial"/>
              </a:rPr>
              <a:t>ю</a:t>
            </a: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92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Психозы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 б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до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галлюцинациям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маниями,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ts val="2585"/>
              </a:lnSpc>
              <a:spcBef>
                <a:spcPts val="129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агрессивностью.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270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Психомоторное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возбуждение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обострении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81" y="7362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81" y="1465927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3029" y="1794388"/>
            <a:ext cx="74308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психических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аболеваний,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реактивные психозы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0674" y="1794388"/>
            <a:ext cx="6282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724" y="2123572"/>
            <a:ext cx="8400033" cy="1059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психотравмирующих ситуациях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стихийные бедстви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3004" marR="45720">
              <a:lnSpc>
                <a:spcPts val="2585"/>
              </a:lnSpc>
              <a:spcBef>
                <a:spcPts val="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массовые катастроф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270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Тошнота</a:t>
            </a:r>
            <a:r>
              <a:rPr sz="2400" b="1" u="heavy" spc="-8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-4" dirty="0" smtClean="0">
                <a:solidFill>
                  <a:srgbClr val="00FF00"/>
                </a:solidFill>
                <a:latin typeface="Arial"/>
                <a:cs typeface="Arial"/>
              </a:rPr>
              <a:t>р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вота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центрального</a:t>
            </a:r>
            <a:r>
              <a:rPr sz="2400" b="1" u="heavy" spc="-1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происхождения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24" y="2853377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5609" y="3255295"/>
            <a:ext cx="7486775" cy="2119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воте беременных противопоказаны -</a:t>
            </a:r>
            <a:endParaRPr sz="2400">
              <a:latin typeface="Arial"/>
              <a:cs typeface="Arial"/>
            </a:endParaRPr>
          </a:p>
          <a:p>
            <a:pPr marL="40436" marR="39873">
              <a:lnSpc>
                <a:spcPts val="2585"/>
              </a:lnSpc>
              <a:spcBef>
                <a:spcPts val="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тератогенное действи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40424" indent="12">
              <a:lnSpc>
                <a:spcPts val="2759"/>
              </a:lnSpc>
              <a:spcBef>
                <a:spcPts val="413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Нейролептаналгезия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 как метод хирургического </a:t>
            </a:r>
            <a:endParaRPr sz="2400">
              <a:latin typeface="Arial"/>
              <a:cs typeface="Arial"/>
            </a:endParaRPr>
          </a:p>
          <a:p>
            <a:pPr marL="4042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обезболивани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 Дроперидол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очетании с </a:t>
            </a:r>
            <a:endParaRPr sz="2400">
              <a:latin typeface="Arial"/>
              <a:cs typeface="Arial"/>
            </a:endParaRPr>
          </a:p>
          <a:p>
            <a:pPr marL="4042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фентанилом.</a:t>
            </a:r>
            <a:endParaRPr sz="2400">
              <a:latin typeface="Arial"/>
              <a:cs typeface="Arial"/>
            </a:endParaRPr>
          </a:p>
          <a:p>
            <a:pPr marL="40424" marR="39873">
              <a:lnSpc>
                <a:spcPct val="95825"/>
              </a:lnSpc>
              <a:spcBef>
                <a:spcPts val="263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Для</a:t>
            </a:r>
            <a:r>
              <a:rPr sz="2400" b="1" u="heavy" spc="-8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потенцирования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действия препаратов.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46" y="398509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28" y="5044279"/>
            <a:ext cx="313435" cy="731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 marR="304">
              <a:lnSpc>
                <a:spcPct val="92488"/>
              </a:lnSpc>
              <a:spcBef>
                <a:spcPts val="372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028" y="5445892"/>
            <a:ext cx="8009635" cy="987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ера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ци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х на с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ер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це и 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озг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(гипотермический</a:t>
            </a:r>
            <a:endParaRPr sz="2400">
              <a:latin typeface="Arial"/>
              <a:cs typeface="Arial"/>
            </a:endParaRPr>
          </a:p>
          <a:p>
            <a:pPr marL="12700" marR="1000104" indent="12">
              <a:lnSpc>
                <a:spcPts val="2580"/>
              </a:lnSpc>
              <a:spcBef>
                <a:spcPts val="16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эффек</a:t>
            </a:r>
            <a:r>
              <a:rPr sz="2400" b="1" u="heavy" spc="4" dirty="0" smtClean="0">
                <a:solidFill>
                  <a:srgbClr val="00FF00"/>
                </a:solidFill>
                <a:latin typeface="Arial"/>
                <a:cs typeface="Arial"/>
              </a:rPr>
              <a:t>т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),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для премедикации, для ликвидации гипертермии у детей.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73" y="1585798"/>
            <a:ext cx="844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940514" y="2973247"/>
            <a:ext cx="842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212212" y="2973247"/>
            <a:ext cx="844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174771" y="2973247"/>
            <a:ext cx="844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369209" y="2973247"/>
            <a:ext cx="836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214114" y="5164150"/>
            <a:ext cx="843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9240" y="303799"/>
            <a:ext cx="7022028" cy="1767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3697" marR="1280804" algn="ctr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При шизофрении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антипсихотики применяю</a:t>
            </a:r>
            <a:r>
              <a:rPr sz="4000" b="1" spc="-9" dirty="0" smtClean="0">
                <a:solidFill>
                  <a:srgbClr val="00FFFF"/>
                </a:solidFill>
                <a:latin typeface="Arial"/>
                <a:cs typeface="Arial"/>
              </a:rPr>
              <a:t>т</a:t>
            </a: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  <a:p>
            <a:pPr marL="178806" marR="38119">
              <a:lnSpc>
                <a:spcPct val="95825"/>
              </a:lnSpc>
              <a:spcBef>
                <a:spcPts val="1669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Для купирования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острого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сихоз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169005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2715628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063" y="2715496"/>
            <a:ext cx="7202799" cy="2942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 marR="4863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Длительно </a:t>
            </a:r>
            <a:r>
              <a:rPr sz="2800" spc="0" dirty="0" smtClean="0">
                <a:solidFill>
                  <a:srgbClr val="FFCCFF"/>
                </a:solidFill>
                <a:latin typeface="Arial"/>
                <a:cs typeface="Arial"/>
              </a:rPr>
              <a:t>в целях непрерывного</a:t>
            </a:r>
            <a:endParaRPr sz="2800">
              <a:latin typeface="Arial"/>
              <a:cs typeface="Arial"/>
            </a:endParaRPr>
          </a:p>
          <a:p>
            <a:pPr marL="12700" indent="355">
              <a:lnSpc>
                <a:spcPct val="100041"/>
              </a:lnSpc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подавления продуктивной симптоматики при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роническом течении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психоза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или для профилактики обострений заболевания и сдерживания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емпа его прогредиентност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также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ля коррекции негативных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дефицитарных) расстройст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72675" y="4422883"/>
            <a:ext cx="27663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3193" y="112218"/>
            <a:ext cx="6877083" cy="1030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3</a:t>
            </a:r>
            <a:r>
              <a:rPr sz="3200" b="1" spc="-17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этапа</a:t>
            </a:r>
            <a:r>
              <a:rPr sz="3200" b="1" spc="-88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терапии при шизофрении</a:t>
            </a:r>
            <a:endParaRPr sz="3200">
              <a:latin typeface="Arial"/>
              <a:cs typeface="Arial"/>
            </a:endParaRPr>
          </a:p>
          <a:p>
            <a:pPr marL="565150" marR="60921">
              <a:lnSpc>
                <a:spcPct val="95825"/>
              </a:lnSpc>
              <a:spcBef>
                <a:spcPts val="1768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Купирующая терапия.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676" y="1615584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276" y="1615471"/>
            <a:ext cx="7393305" cy="23738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FF00"/>
                </a:solidFill>
                <a:latin typeface="Arial"/>
                <a:cs typeface="Arial"/>
              </a:rPr>
              <a:t>Цель</a:t>
            </a:r>
            <a:r>
              <a:rPr sz="2400" spc="4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FF00"/>
                </a:solidFill>
                <a:latin typeface="Arial"/>
                <a:cs typeface="Arial"/>
              </a:rPr>
              <a:t>– </a:t>
            </a:r>
            <a:r>
              <a:rPr sz="2400" spc="0" dirty="0" smtClean="0">
                <a:solidFill>
                  <a:srgbClr val="FFCCFF"/>
                </a:solidFill>
                <a:latin typeface="Arial"/>
                <a:cs typeface="Arial"/>
              </a:rPr>
              <a:t>быстрое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купирование </a:t>
            </a:r>
            <a:r>
              <a:rPr sz="2400" spc="0" dirty="0" smtClean="0">
                <a:solidFill>
                  <a:srgbClr val="FFCCFF"/>
                </a:solidFill>
                <a:latin typeface="Arial"/>
                <a:cs typeface="Arial"/>
              </a:rPr>
              <a:t>психотической</a:t>
            </a:r>
            <a:endParaRPr sz="2400">
              <a:latin typeface="Arial"/>
              <a:cs typeface="Arial"/>
            </a:endParaRPr>
          </a:p>
          <a:p>
            <a:pPr marL="13004" marR="39873">
              <a:lnSpc>
                <a:spcPts val="2585"/>
              </a:lnSpc>
              <a:spcBef>
                <a:spcPts val="1"/>
              </a:spcBef>
            </a:pPr>
            <a:r>
              <a:rPr sz="2400" spc="0" dirty="0" smtClean="0">
                <a:solidFill>
                  <a:srgbClr val="FFCCFF"/>
                </a:solidFill>
                <a:latin typeface="Arial"/>
                <a:cs typeface="Arial"/>
              </a:rPr>
              <a:t>симптоматики</a:t>
            </a:r>
            <a:r>
              <a:rPr sz="2400" spc="-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(психомоторное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озбуждени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3309" marR="39873">
              <a:lnSpc>
                <a:spcPts val="2585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агрессивность, негативизм, галлюцинаторн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3614" marR="39873">
              <a:lnSpc>
                <a:spcPts val="2590"/>
              </a:lnSpc>
              <a:spcBef>
                <a:spcPts val="0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бредова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кататон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гебефренная симптоматик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13309" indent="304">
              <a:lnSpc>
                <a:spcPts val="2580"/>
              </a:lnSpc>
              <a:spcBef>
                <a:spcPts val="58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Этап продолжается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до наступления клинической ремисси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е.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до существенной 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ли полной редукции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психоза.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590" y="300272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86" y="446241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6886" y="4462303"/>
            <a:ext cx="7124801" cy="987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При адекватной антипсихотической терапии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590"/>
              </a:lnSpc>
              <a:spcBef>
                <a:spcPts val="1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продолжительность этого этапа занимает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 о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т 4 до</a:t>
            </a:r>
            <a:endParaRPr sz="2400">
              <a:latin typeface="Arial"/>
              <a:cs typeface="Arial"/>
            </a:endParaRPr>
          </a:p>
          <a:p>
            <a:pPr marL="13614" marR="45720">
              <a:lnSpc>
                <a:spcPts val="2585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12 недель.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28194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617" y="127237"/>
            <a:ext cx="8218963" cy="5721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3 этапа 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т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ерапии при шизофрении</a:t>
            </a:r>
            <a:endParaRPr sz="3600" dirty="0">
              <a:latin typeface="Arial"/>
              <a:cs typeface="Arial"/>
            </a:endParaRPr>
          </a:p>
          <a:p>
            <a:pPr marL="657351" marR="68579" algn="ctr">
              <a:lnSpc>
                <a:spcPct val="95825"/>
              </a:lnSpc>
              <a:spcBef>
                <a:spcPts val="241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2. Стабилизирующая терапия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(долечивание).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726" y="2438747"/>
            <a:ext cx="8415382" cy="70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algn="just">
              <a:lnSpc>
                <a:spcPts val="2555"/>
              </a:lnSpc>
              <a:spcBef>
                <a:spcPts val="127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Продолжение </a:t>
            </a:r>
            <a:r>
              <a:rPr sz="2800" spc="4" dirty="0" err="1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800" spc="0" dirty="0" err="1" smtClean="0">
                <a:solidFill>
                  <a:srgbClr val="FFFFFF"/>
                </a:solidFill>
                <a:latin typeface="Arial"/>
                <a:cs typeface="Arial"/>
              </a:rPr>
              <a:t>риема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FFFFFF"/>
                </a:solidFill>
                <a:latin typeface="Arial"/>
                <a:cs typeface="Arial"/>
              </a:rPr>
              <a:t>эффективного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FFFFFF"/>
                </a:solidFill>
                <a:latin typeface="Arial"/>
                <a:cs typeface="Arial"/>
              </a:rPr>
              <a:t>нейролептика</a:t>
            </a:r>
            <a:r>
              <a:rPr lang="ru-RU" sz="2800" spc="0" dirty="0" smtClean="0">
                <a:solidFill>
                  <a:srgbClr val="FFFFFF"/>
                </a:solidFill>
                <a:latin typeface="Arial"/>
                <a:cs typeface="Arial"/>
              </a:rPr>
              <a:t>  от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о 9 мес.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0308" y="1292992"/>
            <a:ext cx="1726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6236" y="1292992"/>
            <a:ext cx="379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286" y="2424410"/>
            <a:ext cx="9462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86" y="3228586"/>
            <a:ext cx="314350" cy="2337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19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0186" y="3228472"/>
            <a:ext cx="7642245" cy="299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49024" y="57506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6841" y="165337"/>
            <a:ext cx="7940738" cy="9004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0045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3 этапа 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т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ерапии при шизофрении</a:t>
            </a:r>
            <a:endParaRPr sz="3600" dirty="0">
              <a:latin typeface="Arial"/>
              <a:cs typeface="Arial"/>
            </a:endParaRPr>
          </a:p>
          <a:p>
            <a:pPr marL="12700" marR="68579" algn="ctr">
              <a:lnSpc>
                <a:spcPct val="95825"/>
              </a:lnSpc>
              <a:spcBef>
                <a:spcPts val="766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3. Профилактическая</a:t>
            </a:r>
            <a:r>
              <a:rPr sz="2000" b="1" spc="-19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терапи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0701" y="1431076"/>
            <a:ext cx="792577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841" y="2005727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endParaRPr sz="2000" dirty="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652" y="2005632"/>
            <a:ext cx="5333791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841" y="2615224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endParaRPr sz="2000" dirty="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0701" y="2615130"/>
            <a:ext cx="6198743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41" y="3224722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endParaRPr sz="2000" dirty="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398" y="3224628"/>
            <a:ext cx="6579305" cy="523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53">
              <a:lnSpc>
                <a:spcPts val="1930"/>
              </a:lnSpc>
              <a:spcBef>
                <a:spcPts val="271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334" y="407883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endParaRPr sz="200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91" y="4078737"/>
            <a:ext cx="6699581" cy="523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53">
              <a:lnSpc>
                <a:spcPts val="1930"/>
              </a:lnSpc>
              <a:spcBef>
                <a:spcPts val="271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2249" y="4078737"/>
            <a:ext cx="936697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826" y="4932940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826" y="1375568"/>
            <a:ext cx="7685283" cy="2982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53" algn="just">
              <a:lnSpc>
                <a:spcPct val="150000"/>
              </a:lnSpc>
              <a:spcBef>
                <a:spcPts val="271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Рекомендуется</a:t>
            </a:r>
            <a:r>
              <a:rPr sz="2800" spc="-14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проводить</a:t>
            </a:r>
            <a:r>
              <a:rPr sz="2800" spc="-10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непрерывную</a:t>
            </a:r>
            <a:r>
              <a:rPr sz="2800" spc="-1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нтипсихотическую терапию</a:t>
            </a:r>
            <a:r>
              <a:rPr sz="2800" spc="-7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течение</a:t>
            </a:r>
            <a:r>
              <a:rPr sz="2800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800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лет</a:t>
            </a:r>
            <a:r>
              <a:rPr sz="2800" spc="-3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осле</a:t>
            </a:r>
            <a:r>
              <a:rPr sz="2800" spc="-4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первого</a:t>
            </a:r>
            <a:r>
              <a:rPr sz="2800" spc="-7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эпизода,</a:t>
            </a:r>
            <a:r>
              <a:rPr sz="2800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не</a:t>
            </a:r>
            <a:r>
              <a:rPr sz="2800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менее</a:t>
            </a:r>
            <a:r>
              <a:rPr sz="2800" spc="-5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800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лет</a:t>
            </a:r>
            <a:r>
              <a:rPr lang="ru-RU" sz="28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—</a:t>
            </a:r>
            <a:r>
              <a:rPr sz="2800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после</a:t>
            </a:r>
            <a:r>
              <a:rPr sz="2800" spc="-5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торого</a:t>
            </a:r>
            <a:r>
              <a:rPr sz="2800" spc="-7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неопределенно</a:t>
            </a:r>
            <a:r>
              <a:rPr sz="2800" spc="-14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долгое</a:t>
            </a:r>
            <a:r>
              <a:rPr sz="2800" spc="-6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время</a:t>
            </a:r>
            <a:r>
              <a:rPr sz="2800" spc="-4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пожизненно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lang="ru-RU" sz="28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err="1">
                <a:solidFill>
                  <a:srgbClr val="FFFF00"/>
                </a:solidFill>
                <a:latin typeface="Arial"/>
                <a:cs typeface="Arial"/>
              </a:rPr>
              <a:t>после</a:t>
            </a:r>
            <a:r>
              <a:rPr sz="2800" spc="-4" dirty="0">
                <a:solidFill>
                  <a:srgbClr val="FFFF00"/>
                </a:solidFill>
                <a:latin typeface="Arial"/>
                <a:cs typeface="Arial"/>
              </a:rPr>
              <a:t> третьего приступа шизофрении.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6186" y="303799"/>
            <a:ext cx="7908931" cy="1143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2207" marR="418297" algn="ctr">
              <a:lnSpc>
                <a:spcPts val="4190"/>
              </a:lnSpc>
              <a:spcBef>
                <a:spcPts val="209"/>
              </a:spcBef>
            </a:pPr>
            <a:r>
              <a:rPr sz="4000" b="1" spc="-4" dirty="0" smtClean="0">
                <a:solidFill>
                  <a:srgbClr val="00FFFF"/>
                </a:solidFill>
                <a:latin typeface="Arial"/>
                <a:cs typeface="Arial"/>
              </a:rPr>
              <a:t>Пролонгированны</a:t>
            </a: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е ф</a:t>
            </a:r>
            <a:r>
              <a:rPr sz="4000" b="1" spc="-4" dirty="0" smtClean="0">
                <a:solidFill>
                  <a:srgbClr val="00FFFF"/>
                </a:solidFill>
                <a:latin typeface="Arial"/>
                <a:cs typeface="Arial"/>
              </a:rPr>
              <a:t>ормы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нейролептиков обеспечиваю</a:t>
            </a:r>
            <a:r>
              <a:rPr sz="4000" b="1" spc="-4" dirty="0" smtClean="0">
                <a:solidFill>
                  <a:srgbClr val="00FFFF"/>
                </a:solidFill>
                <a:latin typeface="Arial"/>
                <a:cs typeface="Arial"/>
              </a:rPr>
              <a:t>т</a:t>
            </a:r>
            <a:r>
              <a:rPr sz="4000" b="1" spc="0" dirty="0" smtClean="0">
                <a:solidFill>
                  <a:srgbClr val="00FFFF"/>
                </a:solid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841" y="2202751"/>
            <a:ext cx="7573121" cy="3114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Максимальную непрерывность</a:t>
            </a:r>
            <a:endParaRPr sz="2800">
              <a:latin typeface="Arial"/>
              <a:cs typeface="Arial"/>
            </a:endParaRPr>
          </a:p>
          <a:p>
            <a:pPr marL="355743" marR="61335">
              <a:lnSpc>
                <a:spcPct val="95825"/>
              </a:lnSpc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терапевтического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воздействия</a:t>
            </a:r>
            <a:endParaRPr sz="2800">
              <a:latin typeface="Arial"/>
              <a:cs typeface="Arial"/>
            </a:endParaRPr>
          </a:p>
          <a:p>
            <a:pPr marL="356099" marR="214042" indent="-343399">
              <a:lnSpc>
                <a:spcPct val="100041"/>
              </a:lnSpc>
              <a:spcBef>
                <a:spcPts val="817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Надежный контроль за приемом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 у больны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не понимающих необходимости проведения длительной терапии</a:t>
            </a:r>
            <a:endParaRPr sz="2800">
              <a:latin typeface="Arial"/>
              <a:cs typeface="Arial"/>
            </a:endParaRPr>
          </a:p>
          <a:p>
            <a:pPr marL="13411">
              <a:lnSpc>
                <a:spcPct val="95825"/>
              </a:lnSpc>
              <a:spcBef>
                <a:spcPts val="680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Более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табильную 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низкую концентрацию</a:t>
            </a:r>
            <a:endParaRPr sz="2800">
              <a:latin typeface="Arial"/>
              <a:cs typeface="Arial"/>
            </a:endParaRPr>
          </a:p>
          <a:p>
            <a:pPr marL="356099" marR="61335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ЛС и потому меньшую выраженность НЛР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8928" y="310117"/>
            <a:ext cx="7119775" cy="1032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528" marR="373993" algn="ctr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Пролонгированные формы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нейролептиков обеспечиваю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т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2194002"/>
            <a:ext cx="6883997" cy="2183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22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Более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низкую</a:t>
            </a:r>
            <a:r>
              <a:rPr sz="3200" b="1" spc="-11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уммарную</a:t>
            </a:r>
            <a:r>
              <a:rPr sz="3200" b="1" spc="-18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доз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487" indent="0">
              <a:lnSpc>
                <a:spcPts val="3450"/>
              </a:lnSpc>
              <a:spcBef>
                <a:spcPts val="13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снижает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иск</a:t>
            </a:r>
            <a:r>
              <a:rPr sz="3200" b="1" spc="-5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азвития поздних в т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.ч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 и поздней дискинези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уменьшает</a:t>
            </a:r>
            <a:r>
              <a:rPr sz="3200" b="1" spc="-17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общую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тоимость</a:t>
            </a:r>
            <a:endParaRPr sz="3200">
              <a:latin typeface="Arial"/>
              <a:cs typeface="Arial"/>
            </a:endParaRPr>
          </a:p>
          <a:p>
            <a:pPr marL="355487" marR="57398">
              <a:lnSpc>
                <a:spcPts val="343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лечения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2785" y="2194002"/>
            <a:ext cx="1054668" cy="869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21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что</a:t>
            </a:r>
            <a:endParaRPr sz="3200">
              <a:latin typeface="Arial"/>
              <a:cs typeface="Arial"/>
            </a:endParaRPr>
          </a:p>
          <a:p>
            <a:pPr marL="19360">
              <a:lnSpc>
                <a:spcPts val="3445"/>
              </a:lnSpc>
              <a:spcBef>
                <a:spcPts val="3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НЛ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841" y="4481011"/>
            <a:ext cx="7215493" cy="1307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Для</a:t>
            </a:r>
            <a:r>
              <a:rPr sz="3200" b="1" spc="-8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аботающих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олее</a:t>
            </a:r>
            <a:r>
              <a:rPr sz="3200" b="1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добный</a:t>
            </a:r>
            <a:endParaRPr sz="3200">
              <a:latin typeface="Arial"/>
              <a:cs typeface="Arial"/>
            </a:endParaRPr>
          </a:p>
          <a:p>
            <a:pPr marL="355893" indent="-406">
              <a:lnSpc>
                <a:spcPts val="3450"/>
              </a:lnSpc>
              <a:spcBef>
                <a:spcPts val="13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режим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озирования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лучшение комлаентности больных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635" y="169837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635" y="2519045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635" y="1698371"/>
            <a:ext cx="0" cy="820674"/>
          </a:xfrm>
          <a:custGeom>
            <a:avLst/>
            <a:gdLst/>
            <a:ahLst/>
            <a:cxnLst/>
            <a:rect l="l" t="t" r="r" b="b"/>
            <a:pathLst>
              <a:path h="820674">
                <a:moveTo>
                  <a:pt x="0" y="0"/>
                </a:moveTo>
                <a:lnTo>
                  <a:pt x="0" y="82067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25635" y="1698371"/>
            <a:ext cx="0" cy="820674"/>
          </a:xfrm>
          <a:custGeom>
            <a:avLst/>
            <a:gdLst/>
            <a:ahLst/>
            <a:cxnLst/>
            <a:rect l="l" t="t" r="r" b="b"/>
            <a:pathLst>
              <a:path h="820674">
                <a:moveTo>
                  <a:pt x="0" y="0"/>
                </a:moveTo>
                <a:lnTo>
                  <a:pt x="0" y="82067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035" y="1698371"/>
            <a:ext cx="0" cy="820674"/>
          </a:xfrm>
          <a:custGeom>
            <a:avLst/>
            <a:gdLst/>
            <a:ahLst/>
            <a:cxnLst/>
            <a:rect l="l" t="t" r="r" b="b"/>
            <a:pathLst>
              <a:path h="820674">
                <a:moveTo>
                  <a:pt x="0" y="0"/>
                </a:moveTo>
                <a:lnTo>
                  <a:pt x="0" y="82067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64235" y="1698371"/>
            <a:ext cx="0" cy="820674"/>
          </a:xfrm>
          <a:custGeom>
            <a:avLst/>
            <a:gdLst/>
            <a:ahLst/>
            <a:cxnLst/>
            <a:rect l="l" t="t" r="r" b="b"/>
            <a:pathLst>
              <a:path h="820674">
                <a:moveTo>
                  <a:pt x="0" y="0"/>
                </a:moveTo>
                <a:lnTo>
                  <a:pt x="0" y="82067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12023" y="1698371"/>
            <a:ext cx="0" cy="820674"/>
          </a:xfrm>
          <a:custGeom>
            <a:avLst/>
            <a:gdLst/>
            <a:ahLst/>
            <a:cxnLst/>
            <a:rect l="l" t="t" r="r" b="b"/>
            <a:pathLst>
              <a:path h="820674">
                <a:moveTo>
                  <a:pt x="0" y="0"/>
                </a:moveTo>
                <a:lnTo>
                  <a:pt x="0" y="82067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25623" y="169837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2438400" y="0"/>
                </a:lnTo>
                <a:lnTo>
                  <a:pt x="4038600" y="0"/>
                </a:lnTo>
                <a:lnTo>
                  <a:pt x="54864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25635" y="2519045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2438400" y="0"/>
                </a:lnTo>
                <a:lnTo>
                  <a:pt x="4038600" y="0"/>
                </a:lnTo>
                <a:lnTo>
                  <a:pt x="54864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635" y="3204845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25635" y="3204845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2438400" y="0"/>
                </a:lnTo>
                <a:lnTo>
                  <a:pt x="4038600" y="0"/>
                </a:lnTo>
                <a:lnTo>
                  <a:pt x="54864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635" y="3905123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25635" y="3905123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2438400" y="0"/>
                </a:lnTo>
                <a:lnTo>
                  <a:pt x="4038600" y="0"/>
                </a:lnTo>
                <a:lnTo>
                  <a:pt x="54864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635" y="4472051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25635" y="4472051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2438400" y="0"/>
                </a:lnTo>
                <a:lnTo>
                  <a:pt x="4038600" y="0"/>
                </a:lnTo>
                <a:lnTo>
                  <a:pt x="54864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635" y="5038979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25635" y="5038979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2438400" y="0"/>
                </a:lnTo>
                <a:lnTo>
                  <a:pt x="4038600" y="0"/>
                </a:lnTo>
                <a:lnTo>
                  <a:pt x="54864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9635" y="5724779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25635" y="5724779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399">
                <a:moveTo>
                  <a:pt x="0" y="0"/>
                </a:moveTo>
                <a:lnTo>
                  <a:pt x="2438400" y="0"/>
                </a:lnTo>
                <a:lnTo>
                  <a:pt x="4038600" y="0"/>
                </a:lnTo>
                <a:lnTo>
                  <a:pt x="54864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9635" y="2519045"/>
            <a:ext cx="0" cy="3205734"/>
          </a:xfrm>
          <a:custGeom>
            <a:avLst/>
            <a:gdLst/>
            <a:ahLst/>
            <a:cxnLst/>
            <a:rect l="l" t="t" r="r" b="b"/>
            <a:pathLst>
              <a:path h="3205733">
                <a:moveTo>
                  <a:pt x="0" y="0"/>
                </a:moveTo>
                <a:lnTo>
                  <a:pt x="0" y="685800"/>
                </a:lnTo>
                <a:lnTo>
                  <a:pt x="0" y="1386078"/>
                </a:lnTo>
                <a:lnTo>
                  <a:pt x="0" y="1953006"/>
                </a:lnTo>
                <a:lnTo>
                  <a:pt x="0" y="2519934"/>
                </a:lnTo>
                <a:lnTo>
                  <a:pt x="0" y="320573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25635" y="2519045"/>
            <a:ext cx="0" cy="3205734"/>
          </a:xfrm>
          <a:custGeom>
            <a:avLst/>
            <a:gdLst/>
            <a:ahLst/>
            <a:cxnLst/>
            <a:rect l="l" t="t" r="r" b="b"/>
            <a:pathLst>
              <a:path h="3205734">
                <a:moveTo>
                  <a:pt x="0" y="0"/>
                </a:moveTo>
                <a:lnTo>
                  <a:pt x="0" y="685800"/>
                </a:lnTo>
                <a:lnTo>
                  <a:pt x="0" y="1386078"/>
                </a:lnTo>
                <a:lnTo>
                  <a:pt x="0" y="1953006"/>
                </a:lnTo>
                <a:lnTo>
                  <a:pt x="0" y="2519934"/>
                </a:lnTo>
                <a:lnTo>
                  <a:pt x="0" y="320573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64035" y="2519045"/>
            <a:ext cx="0" cy="3205734"/>
          </a:xfrm>
          <a:custGeom>
            <a:avLst/>
            <a:gdLst/>
            <a:ahLst/>
            <a:cxnLst/>
            <a:rect l="l" t="t" r="r" b="b"/>
            <a:pathLst>
              <a:path h="3205734">
                <a:moveTo>
                  <a:pt x="0" y="0"/>
                </a:moveTo>
                <a:lnTo>
                  <a:pt x="0" y="685800"/>
                </a:lnTo>
                <a:lnTo>
                  <a:pt x="0" y="1386078"/>
                </a:lnTo>
                <a:lnTo>
                  <a:pt x="0" y="1953006"/>
                </a:lnTo>
                <a:lnTo>
                  <a:pt x="0" y="2519934"/>
                </a:lnTo>
                <a:lnTo>
                  <a:pt x="0" y="320573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64235" y="2519045"/>
            <a:ext cx="0" cy="3205734"/>
          </a:xfrm>
          <a:custGeom>
            <a:avLst/>
            <a:gdLst/>
            <a:ahLst/>
            <a:cxnLst/>
            <a:rect l="l" t="t" r="r" b="b"/>
            <a:pathLst>
              <a:path h="3205734">
                <a:moveTo>
                  <a:pt x="0" y="0"/>
                </a:moveTo>
                <a:lnTo>
                  <a:pt x="0" y="685800"/>
                </a:lnTo>
                <a:lnTo>
                  <a:pt x="0" y="1386078"/>
                </a:lnTo>
                <a:lnTo>
                  <a:pt x="0" y="1953006"/>
                </a:lnTo>
                <a:lnTo>
                  <a:pt x="0" y="2519934"/>
                </a:lnTo>
                <a:lnTo>
                  <a:pt x="0" y="320573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12023" y="2519045"/>
            <a:ext cx="0" cy="3205734"/>
          </a:xfrm>
          <a:custGeom>
            <a:avLst/>
            <a:gdLst/>
            <a:ahLst/>
            <a:cxnLst/>
            <a:rect l="l" t="t" r="r" b="b"/>
            <a:pathLst>
              <a:path h="3205733">
                <a:moveTo>
                  <a:pt x="0" y="0"/>
                </a:moveTo>
                <a:lnTo>
                  <a:pt x="0" y="685800"/>
                </a:lnTo>
                <a:lnTo>
                  <a:pt x="0" y="1386078"/>
                </a:lnTo>
                <a:lnTo>
                  <a:pt x="0" y="1953006"/>
                </a:lnTo>
                <a:lnTo>
                  <a:pt x="0" y="2519934"/>
                </a:lnTo>
                <a:lnTo>
                  <a:pt x="0" y="320573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3323" y="616441"/>
            <a:ext cx="79226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Пролонгированные 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ейролептики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635" y="1698371"/>
            <a:ext cx="2285999" cy="820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>
              <a:lnSpc>
                <a:spcPct val="95825"/>
              </a:lnSpc>
              <a:spcBef>
                <a:spcPts val="434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Препарат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5635" y="1698371"/>
            <a:ext cx="2438400" cy="820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 marR="880401">
              <a:lnSpc>
                <a:spcPct val="99754"/>
              </a:lnSpc>
              <a:spcBef>
                <a:spcPts val="434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Торговое название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4035" y="1698371"/>
            <a:ext cx="1600200" cy="820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 marR="278899">
              <a:lnSpc>
                <a:spcPct val="99754"/>
              </a:lnSpc>
              <a:spcBef>
                <a:spcPts val="434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Способ введен.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64235" y="1698371"/>
            <a:ext cx="1447787" cy="820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>
              <a:lnSpc>
                <a:spcPct val="95825"/>
              </a:lnSpc>
              <a:spcBef>
                <a:spcPts val="434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Длит.</a:t>
            </a:r>
            <a:endParaRPr sz="2400">
              <a:latin typeface="Arial"/>
              <a:cs typeface="Arial"/>
            </a:endParaRPr>
          </a:p>
          <a:p>
            <a:pPr marL="92189">
              <a:lnSpc>
                <a:spcPct val="95825"/>
              </a:lnSpc>
              <a:spcBef>
                <a:spcPts val="110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действ.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635" y="2519045"/>
            <a:ext cx="2285999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>
              <a:lnSpc>
                <a:spcPct val="95825"/>
              </a:lnSpc>
              <a:spcBef>
                <a:spcPts val="44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Флуфеназин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5635" y="2519045"/>
            <a:ext cx="2438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7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Мод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тен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депо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4035" y="2519045"/>
            <a:ext cx="1600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86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В/м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4235" y="2519045"/>
            <a:ext cx="1447787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8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2-4</a:t>
            </a:r>
            <a:r>
              <a:rPr sz="2000" b="1" spc="-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9635" y="3204845"/>
            <a:ext cx="2285999" cy="700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 marR="392377" indent="0">
              <a:lnSpc>
                <a:spcPct val="99945"/>
              </a:lnSpc>
              <a:spcBef>
                <a:spcPts val="44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Флуфеназина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энантат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5635" y="3204845"/>
            <a:ext cx="2438400" cy="700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7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Мод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тен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рет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64035" y="3204845"/>
            <a:ext cx="1600200" cy="700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86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В/м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64235" y="3204845"/>
            <a:ext cx="1447787" cy="700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8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1-2</a:t>
            </a:r>
            <a:r>
              <a:rPr sz="2000" b="1" spc="-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635" y="3905123"/>
            <a:ext cx="22859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Пипотиазин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5635" y="3905123"/>
            <a:ext cx="24384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7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Пипортил Л4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4035" y="3905123"/>
            <a:ext cx="1600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86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В/м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4235" y="3905123"/>
            <a:ext cx="144778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8">
              <a:lnSpc>
                <a:spcPct val="95825"/>
              </a:lnSpc>
              <a:spcBef>
                <a:spcPts val="44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3-4</a:t>
            </a:r>
            <a:r>
              <a:rPr sz="2000" b="1" spc="-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635" y="4472051"/>
            <a:ext cx="2285999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>
              <a:lnSpc>
                <a:spcPct val="95825"/>
              </a:lnSpc>
              <a:spcBef>
                <a:spcPts val="434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Галоперидол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5635" y="4472051"/>
            <a:ext cx="24384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264035" y="4472051"/>
            <a:ext cx="1600200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86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В/м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4235" y="4472051"/>
            <a:ext cx="1447787" cy="566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8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2-3</a:t>
            </a:r>
            <a:r>
              <a:rPr sz="2000" b="1" spc="-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635" y="5038979"/>
            <a:ext cx="2285999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9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Тиоридазин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5635" y="5038979"/>
            <a:ext cx="2438400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187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Ме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лл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ри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-рет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4035" y="5038979"/>
            <a:ext cx="1600200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86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внутрь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64235" y="5038979"/>
            <a:ext cx="1447787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208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000" b="1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сутки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8469" y="188023"/>
            <a:ext cx="8029908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По влиянию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а ЦНС психотропные средства</a:t>
            </a:r>
            <a:endParaRPr sz="2800">
              <a:latin typeface="Arial"/>
              <a:cs typeface="Arial"/>
            </a:endParaRPr>
          </a:p>
          <a:p>
            <a:pPr marL="3193433" marR="3221045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бывают: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943" y="1689727"/>
            <a:ext cx="7496623" cy="27730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Псих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лептики</a:t>
            </a:r>
            <a:r>
              <a:rPr sz="2800" b="1" i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С, угнетающие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Ц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НС.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9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Психо</a:t>
            </a: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нормотимические</a:t>
            </a:r>
            <a:r>
              <a:rPr sz="2800" b="1" i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средства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С,</a:t>
            </a:r>
            <a:endParaRPr sz="2800">
              <a:latin typeface="Arial"/>
              <a:cs typeface="Arial"/>
            </a:endParaRPr>
          </a:p>
          <a:p>
            <a:pPr marL="356099" marR="61335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стабилизирующие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Ц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61335">
              <a:lnSpc>
                <a:spcPct val="95825"/>
              </a:lnSpc>
              <a:spcBef>
                <a:spcPts val="817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Психо</a:t>
            </a: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аналептики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С, стимулирующие</a:t>
            </a:r>
            <a:endParaRPr sz="2800">
              <a:latin typeface="Arial"/>
              <a:cs typeface="Arial"/>
            </a:endParaRPr>
          </a:p>
          <a:p>
            <a:pPr marL="356099" marR="61335">
              <a:lnSpc>
                <a:spcPct val="95825"/>
              </a:lnSpc>
              <a:spcBef>
                <a:spcPts val="145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ЦН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61335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Псих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дизлептики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галлюциноген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ы).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9884" y="160176"/>
            <a:ext cx="4048950" cy="1430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6866">
              <a:lnSpc>
                <a:spcPts val="4595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00FFFF"/>
                </a:solidFill>
                <a:latin typeface="Arial"/>
                <a:cs typeface="Arial"/>
              </a:rPr>
              <a:t>Подбор</a:t>
            </a:r>
            <a:endParaRPr sz="4400">
              <a:latin typeface="Arial"/>
              <a:cs typeface="Arial"/>
            </a:endParaRPr>
          </a:p>
          <a:p>
            <a:pPr marL="12700" marR="83781">
              <a:lnSpc>
                <a:spcPct val="95825"/>
              </a:lnSpc>
              <a:spcBef>
                <a:spcPts val="3177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Индивидуальн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5711" y="160176"/>
            <a:ext cx="1559949" cy="58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00FFFF"/>
                </a:solidFill>
                <a:latin typeface="Arial"/>
                <a:cs typeface="Arial"/>
              </a:rPr>
              <a:t>дозы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41" y="120923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841" y="206328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884" y="2063152"/>
            <a:ext cx="7520607" cy="72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75"/>
              </a:lnSpc>
              <a:spcBef>
                <a:spcPts val="143"/>
              </a:spcBef>
            </a:pPr>
            <a:r>
              <a:rPr sz="4200" spc="0" baseline="-1035" dirty="0" smtClean="0">
                <a:solidFill>
                  <a:srgbClr val="FFFF00"/>
                </a:solidFill>
                <a:latin typeface="Arial"/>
                <a:cs typeface="Arial"/>
              </a:rPr>
              <a:t>Первое введение</a:t>
            </a:r>
            <a:r>
              <a:rPr sz="4200" spc="9" baseline="-103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200" spc="0" baseline="-1035" dirty="0" smtClean="0">
                <a:solidFill>
                  <a:srgbClr val="FFFF00"/>
                </a:solidFill>
                <a:latin typeface="Arial"/>
                <a:cs typeface="Arial"/>
              </a:rPr>
              <a:t>- в малой тестовой дозе (~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ts val="2775"/>
              </a:lnSpc>
            </a:pPr>
            <a:r>
              <a:rPr sz="4200" spc="0" baseline="1035" dirty="0" smtClean="0">
                <a:solidFill>
                  <a:srgbClr val="FFFF00"/>
                </a:solidFill>
                <a:latin typeface="Arial"/>
                <a:cs typeface="Arial"/>
              </a:rPr>
              <a:t>10%) например, 25-50 мг хлорпромазин</a:t>
            </a:r>
            <a:r>
              <a:rPr sz="4200" spc="4" baseline="1035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4200" spc="0" baseline="1035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325788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884" y="3257754"/>
            <a:ext cx="7737209" cy="1405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11" indent="-711">
              <a:lnSpc>
                <a:spcPts val="2690"/>
              </a:lnSpc>
              <a:spcBef>
                <a:spcPts val="349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При отсутствии в течение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2 ч аллергических или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ругих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еакций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повышение температуры тел</a:t>
            </a:r>
            <a:r>
              <a:rPr sz="2800" spc="1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острые дискинезии и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.) дозу постепенно увеличиваю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553" y="5135728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0596" y="5135596"/>
            <a:ext cx="6410016" cy="106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690"/>
              </a:lnSpc>
              <a:spcBef>
                <a:spcPts val="349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При отсутствии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строго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психоза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озу повышают постепенно до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достижения терапевтического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результат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9482" y="203437"/>
            <a:ext cx="6403339" cy="2300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4566" marR="4572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Противопоказания</a:t>
            </a:r>
            <a:endParaRPr sz="3600">
              <a:latin typeface="Arial"/>
              <a:cs typeface="Arial"/>
            </a:endParaRPr>
          </a:p>
          <a:p>
            <a:pPr marL="13309" marR="303514" indent="304">
              <a:lnSpc>
                <a:spcPct val="99754"/>
              </a:lnSpc>
              <a:spcBef>
                <a:spcPts val="99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Индивидуальная непереносимость Токсический агранулоцитоз в анамнезе Закрытоугольная глаукома и аденома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110"/>
              </a:lnSpc>
              <a:spcBef>
                <a:spcPts val="105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предстательной железы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(для препаратов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380"/>
              </a:lnSpc>
              <a:spcBef>
                <a:spcPts val="13"/>
              </a:spcBef>
            </a:pPr>
            <a:r>
              <a:rPr sz="3600" b="1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холиноблокирующими свойствам</a:t>
            </a:r>
            <a:r>
              <a:rPr sz="3600" b="1" spc="-4" baseline="1207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600" b="1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192" y="859680"/>
            <a:ext cx="313435" cy="1059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004" marR="0">
              <a:lnSpc>
                <a:spcPct val="92488"/>
              </a:lnSpc>
              <a:spcBef>
                <a:spcPts val="82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 marR="304">
              <a:lnSpc>
                <a:spcPct val="92488"/>
              </a:lnSpc>
              <a:spcBef>
                <a:spcPts val="209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6436" y="1880951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887" y="2538518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787" y="2538405"/>
            <a:ext cx="7641077" cy="3761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421">
              <a:lnSpc>
                <a:spcPts val="2300"/>
              </a:lnSpc>
              <a:spcBef>
                <a:spcPts val="32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Порфири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паркинсониз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феохромоцитома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(для бензамидов)</a:t>
            </a:r>
            <a:endParaRPr sz="2400">
              <a:latin typeface="Arial"/>
              <a:cs typeface="Arial"/>
            </a:endParaRPr>
          </a:p>
          <a:p>
            <a:pPr marL="13004" marR="1729038" indent="-304">
              <a:lnSpc>
                <a:spcPts val="2300"/>
              </a:lnSpc>
              <a:spcBef>
                <a:spcPts val="572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Аллергические реакции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намнезе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 нейролептики</a:t>
            </a:r>
            <a:endParaRPr sz="2400">
              <a:latin typeface="Arial"/>
              <a:cs typeface="Arial"/>
            </a:endParaRPr>
          </a:p>
          <a:p>
            <a:pPr marL="13309" marR="636300" indent="-304">
              <a:lnSpc>
                <a:spcPct val="99754"/>
              </a:lnSpc>
              <a:spcBef>
                <a:spcPts val="44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Тяжелые нарушения функций почек и печени Заболевания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ССС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тадии декомпенсации Острая лихорадка</a:t>
            </a:r>
            <a:endParaRPr sz="2400">
              <a:latin typeface="Arial"/>
              <a:cs typeface="Arial"/>
            </a:endParaRPr>
          </a:p>
          <a:p>
            <a:pPr marL="13004" indent="304">
              <a:lnSpc>
                <a:spcPct val="100041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Интоксикация веществами,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возбуждающими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Ц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НС Коматозное состояние</a:t>
            </a:r>
            <a:endParaRPr sz="2400">
              <a:latin typeface="Arial"/>
              <a:cs typeface="Arial"/>
            </a:endParaRPr>
          </a:p>
          <a:p>
            <a:pPr marL="13004" marR="1989917" indent="0">
              <a:lnSpc>
                <a:spcPts val="2300"/>
              </a:lnSpc>
              <a:spcBef>
                <a:spcPts val="52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Беременность и лактация (особенно производные фенотиазин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887" y="3195058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7192" y="3852511"/>
            <a:ext cx="313436" cy="2155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004">
              <a:lnSpc>
                <a:spcPct val="92488"/>
              </a:lnSpc>
              <a:spcBef>
                <a:spcPts val="82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004" marR="0">
              <a:lnSpc>
                <a:spcPct val="92488"/>
              </a:lnSpc>
              <a:spcBef>
                <a:spcPts val="209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004" marR="0">
              <a:lnSpc>
                <a:spcPct val="92488"/>
              </a:lnSpc>
              <a:spcBef>
                <a:spcPts val="209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 marR="304">
              <a:lnSpc>
                <a:spcPct val="92488"/>
              </a:lnSpc>
              <a:spcBef>
                <a:spcPts val="215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 marR="304">
              <a:lnSpc>
                <a:spcPct val="92488"/>
              </a:lnSpc>
              <a:spcBef>
                <a:spcPts val="209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36435" y="355837"/>
            <a:ext cx="7960324" cy="5382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2329" marR="902551" algn="ctr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Нежелательные эффекты</a:t>
            </a:r>
            <a:endParaRPr sz="3600">
              <a:latin typeface="Arial"/>
              <a:cs typeface="Arial"/>
            </a:endParaRPr>
          </a:p>
          <a:p>
            <a:pPr marL="2246312" marR="2134202" algn="ctr">
              <a:lnSpc>
                <a:spcPct val="95825"/>
              </a:lnSpc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нейролептиков</a:t>
            </a:r>
            <a:endParaRPr sz="3600">
              <a:latin typeface="Arial"/>
              <a:cs typeface="Arial"/>
            </a:endParaRPr>
          </a:p>
          <a:p>
            <a:pPr marL="13106" marR="57398">
              <a:lnSpc>
                <a:spcPct val="95825"/>
              </a:lnSpc>
              <a:spcBef>
                <a:spcPts val="183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Психические</a:t>
            </a:r>
            <a:endParaRPr sz="3200">
              <a:latin typeface="Arial"/>
              <a:cs typeface="Arial"/>
            </a:endParaRPr>
          </a:p>
          <a:p>
            <a:pPr marL="13106" marR="57398">
              <a:lnSpc>
                <a:spcPct val="95825"/>
              </a:lnSpc>
              <a:spcBef>
                <a:spcPts val="53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Неврологические</a:t>
            </a:r>
            <a:endParaRPr sz="3200">
              <a:latin typeface="Arial"/>
              <a:cs typeface="Arial"/>
            </a:endParaRPr>
          </a:p>
          <a:p>
            <a:pPr marL="355487" indent="-342381">
              <a:lnSpc>
                <a:spcPts val="3450"/>
              </a:lnSpc>
              <a:spcBef>
                <a:spcPts val="946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Злокачественный</a:t>
            </a:r>
            <a:r>
              <a:rPr sz="3200" b="1" spc="-3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нейролептический синдром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347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Нейровегетативные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532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Эндокринные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532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Аллергические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оксические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532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Прочие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побочные эффекты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7101" y="112218"/>
            <a:ext cx="7707459" cy="3448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40475" marR="48635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Побочные эффекты.</a:t>
            </a:r>
            <a:endParaRPr sz="3200">
              <a:latin typeface="Arial"/>
              <a:cs typeface="Arial"/>
            </a:endParaRPr>
          </a:p>
          <a:p>
            <a:pPr marL="12700" indent="711">
              <a:lnSpc>
                <a:spcPts val="2690"/>
              </a:lnSpc>
              <a:spcBef>
                <a:spcPts val="1485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Экстрапирамидные расстройства или лекарственный паркинсонизм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возникают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из-за блокады </a:t>
            </a:r>
            <a:r>
              <a:rPr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офаминовых рецепторов черной субстанции и растормаживанием в связи с этим стриопаллидарной системы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741243" indent="0">
              <a:lnSpc>
                <a:spcPts val="2690"/>
              </a:lnSpc>
              <a:spcBef>
                <a:spcPts val="66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Наиболее часто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анное 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сложнение возникает 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за длительного приема в больших дозах таких препаратов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ак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235" y="705553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523" y="2497278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101" y="3520938"/>
            <a:ext cx="7544443" cy="2855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 indent="0">
              <a:lnSpc>
                <a:spcPts val="2690"/>
              </a:lnSpc>
              <a:spcBef>
                <a:spcPts val="34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трифлуперидо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галоперидо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трифтазин хлорпромазин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аминазин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12700" marR="318809" indent="0">
              <a:lnSpc>
                <a:spcPts val="3219"/>
              </a:lnSpc>
              <a:spcBef>
                <a:spcPts val="50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использовании хлорпротиксена </a:t>
            </a:r>
            <a:endParaRPr sz="2800">
              <a:latin typeface="Arial"/>
              <a:cs typeface="Arial"/>
            </a:endParaRPr>
          </a:p>
          <a:p>
            <a:pPr marL="12700" marR="318809">
              <a:lnSpc>
                <a:spcPts val="3219"/>
              </a:lnSpc>
            </a:pP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труксал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), перициазина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неулептила), </a:t>
            </a:r>
            <a:endParaRPr sz="2800">
              <a:latin typeface="Arial"/>
              <a:cs typeface="Arial"/>
            </a:endParaRPr>
          </a:p>
          <a:p>
            <a:pPr marL="12700" marR="31880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клозапина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лепонекс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), сульпирида </a:t>
            </a:r>
            <a:endParaRPr sz="2800">
              <a:latin typeface="Arial"/>
              <a:cs typeface="Arial"/>
            </a:endParaRPr>
          </a:p>
          <a:p>
            <a:pPr marL="12700" marR="318809">
              <a:lnSpc>
                <a:spcPts val="3219"/>
              </a:lnSpc>
            </a:pP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эглонила), рисперидона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рисполепта) и </a:t>
            </a:r>
            <a:endParaRPr sz="2800">
              <a:latin typeface="Arial"/>
              <a:cs typeface="Arial"/>
            </a:endParaRPr>
          </a:p>
          <a:p>
            <a:pPr marL="12700" marR="31880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тиаприда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это осложнение появляется </a:t>
            </a:r>
            <a:endParaRPr sz="2800">
              <a:latin typeface="Arial"/>
              <a:cs typeface="Arial"/>
            </a:endParaRPr>
          </a:p>
          <a:p>
            <a:pPr marL="12700" marR="31880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редк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5048" y="3520938"/>
            <a:ext cx="297628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523" y="4289715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6441" y="95821"/>
            <a:ext cx="7909789" cy="4069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274" marR="39873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Экстрапирамидные расстройства</a:t>
            </a:r>
            <a:endParaRPr sz="2800" dirty="0">
              <a:latin typeface="Arial"/>
              <a:cs typeface="Arial"/>
            </a:endParaRPr>
          </a:p>
          <a:p>
            <a:pPr marL="12700" indent="0">
              <a:lnSpc>
                <a:spcPts val="2580"/>
              </a:lnSpc>
              <a:spcBef>
                <a:spcPts val="1439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Паркинсонические симптомы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(тремор, двигательная заторможенность, гипомими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), которые могут нарастать постепенно;</a:t>
            </a:r>
            <a:endParaRPr sz="2400" dirty="0">
              <a:latin typeface="Arial"/>
              <a:cs typeface="Arial"/>
            </a:endParaRPr>
          </a:p>
          <a:p>
            <a:pPr marL="13004" marR="198302" indent="-304">
              <a:lnSpc>
                <a:spcPts val="2831"/>
              </a:lnSpc>
              <a:spcBef>
                <a:spcPts val="406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Дистоническая симптоматика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(гиперкинезы лица и </a:t>
            </a:r>
            <a:endParaRPr sz="2400" dirty="0">
              <a:latin typeface="Arial"/>
              <a:cs typeface="Arial"/>
            </a:endParaRPr>
          </a:p>
          <a:p>
            <a:pPr marL="13004" marR="198302">
              <a:lnSpc>
                <a:spcPts val="2759"/>
              </a:lnSpc>
            </a:pP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туловищ</a:t>
            </a:r>
            <a:r>
              <a:rPr sz="2400" spc="4" dirty="0" err="1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,),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которая может наблюдаться уже после </a:t>
            </a:r>
            <a:r>
              <a:rPr sz="2400" spc="4" dirty="0" err="1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ервых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доз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13004" marR="39873">
              <a:lnSpc>
                <a:spcPct val="95825"/>
              </a:lnSpc>
              <a:spcBef>
                <a:spcPts val="256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Акатизия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(неусидчивость)</a:t>
            </a:r>
            <a:endParaRPr sz="2400" dirty="0">
              <a:latin typeface="Arial"/>
              <a:cs typeface="Arial"/>
            </a:endParaRPr>
          </a:p>
          <a:p>
            <a:pPr marL="13919" marR="317479" indent="-609">
              <a:lnSpc>
                <a:spcPts val="2580"/>
              </a:lnSpc>
              <a:spcBef>
                <a:spcPts val="717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Поздняя дискинезия </a:t>
            </a:r>
            <a:r>
              <a:rPr sz="2400" i="1" spc="0" dirty="0" smtClean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при длительном 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применении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нейролептиков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841" y="6600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41" y="1717997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146" y="3105142"/>
            <a:ext cx="313435" cy="73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004">
              <a:lnSpc>
                <a:spcPct val="92488"/>
              </a:lnSpc>
              <a:spcBef>
                <a:spcPts val="36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060" y="4638895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7051" y="4638782"/>
            <a:ext cx="7706304" cy="986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09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Паркинсоническая симптоматика исчезает после</a:t>
            </a:r>
            <a:endParaRPr sz="2400">
              <a:latin typeface="Arial"/>
              <a:cs typeface="Arial"/>
            </a:endParaRPr>
          </a:p>
          <a:p>
            <a:pPr marL="12700" indent="304">
              <a:lnSpc>
                <a:spcPts val="2580"/>
              </a:lnSpc>
              <a:spcBef>
                <a:spcPts val="11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отмены препарат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или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может быть уменьшена присоединением центральных холиноблокаторо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. Но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7051" y="5623591"/>
            <a:ext cx="5365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эти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0730" y="5623591"/>
            <a:ext cx="635853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ЛС могут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способствовать развитию 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оздней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7356" y="5952775"/>
            <a:ext cx="7724221" cy="658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дискинезии и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ухудшать ее течение, а также вызывать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585"/>
              </a:lnSpc>
              <a:spcBef>
                <a:spcPts val="1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нарушения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амяти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и лекарственную зависимост</a:t>
            </a:r>
            <a:r>
              <a:rPr sz="2400" spc="-9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884" y="112218"/>
            <a:ext cx="7532023" cy="6074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3233" marR="287789"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Экстрапирамидные расстройства</a:t>
            </a:r>
            <a:endParaRPr sz="32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2029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Поздняя </a:t>
            </a:r>
            <a:r>
              <a:rPr sz="2800" b="1" spc="-4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искинезия </a:t>
            </a:r>
            <a:r>
              <a:rPr sz="2800" spc="0" dirty="0" smtClean="0">
                <a:solidFill>
                  <a:srgbClr val="FFCCFF"/>
                </a:solidFill>
                <a:latin typeface="Arial"/>
                <a:cs typeface="Arial"/>
              </a:rPr>
              <a:t>-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основная опасность.</a:t>
            </a:r>
            <a:endParaRPr sz="2800">
              <a:latin typeface="Arial"/>
              <a:cs typeface="Arial"/>
            </a:endParaRPr>
          </a:p>
          <a:p>
            <a:pPr marL="13055" marR="348309" indent="-355">
              <a:lnSpc>
                <a:spcPct val="100041"/>
              </a:lnSpc>
              <a:spcBef>
                <a:spcPts val="817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Носит необратимый характе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не исчезает после отмены терапии и практически не поддается лечени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767" marR="55039" indent="0">
              <a:lnSpc>
                <a:spcPct val="100041"/>
              </a:lnSpc>
              <a:spcBef>
                <a:spcPts val="68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Группой повышенного риска являются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ол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е п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ож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лог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о в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ас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, длительно получающие нейролептики в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высоких дозах, что требует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олее частого и внимательного контроля 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х состояни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411" indent="355">
              <a:lnSpc>
                <a:spcPct val="100041"/>
              </a:lnSpc>
              <a:spcBef>
                <a:spcPts val="680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В редких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случаях поздняя дискинезия может развиться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после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ратковременного применения небольших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оз нейролептика.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851857"/>
            <a:ext cx="361326" cy="894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782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909" y="2731478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909" y="4951651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4877" y="75642"/>
            <a:ext cx="4314639" cy="431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Побочные эффекты.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41" y="96920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73" y="969073"/>
            <a:ext cx="7102508" cy="2003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11" marR="4863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Нарушения терморегуляции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ts val="3025"/>
              </a:lnSpc>
              <a:spcBef>
                <a:spcPts val="3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дозозависимый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обочный 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ффек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indent="711">
              <a:lnSpc>
                <a:spcPts val="3219"/>
              </a:lnSpc>
              <a:spcBef>
                <a:spcPts val="482"/>
              </a:spcBef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Могут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ривести к травме из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за внезапного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19"/>
              </a:lnSpc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падения или к гипотерми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особенн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 у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19"/>
              </a:lnSpc>
            </a:pP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больных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тарше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70 лет.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1822543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485" y="3530642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8817" y="3530510"/>
            <a:ext cx="7382627" cy="2301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11" marR="53378">
              <a:lnSpc>
                <a:spcPts val="2965"/>
              </a:lnSpc>
              <a:spcBef>
                <a:spcPts val="148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Артериальная гипотензия </a:t>
            </a:r>
            <a:r>
              <a:rPr sz="28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в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плоть до</a:t>
            </a:r>
            <a:endParaRPr sz="2800">
              <a:latin typeface="Arial"/>
              <a:cs typeface="Arial"/>
            </a:endParaRPr>
          </a:p>
          <a:p>
            <a:pPr marL="13411" marR="53378">
              <a:lnSpc>
                <a:spcPts val="3025"/>
              </a:lnSpc>
              <a:spcBef>
                <a:spcPts val="3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ортостатического коллапс</a:t>
            </a:r>
            <a:r>
              <a:rPr sz="28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 marR="1267080" indent="355">
              <a:lnSpc>
                <a:spcPts val="3030"/>
              </a:lnSpc>
              <a:spcBef>
                <a:spcPts val="5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тахикардия</a:t>
            </a:r>
            <a:r>
              <a:rPr sz="2800" b="1" i="1" spc="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чаще</a:t>
            </a:r>
            <a:r>
              <a:rPr sz="28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возникают при использовании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лорпромазина</a:t>
            </a:r>
            <a:endParaRPr sz="2800">
              <a:latin typeface="Arial"/>
              <a:cs typeface="Arial"/>
            </a:endParaRPr>
          </a:p>
          <a:p>
            <a:pPr marL="12700" marR="53378">
              <a:lnSpc>
                <a:spcPts val="3010"/>
              </a:lnSpc>
            </a:pP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аминазина), левомепромазина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025"/>
              </a:lnSpc>
              <a:spcBef>
                <a:spcPts val="0"/>
              </a:spcBef>
            </a:pP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тизерцина), хлорпротиксена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труксал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а)).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30200" y="0"/>
            <a:ext cx="10566261" cy="88218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4877" y="112218"/>
            <a:ext cx="4314639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Побочные эффекты.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841" y="8596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6441" y="859567"/>
            <a:ext cx="40429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Эндокринные нарушения.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5016" y="859567"/>
            <a:ext cx="33202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Быстро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развиваются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441" y="1151260"/>
            <a:ext cx="48954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применении </a:t>
            </a:r>
            <a:r>
              <a:rPr sz="2400" b="1" spc="65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больших до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746" y="1516106"/>
            <a:ext cx="7154923" cy="2667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16077">
              <a:lnSpc>
                <a:spcPts val="2759"/>
              </a:lnSpc>
              <a:spcBef>
                <a:spcPts val="17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Проявляютс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снижением продукции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половых 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ормонов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(развитие импотенции и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бесплоди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),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избыточной продукцией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пролактина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(у ж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ен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щин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 аменорея, галакторея;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мужчин - гинекомастия);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снижением 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екреции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гормонов гипофиза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(АКТ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,СТГ,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ТТ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Г,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гонадотропных гормоно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окситоцин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);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замедлением обмена веществ (ожирени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);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усугубление диабета.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0824" y="2392101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756" y="421796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7356" y="4779896"/>
            <a:ext cx="4206341" cy="513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Аффективные состояния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7660" y="5543549"/>
            <a:ext cx="7079764" cy="625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самочувстви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400" b="1" spc="66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плаксивость, дурашливость),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7356" y="6534149"/>
            <a:ext cx="7435337" cy="152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9"/>
              </a:lnSpc>
              <a:spcBef>
                <a:spcPts val="17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сонливость, депрессия, угнетение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езусловных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рефлексов у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новорожденных - сосания,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глотания и д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.), подавление дыхательного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центра.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9364" y="112218"/>
            <a:ext cx="8091436" cy="6324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1744" marR="39873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Побочные эффекты.</a:t>
            </a:r>
            <a:endParaRPr sz="3200" dirty="0">
              <a:latin typeface="Arial"/>
              <a:cs typeface="Arial"/>
            </a:endParaRPr>
          </a:p>
          <a:p>
            <a:pPr marL="12700" indent="609" algn="just">
              <a:lnSpc>
                <a:spcPts val="2759"/>
              </a:lnSpc>
              <a:spcBef>
                <a:spcPts val="716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Злокачественный нейролептический синдром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является редки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но возможным осложнением с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летальным исходом 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ри использовании 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нейролептико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690219" indent="0" algn="just">
              <a:lnSpc>
                <a:spcPts val="2759"/>
              </a:lnSpc>
              <a:spcBef>
                <a:spcPts val="113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Проявляеться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- акинет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ригидный </a:t>
            </a:r>
            <a:endParaRPr sz="2400" dirty="0">
              <a:latin typeface="Arial"/>
              <a:cs typeface="Arial"/>
            </a:endParaRPr>
          </a:p>
          <a:p>
            <a:pPr marL="12700" marR="690219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симптомокомплекс + центральная лихорадка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+ </a:t>
            </a:r>
            <a:endParaRPr sz="2400" dirty="0">
              <a:latin typeface="Arial"/>
              <a:cs typeface="Arial"/>
            </a:endParaRPr>
          </a:p>
          <a:p>
            <a:pPr marL="12700" marR="690219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вегетативные расстройства — колебания </a:t>
            </a:r>
            <a:endParaRPr sz="2400" dirty="0">
              <a:latin typeface="Arial"/>
              <a:cs typeface="Arial"/>
            </a:endParaRPr>
          </a:p>
          <a:p>
            <a:pPr marL="12700" marR="690219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сосудистого тонуса, тахикардия, бледность, </a:t>
            </a:r>
            <a:endParaRPr sz="2400" dirty="0">
              <a:latin typeface="Arial"/>
              <a:cs typeface="Arial"/>
            </a:endParaRPr>
          </a:p>
          <a:p>
            <a:pPr marL="12700" marR="690219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профузный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от; недержание моч</a:t>
            </a:r>
            <a:r>
              <a:rPr sz="2400" spc="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спутанность </a:t>
            </a:r>
            <a:endParaRPr sz="2400" dirty="0">
              <a:latin typeface="Arial"/>
              <a:cs typeface="Arial"/>
            </a:endParaRPr>
          </a:p>
          <a:p>
            <a:pPr marL="12700" marR="690219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сознани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, ступо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 dirty="0">
              <a:latin typeface="Arial"/>
              <a:cs typeface="Arial"/>
            </a:endParaRPr>
          </a:p>
          <a:p>
            <a:pPr marL="12700" marR="57963" indent="609" algn="just">
              <a:lnSpc>
                <a:spcPts val="2759"/>
              </a:lnSpc>
              <a:spcBef>
                <a:spcPts val="11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Неотложные мероприятия — 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отмена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FFFF00"/>
                </a:solidFill>
                <a:latin typeface="Arial"/>
                <a:cs typeface="Arial"/>
              </a:rPr>
              <a:t>нейролептик</a:t>
            </a:r>
            <a:r>
              <a:rPr sz="2400" spc="-4" dirty="0" err="1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lang="ru-RU" sz="2400" spc="-4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 marL="13004" marR="336725" indent="0" algn="just">
              <a:lnSpc>
                <a:spcPts val="2759"/>
              </a:lnSpc>
              <a:spcBef>
                <a:spcPts val="115"/>
              </a:spcBef>
            </a:pPr>
            <a:r>
              <a:rPr sz="2400" spc="0" dirty="0" err="1" smtClean="0">
                <a:solidFill>
                  <a:srgbClr val="FFFFFF"/>
                </a:solidFill>
                <a:latin typeface="Arial"/>
                <a:cs typeface="Arial"/>
              </a:rPr>
              <a:t>Продолжительность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 симптоматики 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(обычно 5—10 </a:t>
            </a:r>
            <a:endParaRPr sz="2400" dirty="0">
              <a:latin typeface="Arial"/>
              <a:cs typeface="Arial"/>
            </a:endParaRPr>
          </a:p>
          <a:p>
            <a:pPr marL="13004" marR="336725" algn="just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дней после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тмены нейролептик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) может </a:t>
            </a:r>
            <a:endParaRPr sz="2400" dirty="0">
              <a:latin typeface="Arial"/>
              <a:cs typeface="Arial"/>
            </a:endParaRPr>
          </a:p>
          <a:p>
            <a:pPr marL="13004" marR="336725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существенно удлиняться в 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лучае использования </a:t>
            </a:r>
            <a:endParaRPr sz="2400" dirty="0">
              <a:latin typeface="Arial"/>
              <a:cs typeface="Arial"/>
            </a:endParaRPr>
          </a:p>
          <a:p>
            <a:pPr marL="13004" marR="336725">
              <a:lnSpc>
                <a:spcPts val="2759"/>
              </a:lnSpc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пролонгированных форм </a:t>
            </a:r>
            <a:r>
              <a:rPr sz="2400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нтипсихотиков.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6310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314" y="214212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35" y="4285902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534" y="471701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91644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9741" y="128220"/>
            <a:ext cx="7915458" cy="6024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7835" marR="39873">
              <a:lnSpc>
                <a:spcPts val="3370"/>
              </a:lnSpc>
              <a:spcBef>
                <a:spcPts val="168"/>
              </a:spcBef>
            </a:pPr>
            <a:r>
              <a:rPr sz="3200" b="1" spc="0" dirty="0" err="1" smtClean="0">
                <a:solidFill>
                  <a:srgbClr val="00FFFF"/>
                </a:solidFill>
                <a:latin typeface="Arial"/>
                <a:cs typeface="Arial"/>
              </a:rPr>
              <a:t>Побочные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 эффекты.</a:t>
            </a:r>
            <a:endParaRPr sz="3200" dirty="0">
              <a:latin typeface="Arial"/>
              <a:cs typeface="Arial"/>
            </a:endParaRPr>
          </a:p>
          <a:p>
            <a:pPr marL="13309" marR="1083685" indent="-609">
              <a:lnSpc>
                <a:spcPts val="2759"/>
              </a:lnSpc>
              <a:spcBef>
                <a:spcPts val="1190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Нарушения 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триовентрикулярной и </a:t>
            </a:r>
            <a:endParaRPr sz="2400" dirty="0">
              <a:latin typeface="Arial"/>
              <a:cs typeface="Arial"/>
            </a:endParaRPr>
          </a:p>
          <a:p>
            <a:pPr marL="13309" marR="1083685">
              <a:lnSpc>
                <a:spcPts val="2759"/>
              </a:lnSpc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внутрижелудочковой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проводимости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(чаще </a:t>
            </a:r>
            <a:endParaRPr sz="2400" dirty="0">
              <a:latin typeface="Arial"/>
              <a:cs typeface="Arial"/>
            </a:endParaRPr>
          </a:p>
          <a:p>
            <a:pPr marL="13309" marR="1083685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возникают при назначении производных </a:t>
            </a:r>
            <a:endParaRPr sz="2400" dirty="0">
              <a:latin typeface="Arial"/>
              <a:cs typeface="Arial"/>
            </a:endParaRPr>
          </a:p>
          <a:p>
            <a:pPr marL="13309" marR="1083685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фенотиазин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 dirty="0">
              <a:latin typeface="Arial"/>
              <a:cs typeface="Arial"/>
            </a:endParaRPr>
          </a:p>
          <a:p>
            <a:pPr marL="13309" indent="304">
              <a:lnSpc>
                <a:spcPts val="2300"/>
              </a:lnSpc>
              <a:spcBef>
                <a:spcPts val="263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Холеста</a:t>
            </a:r>
            <a:r>
              <a:rPr sz="2400" b="1" i="1" spc="9" dirty="0" smtClean="0">
                <a:solidFill>
                  <a:srgbClr val="FFCCFF"/>
                </a:solidFill>
                <a:latin typeface="Arial"/>
                <a:cs typeface="Arial"/>
              </a:rPr>
              <a:t>з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гепатотоксичност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ь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запор,</a:t>
            </a:r>
            <a:r>
              <a:rPr sz="2400" b="1" i="1" spc="-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угнетение секреции поджелудочной железы.</a:t>
            </a:r>
            <a:endParaRPr sz="2400" dirty="0">
              <a:latin typeface="Arial"/>
              <a:cs typeface="Arial"/>
            </a:endParaRPr>
          </a:p>
          <a:p>
            <a:pPr marL="13919" marR="233111" indent="-609">
              <a:lnSpc>
                <a:spcPct val="99849"/>
              </a:lnSpc>
              <a:spcBef>
                <a:spcPts val="44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Дисфункция сфинктеров мочевого пузыря. Глауком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, 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мидриа</a:t>
            </a:r>
            <a:r>
              <a:rPr sz="24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з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, нарушение 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ккомодации. Сухость </a:t>
            </a:r>
            <a:r>
              <a:rPr sz="24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в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о </a:t>
            </a:r>
            <a:r>
              <a:rPr sz="2400" b="1" i="1" spc="-9" dirty="0" smtClean="0">
                <a:solidFill>
                  <a:srgbClr val="FFCCFF"/>
                </a:solidFill>
                <a:latin typeface="Arial"/>
                <a:cs typeface="Arial"/>
              </a:rPr>
              <a:t>р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ту, охриплость голос</a:t>
            </a:r>
            <a:r>
              <a:rPr sz="2400" b="1" i="1" spc="-9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, нарушение</a:t>
            </a:r>
            <a:endParaRPr sz="2400" dirty="0">
              <a:latin typeface="Arial"/>
              <a:cs typeface="Arial"/>
            </a:endParaRPr>
          </a:p>
          <a:p>
            <a:pPr marL="14223" marR="39873">
              <a:lnSpc>
                <a:spcPts val="2185"/>
              </a:lnSpc>
              <a:spcBef>
                <a:spcPts val="109"/>
              </a:spcBef>
            </a:pPr>
            <a:r>
              <a:rPr sz="3600" b="1" i="1" spc="0" baseline="1207" dirty="0" smtClean="0">
                <a:solidFill>
                  <a:srgbClr val="FFCCFF"/>
                </a:solidFill>
                <a:latin typeface="Arial"/>
                <a:cs typeface="Arial"/>
              </a:rPr>
              <a:t>акта глотания.</a:t>
            </a:r>
            <a:endParaRPr sz="2400" dirty="0">
              <a:latin typeface="Arial"/>
              <a:cs typeface="Arial"/>
            </a:endParaRPr>
          </a:p>
          <a:p>
            <a:pPr marL="13919" marR="39873">
              <a:lnSpc>
                <a:spcPct val="95825"/>
              </a:lnSpc>
              <a:spcBef>
                <a:spcPts val="0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Тератогенность.</a:t>
            </a:r>
            <a:endParaRPr sz="2400" dirty="0">
              <a:latin typeface="Arial"/>
              <a:cs typeface="Arial"/>
            </a:endParaRPr>
          </a:p>
          <a:p>
            <a:pPr marL="13614" marR="48585" indent="304">
              <a:lnSpc>
                <a:spcPts val="2759"/>
              </a:lnSpc>
              <a:spcBef>
                <a:spcPts val="484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Агранулоцитоз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(чаще возникает при </a:t>
            </a:r>
            <a:endParaRPr sz="2400" dirty="0">
              <a:latin typeface="Arial"/>
              <a:cs typeface="Arial"/>
            </a:endParaRPr>
          </a:p>
          <a:p>
            <a:pPr marL="13614" marR="48585">
              <a:lnSpc>
                <a:spcPts val="2759"/>
              </a:lnSpc>
            </a:pP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использовании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клозапин</a:t>
            </a:r>
            <a:r>
              <a:rPr sz="24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lang="ru-RU"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41" y="7072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756" y="1948121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451" y="2604660"/>
            <a:ext cx="313740" cy="1060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309">
              <a:lnSpc>
                <a:spcPct val="92488"/>
              </a:lnSpc>
              <a:spcBef>
                <a:spcPts val="8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309">
              <a:lnSpc>
                <a:spcPct val="92488"/>
              </a:lnSpc>
              <a:spcBef>
                <a:spcPts val="209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060" y="3991805"/>
            <a:ext cx="313131" cy="695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 marR="0">
              <a:lnSpc>
                <a:spcPct val="92488"/>
              </a:lnSpc>
              <a:spcBef>
                <a:spcPts val="82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656" y="5227177"/>
            <a:ext cx="2673601" cy="335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9109" y="5234209"/>
            <a:ext cx="496401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0643" y="5526817"/>
            <a:ext cx="729427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0369" y="188023"/>
            <a:ext cx="55213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871" y="188023"/>
            <a:ext cx="7676129" cy="1427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влиянию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а ЦНС психотропные средства</a:t>
            </a:r>
            <a:endParaRPr sz="2800">
              <a:latin typeface="Arial"/>
              <a:cs typeface="Arial"/>
            </a:endParaRPr>
          </a:p>
          <a:p>
            <a:pPr marL="2621932" marR="3438767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бывают:</a:t>
            </a:r>
            <a:endParaRPr sz="2800">
              <a:latin typeface="Arial"/>
              <a:cs typeface="Arial"/>
            </a:endParaRPr>
          </a:p>
          <a:p>
            <a:pPr marL="17119" indent="368946">
              <a:lnSpc>
                <a:spcPts val="1930"/>
              </a:lnSpc>
              <a:spcBef>
                <a:spcPts val="1061"/>
              </a:spcBef>
            </a:pP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 Психолептические</a:t>
            </a:r>
            <a:r>
              <a:rPr sz="2000" b="1" spc="-18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ЛС</a:t>
            </a:r>
            <a:r>
              <a:rPr sz="2000" b="1" spc="-2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000" b="1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оказывающие успокаивающе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4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затормаживающее,</a:t>
            </a:r>
            <a:r>
              <a:rPr sz="2000" spc="-17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u="heavy" spc="0" dirty="0" smtClean="0">
                <a:solidFill>
                  <a:srgbClr val="FFFF00"/>
                </a:solidFill>
                <a:latin typeface="Arial"/>
                <a:cs typeface="Arial"/>
              </a:rPr>
              <a:t>депримирующее</a:t>
            </a:r>
            <a:r>
              <a:rPr sz="2000" u="heavy" spc="-15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u="heavy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u="heavy" spc="0" dirty="0" smtClean="0">
                <a:solidFill>
                  <a:srgbClr val="FFFF00"/>
                </a:solidFill>
                <a:latin typeface="Arial"/>
                <a:cs typeface="Arial"/>
              </a:rPr>
              <a:t>ействие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63" y="194563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966" y="1945536"/>
            <a:ext cx="7495481" cy="768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94">
              <a:lnSpc>
                <a:spcPts val="1930"/>
              </a:lnSpc>
              <a:spcBef>
                <a:spcPts val="271"/>
              </a:spcBef>
            </a:pPr>
            <a:r>
              <a:rPr sz="2000" u="heavy" spc="0" dirty="0" smtClean="0">
                <a:solidFill>
                  <a:srgbClr val="FFCCFF"/>
                </a:solidFill>
                <a:latin typeface="Arial"/>
                <a:cs typeface="Arial"/>
              </a:rPr>
              <a:t>Антипсихотики</a:t>
            </a:r>
            <a:r>
              <a:rPr sz="2000" spc="-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большие</a:t>
            </a:r>
            <a:r>
              <a:rPr sz="2000" spc="-9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ранквилизатор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),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редуцирующие</a:t>
            </a:r>
            <a:r>
              <a:rPr sz="2000" spc="-1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сих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тическую</a:t>
            </a:r>
            <a:r>
              <a:rPr sz="2000" spc="-1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симптоматику</a:t>
            </a:r>
            <a:r>
              <a:rPr sz="2000" spc="-1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психомоторное возбуждение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468" y="3044453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966" y="3044359"/>
            <a:ext cx="7832181" cy="1012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84" indent="-384">
              <a:lnSpc>
                <a:spcPts val="2299"/>
              </a:lnSpc>
              <a:spcBef>
                <a:spcPts val="145"/>
              </a:spcBef>
            </a:pPr>
            <a:r>
              <a:rPr sz="2000" u="heavy" spc="0" dirty="0" smtClean="0">
                <a:solidFill>
                  <a:srgbClr val="FFCCFF"/>
                </a:solidFill>
                <a:latin typeface="Arial"/>
                <a:cs typeface="Arial"/>
              </a:rPr>
              <a:t>Анксиолитики</a:t>
            </a:r>
            <a:r>
              <a:rPr sz="2000" spc="-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транквилизаторы)</a:t>
            </a:r>
            <a:r>
              <a:rPr sz="2000" spc="-1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нотворные</a:t>
            </a:r>
            <a:r>
              <a:rPr sz="2000" spc="-1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ЛС</a:t>
            </a:r>
            <a:r>
              <a:rPr sz="2000" spc="-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endParaRPr sz="2000">
              <a:latin typeface="Arial"/>
              <a:cs typeface="Arial"/>
            </a:endParaRPr>
          </a:p>
          <a:p>
            <a:pPr marL="13084">
              <a:lnSpc>
                <a:spcPts val="2299"/>
              </a:lnSpc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оказывающие успокаивающе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4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противотревожное</a:t>
            </a:r>
            <a:r>
              <a:rPr sz="2000" spc="-17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endParaRPr sz="2000">
              <a:latin typeface="Arial"/>
              <a:cs typeface="Arial"/>
            </a:endParaRPr>
          </a:p>
          <a:p>
            <a:pPr marL="13084">
              <a:lnSpc>
                <a:spcPts val="2299"/>
              </a:lnSpc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антифобическое</a:t>
            </a:r>
            <a:r>
              <a:rPr sz="2000" spc="-15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действие</a:t>
            </a:r>
            <a:r>
              <a:rPr sz="2000" spc="-8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как при</a:t>
            </a:r>
            <a:r>
              <a:rPr sz="2000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невротических</a:t>
            </a:r>
            <a:r>
              <a:rPr sz="2000" spc="-1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остояния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0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так </a:t>
            </a:r>
            <a:endParaRPr sz="2000">
              <a:latin typeface="Arial"/>
              <a:cs typeface="Arial"/>
            </a:endParaRPr>
          </a:p>
          <a:p>
            <a:pPr marL="13084">
              <a:lnSpc>
                <a:spcPts val="2299"/>
              </a:lnSpc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 у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здоровых</a:t>
            </a:r>
            <a:r>
              <a:rPr sz="2000" spc="-8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ли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ц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097" y="4387012"/>
            <a:ext cx="7770389" cy="1562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439234">
              <a:lnSpc>
                <a:spcPts val="1930"/>
              </a:lnSpc>
              <a:spcBef>
                <a:spcPts val="271"/>
              </a:spcBef>
            </a:pP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 Нормотимические средства</a:t>
            </a:r>
            <a:r>
              <a:rPr sz="2000" b="1" spc="-1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(нормо</a:t>
            </a:r>
            <a:r>
              <a:rPr sz="2000" spc="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имик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 тимоизолептик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5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стабилизаторы</a:t>
            </a:r>
            <a:r>
              <a:rPr sz="2000" spc="-1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настроени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spc="-1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000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вызывающие антиманиакальный</a:t>
            </a:r>
            <a:r>
              <a:rPr sz="2000" spc="-17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эффек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953" marR="933582" indent="-253">
              <a:lnSpc>
                <a:spcPts val="1930"/>
              </a:lnSpc>
              <a:spcBef>
                <a:spcPts val="470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Способны</a:t>
            </a:r>
            <a:r>
              <a:rPr sz="2000" spc="-9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(при</a:t>
            </a:r>
            <a:r>
              <a:rPr sz="2000" spc="-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длительном</a:t>
            </a:r>
            <a:r>
              <a:rPr sz="2000" spc="-11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применени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spc="-1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предотвращать развитие</a:t>
            </a:r>
            <a:r>
              <a:rPr sz="2000" spc="-8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очередного</a:t>
            </a:r>
            <a:r>
              <a:rPr sz="2000" spc="-10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обострения</a:t>
            </a:r>
            <a:r>
              <a:rPr sz="2000" spc="-10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при аффективном</a:t>
            </a:r>
            <a:r>
              <a:rPr sz="2000" spc="-13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 шизоаффективном</a:t>
            </a:r>
            <a:r>
              <a:rPr sz="2000" spc="-17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психоза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99" y="5181078"/>
            <a:ext cx="26493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42123" y="1414662"/>
            <a:ext cx="70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2611" y="340818"/>
            <a:ext cx="7959724" cy="6037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8259" marR="48635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ХЛОРПРОМАЗИН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АМИНАЗИ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3055" indent="711">
              <a:lnSpc>
                <a:spcPts val="3020"/>
              </a:lnSpc>
              <a:spcBef>
                <a:spcPts val="2114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Является наиболее типичным представителем производных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ф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енотиазина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международное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азвание: хлорпромази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13055" marR="48635">
              <a:lnSpc>
                <a:spcPct val="95825"/>
              </a:lnSpc>
              <a:spcBef>
                <a:spcPts val="31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Aminazinum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драже по 0,025; 0,05; 0,1; амп.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ts val="3025"/>
              </a:lnSpc>
              <a:spcBef>
                <a:spcPts val="15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 1, 2, 5 и 10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 – 2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5% раствор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13055" marR="223049" indent="355">
              <a:lnSpc>
                <a:spcPts val="3219"/>
              </a:lnSpc>
              <a:spcBef>
                <a:spcPts val="48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Оказывает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сильное психоседативное </a:t>
            </a:r>
            <a:endParaRPr sz="2800">
              <a:latin typeface="Arial"/>
              <a:cs typeface="Arial"/>
            </a:endParaRPr>
          </a:p>
          <a:p>
            <a:pPr marL="13055" marR="22304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действие и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умеренный антипсихотический </a:t>
            </a:r>
            <a:endParaRPr sz="2800">
              <a:latin typeface="Arial"/>
              <a:cs typeface="Arial"/>
            </a:endParaRPr>
          </a:p>
          <a:p>
            <a:pPr marL="13055" marR="22304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69059">
              <a:lnSpc>
                <a:spcPts val="3219"/>
              </a:lnSpc>
              <a:spcBef>
                <a:spcPts val="476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Вызывает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нейролептический синдром </a:t>
            </a:r>
            <a:endParaRPr sz="2800">
              <a:latin typeface="Arial"/>
              <a:cs typeface="Arial"/>
            </a:endParaRPr>
          </a:p>
          <a:p>
            <a:pPr marL="13055" marR="69059">
              <a:lnSpc>
                <a:spcPts val="3219"/>
              </a:lnSpc>
            </a:pP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вялость, сонливост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полное безразличи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800">
              <a:latin typeface="Arial"/>
              <a:cs typeface="Arial"/>
            </a:endParaRPr>
          </a:p>
          <a:p>
            <a:pPr marL="13055" marR="69059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заторможенност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), депрессию.</a:t>
            </a:r>
            <a:endParaRPr sz="2800">
              <a:latin typeface="Arial"/>
              <a:cs typeface="Arial"/>
            </a:endParaRPr>
          </a:p>
          <a:p>
            <a:pPr marL="13055" marR="334467" indent="355">
              <a:lnSpc>
                <a:spcPts val="3030"/>
              </a:lnSpc>
              <a:spcBef>
                <a:spcPts val="67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днократном введении длительность действия 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составляе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т 6 часов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635" y="104540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923" y="2283421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279" y="3136759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923" y="4374775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279" y="5612791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0525" y="135840"/>
            <a:ext cx="8295726" cy="646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5764" marR="1206465" algn="ctr">
              <a:lnSpc>
                <a:spcPts val="3370"/>
              </a:lnSpc>
              <a:spcBef>
                <a:spcPts val="168"/>
              </a:spcBef>
            </a:pP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Влияни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е</a:t>
            </a:r>
            <a:r>
              <a:rPr sz="3200" b="1" spc="-138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ХЛОРПРОМАЗИН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 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на</a:t>
            </a:r>
            <a:endParaRPr sz="3200" dirty="0">
              <a:latin typeface="Arial"/>
              <a:cs typeface="Arial"/>
            </a:endParaRPr>
          </a:p>
          <a:p>
            <a:pPr marL="12700" marR="221105" indent="773634">
              <a:lnSpc>
                <a:spcPts val="3679"/>
              </a:lnSpc>
              <a:spcBef>
                <a:spcPts val="206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периферическую</a:t>
            </a:r>
            <a:r>
              <a:rPr sz="3200" b="1" spc="-276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иннерваци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ю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. </a:t>
            </a:r>
            <a:endParaRPr sz="2400" dirty="0">
              <a:latin typeface="Arial"/>
              <a:cs typeface="Arial"/>
            </a:endParaRPr>
          </a:p>
          <a:p>
            <a:pPr marL="12700" marR="221105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Прежде всег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они обладают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ыраженными </a:t>
            </a:r>
            <a:endParaRPr sz="2400" dirty="0">
              <a:latin typeface="Arial"/>
              <a:cs typeface="Arial"/>
            </a:endParaRPr>
          </a:p>
          <a:p>
            <a:pPr marL="12700" marR="221105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свойствами альф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адреноблокаторов, в результате</a:t>
            </a:r>
            <a:endParaRPr sz="2400" dirty="0">
              <a:latin typeface="Arial"/>
              <a:cs typeface="Arial"/>
            </a:endParaRPr>
          </a:p>
          <a:p>
            <a:pPr marL="13004" marR="39873">
              <a:lnSpc>
                <a:spcPts val="2260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чего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устраняют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екоторые эффекты адреналина и</a:t>
            </a:r>
            <a:endParaRPr sz="2400" dirty="0">
              <a:latin typeface="Arial"/>
              <a:cs typeface="Arial"/>
            </a:endParaRPr>
          </a:p>
          <a:p>
            <a:pPr marL="13004" marR="377951" indent="304">
              <a:lnSpc>
                <a:spcPts val="2300"/>
              </a:lnSpc>
              <a:spcBef>
                <a:spcPts val="32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норадреналин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На фоне аминазина прессорная реакция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на адреналин</a:t>
            </a:r>
            <a:r>
              <a:rPr sz="2400" b="1" spc="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резко снижается или наступает "извращени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" эффекта </a:t>
            </a:r>
            <a:r>
              <a:rPr sz="2400" b="1" spc="4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дреналина и АД</a:t>
            </a:r>
            <a:endParaRPr sz="2400" dirty="0">
              <a:latin typeface="Arial"/>
              <a:cs typeface="Arial"/>
            </a:endParaRPr>
          </a:p>
          <a:p>
            <a:pPr marL="13004" marR="39873">
              <a:lnSpc>
                <a:spcPts val="2355"/>
              </a:lnSpc>
              <a:spcBef>
                <a:spcPts val="2"/>
              </a:spcBef>
            </a:pPr>
            <a:r>
              <a:rPr sz="3600" b="1" spc="0" baseline="1207" dirty="0" smtClean="0">
                <a:solidFill>
                  <a:srgbClr val="FFCCFF"/>
                </a:solidFill>
                <a:latin typeface="Arial"/>
                <a:cs typeface="Arial"/>
              </a:rPr>
              <a:t>падае</a:t>
            </a:r>
            <a:r>
              <a:rPr sz="3600" b="1" spc="4" baseline="1207" dirty="0" smtClean="0">
                <a:solidFill>
                  <a:srgbClr val="FFCCFF"/>
                </a:solidFill>
                <a:latin typeface="Arial"/>
                <a:cs typeface="Arial"/>
              </a:rPr>
              <a:t>т</a:t>
            </a:r>
            <a:r>
              <a:rPr sz="3600" b="1" spc="0" baseline="1207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309" marR="463537" indent="-304">
              <a:lnSpc>
                <a:spcPts val="2759"/>
              </a:lnSpc>
              <a:spcBef>
                <a:spcPts val="36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Кроме тог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аминазину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войственны некоторые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М- </a:t>
            </a:r>
            <a:endParaRPr sz="2400" dirty="0">
              <a:latin typeface="Arial"/>
              <a:cs typeface="Arial"/>
            </a:endParaRPr>
          </a:p>
          <a:p>
            <a:pPr marL="13309" marR="463537">
              <a:lnSpc>
                <a:spcPts val="2759"/>
              </a:lnSpc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холиноблокирующие (то есть 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тропиноподобны</a:t>
            </a:r>
            <a:r>
              <a:rPr sz="2400" b="1" spc="-9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) </a:t>
            </a:r>
            <a:endParaRPr sz="2400" dirty="0">
              <a:latin typeface="Arial"/>
              <a:cs typeface="Arial"/>
            </a:endParaRPr>
          </a:p>
          <a:p>
            <a:pPr marL="13309" marR="46353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свойств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 Это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проявляется снижением секреции </a:t>
            </a:r>
            <a:endParaRPr sz="2400" dirty="0">
              <a:latin typeface="Arial"/>
              <a:cs typeface="Arial"/>
            </a:endParaRPr>
          </a:p>
          <a:p>
            <a:pPr marL="13309" marR="46353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бронхиальных 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ищеварительных желе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indent="304">
              <a:lnSpc>
                <a:spcPts val="2759"/>
              </a:lnSpc>
              <a:spcBef>
                <a:spcPts val="113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Кроме тог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они имеет отчетливую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противогистаминную активность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(блокирует H-1-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рецепторы гистамин</a:t>
            </a:r>
            <a:r>
              <a:rPr sz="2400" b="1" spc="-9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),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что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ведет к уменьшению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проницаемости сосудо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а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та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ж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(аминази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 является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спазмолитиком миотропного действи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004" marR="39873">
              <a:lnSpc>
                <a:spcPts val="2685"/>
              </a:lnSpc>
            </a:pPr>
            <a:r>
              <a:rPr sz="3600" b="1" spc="0" baseline="-2415" dirty="0" smtClean="0">
                <a:solidFill>
                  <a:srgbClr val="FFFF00"/>
                </a:solidFill>
                <a:latin typeface="Arial"/>
                <a:cs typeface="Arial"/>
              </a:rPr>
              <a:t>Отмечены </a:t>
            </a:r>
            <a:r>
              <a:rPr sz="3600" b="1" spc="0" baseline="-2415" dirty="0" err="1" smtClean="0">
                <a:solidFill>
                  <a:srgbClr val="FFCCFF"/>
                </a:solidFill>
                <a:latin typeface="Arial"/>
                <a:cs typeface="Arial"/>
              </a:rPr>
              <a:t>кардиодепрессивные</a:t>
            </a:r>
            <a:r>
              <a:rPr sz="3600" b="1" spc="0" baseline="-2415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600" b="1" spc="0" baseline="-2415" dirty="0" err="1" smtClean="0">
                <a:solidFill>
                  <a:srgbClr val="FFCCFF"/>
                </a:solidFill>
                <a:latin typeface="Arial"/>
                <a:cs typeface="Arial"/>
              </a:rPr>
              <a:t>эффекты</a:t>
            </a:r>
            <a:r>
              <a:rPr lang="ru-RU" sz="3600" b="1" spc="0" baseline="-2415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39873">
              <a:lnSpc>
                <a:spcPts val="2375"/>
              </a:lnSpc>
            </a:pPr>
            <a:r>
              <a:rPr sz="3600" b="1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противоаритмический </a:t>
            </a:r>
            <a:r>
              <a:rPr sz="3600" b="1" spc="-4" baseline="1207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3600" b="1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ффек</a:t>
            </a:r>
            <a:r>
              <a:rPr sz="3600" b="1" spc="-4" baseline="1207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3600" b="1" spc="0" baseline="1207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235" y="10882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930" y="320511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071" y="485775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6070" y="643639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709" y="424243"/>
            <a:ext cx="8000088" cy="4121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2074" marR="1359715"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ГАЛОПИДОЛ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(ГАЛОПЕРИДО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Л)</a:t>
            </a:r>
            <a:endParaRPr sz="2800" dirty="0">
              <a:latin typeface="Arial"/>
              <a:cs typeface="Arial"/>
            </a:endParaRPr>
          </a:p>
          <a:p>
            <a:pPr marL="13055" marR="53378">
              <a:lnSpc>
                <a:spcPct val="95825"/>
              </a:lnSpc>
              <a:spcBef>
                <a:spcPts val="119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Haloperidolum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таб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по 0,0015, 0,005;</a:t>
            </a:r>
            <a:endParaRPr sz="2800" dirty="0">
              <a:latin typeface="Arial"/>
              <a:cs typeface="Arial"/>
            </a:endParaRPr>
          </a:p>
          <a:p>
            <a:pPr marL="13411">
              <a:lnSpc>
                <a:spcPct val="95825"/>
              </a:lnSpc>
              <a:spcBef>
                <a:spcPts val="140"/>
              </a:spcBef>
            </a:pP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флакон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10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 0, 2% -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внутр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r>
              <a:rPr sz="28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амп. -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1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мл</a:t>
            </a:r>
            <a:endParaRPr sz="2800" dirty="0">
              <a:latin typeface="Arial"/>
              <a:cs typeface="Arial"/>
            </a:endParaRPr>
          </a:p>
          <a:p>
            <a:pPr marL="13411" marR="53378">
              <a:lnSpc>
                <a:spcPct val="95825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0,5% раствор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  <a:p>
            <a:pPr marL="12700" marR="436749" indent="711">
              <a:lnSpc>
                <a:spcPct val="100041"/>
              </a:lnSpc>
              <a:spcBef>
                <a:spcPts val="817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Обладает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антипсихотическим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лиянием с активирующим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омпоненто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купирует психомоторное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возбуждени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подавляет рвоту в 50 раз 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ильнее </a:t>
            </a:r>
            <a:r>
              <a:rPr sz="2800" b="1" spc="0" dirty="0" err="1" smtClean="0">
                <a:solidFill>
                  <a:srgbClr val="FFCCFF"/>
                </a:solidFill>
                <a:latin typeface="Arial"/>
                <a:cs typeface="Arial"/>
              </a:rPr>
              <a:t>аминазин</a:t>
            </a:r>
            <a:r>
              <a:rPr sz="2800" b="1" spc="4" dirty="0" err="1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021" y="100441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1658" y="1430954"/>
            <a:ext cx="197280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377" y="2371252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0" y="4164756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1420" y="4591293"/>
            <a:ext cx="8118943" cy="1235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7335" y="386143"/>
            <a:ext cx="7722642" cy="5802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4837" marR="39873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ГАЛОПИДОЛ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(ГАЛОПЕРИДО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Л)</a:t>
            </a:r>
            <a:endParaRPr sz="2800">
              <a:latin typeface="Arial"/>
              <a:cs typeface="Arial"/>
            </a:endParaRPr>
          </a:p>
          <a:p>
            <a:pPr marL="12700" marR="521086" indent="0">
              <a:lnSpc>
                <a:spcPts val="2580"/>
              </a:lnSpc>
              <a:spcBef>
                <a:spcPts val="2153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Он оказывает менее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выраженный 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едативный эффект и действие на вегетативную нервную систему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(альф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адреноблокирующее, атропиноподобное действие меньш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13309" marR="309036" indent="0">
              <a:lnSpc>
                <a:spcPts val="2580"/>
              </a:lnSpc>
              <a:spcBef>
                <a:spcPts val="588"/>
              </a:spcBef>
            </a:pP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антипсихотической активности сильне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чем аминазин.</a:t>
            </a:r>
            <a:endParaRPr sz="2400">
              <a:latin typeface="Arial"/>
              <a:cs typeface="Arial"/>
            </a:endParaRPr>
          </a:p>
          <a:p>
            <a:pPr marL="13309" marR="100736" indent="0">
              <a:lnSpc>
                <a:spcPts val="2580"/>
              </a:lnSpc>
              <a:spcBef>
                <a:spcPts val="58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Частота экстрапирамидных реакций при лечении этим препаратом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очень высока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3309" indent="0">
              <a:lnSpc>
                <a:spcPts val="2759"/>
              </a:lnSpc>
              <a:spcBef>
                <a:spcPts val="406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Используют при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ечении больных с острыми </a:t>
            </a:r>
            <a:endParaRPr sz="2400">
              <a:latin typeface="Arial"/>
              <a:cs typeface="Arial"/>
            </a:endParaRPr>
          </a:p>
          <a:p>
            <a:pPr marL="1330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психическими заболеваниями с явлениями </a:t>
            </a:r>
            <a:endParaRPr sz="2400">
              <a:latin typeface="Arial"/>
              <a:cs typeface="Arial"/>
            </a:endParaRPr>
          </a:p>
          <a:p>
            <a:pPr marL="1330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галлюцинаци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бред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агресси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; при неукротимой </a:t>
            </a:r>
            <a:endParaRPr sz="2400">
              <a:latin typeface="Arial"/>
              <a:cs typeface="Arial"/>
            </a:endParaRPr>
          </a:p>
          <a:p>
            <a:pPr marL="1330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рвоте любого генеза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ли при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езистентности к </a:t>
            </a:r>
            <a:endParaRPr sz="2400">
              <a:latin typeface="Arial"/>
              <a:cs typeface="Arial"/>
            </a:endParaRPr>
          </a:p>
          <a:p>
            <a:pPr marL="1330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другим нейролептикам, а также со снотворными, </a:t>
            </a:r>
            <a:endParaRPr sz="2400">
              <a:latin typeface="Arial"/>
              <a:cs typeface="Arial"/>
            </a:endParaRPr>
          </a:p>
          <a:p>
            <a:pPr marL="1330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аналгетиками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 качестве премедицирующего </a:t>
            </a:r>
            <a:endParaRPr sz="2400">
              <a:latin typeface="Arial"/>
              <a:cs typeface="Arial"/>
            </a:endParaRPr>
          </a:p>
          <a:p>
            <a:pPr marL="13309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средств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435" y="10410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044" y="2428181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044" y="3157872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5044" y="3887563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1135" y="517969"/>
            <a:ext cx="8453705" cy="5744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05779" marR="45720">
              <a:lnSpc>
                <a:spcPts val="2965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ДРОПЕРИДОЛ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799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Droperidolum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амп.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 5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0 мл 0,25% р-ра).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ct val="95825"/>
              </a:lnSpc>
              <a:spcBef>
                <a:spcPts val="40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Он отличается от галоперидола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кратковременным</a:t>
            </a:r>
            <a:r>
              <a:rPr sz="2400" b="1" spc="-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(10-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585"/>
              </a:lnSpc>
              <a:spcBef>
                <a:spcPts val="129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20 минут), но</a:t>
            </a:r>
            <a:r>
              <a:rPr sz="2400" b="1" spc="-1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сильным действие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74036" indent="0">
              <a:lnSpc>
                <a:spcPts val="2759"/>
              </a:lnSpc>
              <a:spcBef>
                <a:spcPts val="41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Обладает противошоковым 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ротиворвотным </a:t>
            </a:r>
            <a:endParaRPr sz="2400">
              <a:latin typeface="Arial"/>
              <a:cs typeface="Arial"/>
            </a:endParaRPr>
          </a:p>
          <a:p>
            <a:pPr marL="12700" marR="74036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действие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 Снижает АД, оказывает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нтиаритмический </a:t>
            </a:r>
            <a:endParaRPr sz="2400">
              <a:latin typeface="Arial"/>
              <a:cs typeface="Arial"/>
            </a:endParaRPr>
          </a:p>
          <a:p>
            <a:pPr marL="12700" marR="74036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3004" marR="742828" indent="0">
              <a:lnSpc>
                <a:spcPts val="2759"/>
              </a:lnSpc>
              <a:spcBef>
                <a:spcPts val="403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Используют в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анестезиологии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ля проведения </a:t>
            </a:r>
            <a:endParaRPr sz="2400">
              <a:latin typeface="Arial"/>
              <a:cs typeface="Arial"/>
            </a:endParaRPr>
          </a:p>
          <a:p>
            <a:pPr marL="13004" marR="742828">
              <a:lnSpc>
                <a:spcPts val="2759"/>
              </a:lnSpc>
            </a:pP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нейролептанальгези</a:t>
            </a:r>
            <a:r>
              <a:rPr sz="2400" b="1" spc="-9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r>
              <a:rPr sz="2400" b="1" spc="-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очетании с фентанилом </a:t>
            </a:r>
            <a:endParaRPr sz="2400">
              <a:latin typeface="Arial"/>
              <a:cs typeface="Arial"/>
            </a:endParaRPr>
          </a:p>
          <a:p>
            <a:pPr marL="13004" marR="742828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входит в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состав препарата 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таламонал,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который </a:t>
            </a:r>
            <a:endParaRPr sz="2400">
              <a:latin typeface="Arial"/>
              <a:cs typeface="Arial"/>
            </a:endParaRPr>
          </a:p>
          <a:p>
            <a:pPr marL="13004" marR="742828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проявляет быстрый нейролептический и </a:t>
            </a:r>
            <a:endParaRPr sz="2400">
              <a:latin typeface="Arial"/>
              <a:cs typeface="Arial"/>
            </a:endParaRPr>
          </a:p>
          <a:p>
            <a:pPr marL="13004" marR="742828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анальгезирующий эффек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приводит к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ышечной </a:t>
            </a:r>
            <a:endParaRPr sz="2400">
              <a:latin typeface="Arial"/>
              <a:cs typeface="Arial"/>
            </a:endParaRPr>
          </a:p>
          <a:p>
            <a:pPr marL="13004" marR="742828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релаксации, сонливост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3004" marR="1629542">
              <a:lnSpc>
                <a:spcPts val="2759"/>
              </a:lnSpc>
              <a:spcBef>
                <a:spcPts val="398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Применяют в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психиатрии для купирования </a:t>
            </a:r>
            <a:endParaRPr sz="2400">
              <a:latin typeface="Arial"/>
              <a:cs typeface="Arial"/>
            </a:endParaRPr>
          </a:p>
          <a:p>
            <a:pPr marL="13004" marR="1629542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реактивных состояний.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нестезиологи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  <a:endParaRPr sz="2400">
              <a:latin typeface="Arial"/>
              <a:cs typeface="Arial"/>
            </a:endParaRPr>
          </a:p>
          <a:p>
            <a:pPr marL="13004" marR="1629542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премедикация в ходе операции и после не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235" y="1041036"/>
            <a:ext cx="313436" cy="73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3004">
              <a:lnSpc>
                <a:spcPct val="92488"/>
              </a:lnSpc>
              <a:spcBef>
                <a:spcPts val="36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235" y="217214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540" y="3231024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540" y="5274708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55416" y="424243"/>
            <a:ext cx="328623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ХЛОРПРОТИКСЕН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235" y="1469340"/>
            <a:ext cx="7643733" cy="3354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Нейролептик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меренным</a:t>
            </a:r>
            <a:endParaRPr sz="3200">
              <a:latin typeface="Arial"/>
              <a:cs typeface="Arial"/>
            </a:endParaRPr>
          </a:p>
          <a:p>
            <a:pPr marL="353862" indent="1218">
              <a:lnSpc>
                <a:spcPct val="9994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антипсихотически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выраженным седативным и антидепрессивным действие</a:t>
            </a:r>
            <a:r>
              <a:rPr sz="3200" b="1" spc="-9" dirty="0" smtClean="0">
                <a:solidFill>
                  <a:srgbClr val="FFCCFF"/>
                </a:solidFill>
                <a:latin typeface="Arial"/>
                <a:cs typeface="Arial"/>
              </a:rPr>
              <a:t>м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обладает свойствами сильного анальгетик</a:t>
            </a:r>
            <a:r>
              <a:rPr sz="3200" b="1" spc="-4" dirty="0" smtClean="0">
                <a:solidFill>
                  <a:srgbClr val="00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практически вызывает</a:t>
            </a:r>
            <a:r>
              <a:rPr sz="3200" b="1" spc="-16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экстрапирамидных нарушени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1957" y="3418029"/>
            <a:ext cx="557207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7016" y="1393140"/>
            <a:ext cx="8752890" cy="4913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200" b="1" spc="-4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альнейшем</a:t>
            </a:r>
            <a:r>
              <a:rPr sz="3200" b="1" spc="-1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был</a:t>
            </a:r>
            <a:r>
              <a:rPr sz="3200" b="1" spc="-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синтезирован целый</a:t>
            </a:r>
            <a:endParaRPr sz="3200">
              <a:latin typeface="Arial"/>
              <a:cs typeface="Arial"/>
            </a:endParaRPr>
          </a:p>
          <a:p>
            <a:pPr marL="355893" marR="928056" indent="406">
              <a:lnSpc>
                <a:spcPct val="9994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ряд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оединений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того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класса</a:t>
            </a:r>
            <a:r>
              <a:rPr sz="3200" b="1" spc="-10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яда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(метерази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н,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этаперазин,</a:t>
            </a:r>
            <a:r>
              <a:rPr sz="3200" b="1" spc="-18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трифтазин, тиопроперазин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ли мажепти</a:t>
            </a:r>
            <a:r>
              <a:rPr sz="3200" b="1" spc="-1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фторфеназин</a:t>
            </a:r>
            <a:r>
              <a:rPr sz="3200" b="1" spc="-2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 marL="355081" marR="250848" indent="-342381">
              <a:lnSpc>
                <a:spcPct val="99849"/>
              </a:lnSpc>
              <a:spcBef>
                <a:spcPts val="768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урсовом</a:t>
            </a:r>
            <a:r>
              <a:rPr sz="3200" b="1" spc="-1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9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рименении</a:t>
            </a:r>
            <a:r>
              <a:rPr sz="32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повышают активность больны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х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 восстанавливают 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мотивацию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 интерес к</a:t>
            </a:r>
            <a:r>
              <a:rPr sz="3200" b="1" spc="-15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своему состоянию, окружающи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м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 увеличивают 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моторну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ю 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активност</a:t>
            </a:r>
            <a:r>
              <a:rPr sz="3200" b="1" spc="4" dirty="0" smtClean="0">
                <a:solidFill>
                  <a:srgbClr val="FFCCFF"/>
                </a:solidFill>
                <a:latin typeface="Arial"/>
                <a:cs typeface="Arial"/>
              </a:rPr>
              <a:t>ь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1135" y="381571"/>
            <a:ext cx="8099222" cy="5807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0993" marR="39873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ТИОРИДАЗИН </a:t>
            </a:r>
            <a:r>
              <a:rPr sz="2800" b="1" spc="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сонапак</a:t>
            </a:r>
            <a:r>
              <a:rPr sz="2800" b="1" spc="9" dirty="0" smtClean="0">
                <a:solidFill>
                  <a:srgbClr val="00FFFF"/>
                </a:solidFill>
                <a:latin typeface="Arial"/>
                <a:cs typeface="Arial"/>
              </a:rPr>
              <a:t>с</a:t>
            </a:r>
            <a:r>
              <a:rPr sz="2800" b="1" spc="4" dirty="0" smtClean="0">
                <a:solidFill>
                  <a:srgbClr val="00FFFF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12700" marR="1357243" indent="0">
              <a:lnSpc>
                <a:spcPts val="2580"/>
              </a:lnSpc>
              <a:spcBef>
                <a:spcPts val="2189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 антипсихотической активности уступает аминазин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861090" indent="0">
              <a:lnSpc>
                <a:spcPts val="2759"/>
              </a:lnSpc>
              <a:spcBef>
                <a:spcPts val="406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Антипсихотическое действие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сочетается с </a:t>
            </a:r>
            <a:endParaRPr sz="2400">
              <a:latin typeface="Arial"/>
              <a:cs typeface="Arial"/>
            </a:endParaRPr>
          </a:p>
          <a:p>
            <a:pPr marL="12700" marR="861090">
              <a:lnSpc>
                <a:spcPts val="2759"/>
              </a:lnSpc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успокаивающим 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противотревожны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, </a:t>
            </a:r>
            <a:endParaRPr sz="2400">
              <a:latin typeface="Arial"/>
              <a:cs typeface="Arial"/>
            </a:endParaRPr>
          </a:p>
          <a:p>
            <a:pPr marL="12700" marR="861090">
              <a:lnSpc>
                <a:spcPts val="2759"/>
              </a:lnSpc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психоседативным) эффектом без 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ыраженной </a:t>
            </a:r>
            <a:endParaRPr sz="2400">
              <a:latin typeface="Arial"/>
              <a:cs typeface="Arial"/>
            </a:endParaRPr>
          </a:p>
          <a:p>
            <a:pPr marL="12700" marR="861090">
              <a:lnSpc>
                <a:spcPts val="2759"/>
              </a:lnSpc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заторможенност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, вялости, эмоциональной </a:t>
            </a:r>
            <a:endParaRPr sz="2400">
              <a:latin typeface="Arial"/>
              <a:cs typeface="Arial"/>
            </a:endParaRPr>
          </a:p>
          <a:p>
            <a:pPr marL="12700" marR="861090">
              <a:lnSpc>
                <a:spcPts val="2759"/>
              </a:lnSpc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индифферентности.</a:t>
            </a:r>
            <a:endParaRPr sz="2400">
              <a:latin typeface="Arial"/>
              <a:cs typeface="Arial"/>
            </a:endParaRPr>
          </a:p>
          <a:p>
            <a:pPr marL="12700" marR="1463009" indent="0">
              <a:lnSpc>
                <a:spcPts val="2580"/>
              </a:lnSpc>
              <a:spcBef>
                <a:spcPts val="575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Очень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едко вызывает экстрапирамидные расстройств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3614" indent="-914">
              <a:lnSpc>
                <a:spcPts val="2759"/>
              </a:lnSpc>
              <a:spcBef>
                <a:spcPts val="404"/>
              </a:spcBef>
            </a:pP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Показа</a:t>
            </a:r>
            <a:r>
              <a:rPr sz="2400" b="1" spc="4" dirty="0" smtClean="0">
                <a:solidFill>
                  <a:srgbClr val="00FF00"/>
                </a:solidFill>
                <a:latin typeface="Arial"/>
                <a:cs typeface="Arial"/>
              </a:rPr>
              <a:t>н</a:t>
            </a:r>
            <a:r>
              <a:rPr sz="2400" b="1" spc="0" dirty="0" smtClean="0">
                <a:solidFill>
                  <a:srgbClr val="00FF00"/>
                </a:solidFill>
                <a:latin typeface="Arial"/>
                <a:cs typeface="Arial"/>
              </a:rPr>
              <a:t>: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психических и эмоциональных </a:t>
            </a:r>
            <a:endParaRPr sz="2400">
              <a:latin typeface="Arial"/>
              <a:cs typeface="Arial"/>
            </a:endParaRPr>
          </a:p>
          <a:p>
            <a:pPr marL="1361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расстройства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чувстве страх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напряжении, </a:t>
            </a:r>
            <a:endParaRPr sz="2400">
              <a:latin typeface="Arial"/>
              <a:cs typeface="Arial"/>
            </a:endParaRPr>
          </a:p>
          <a:p>
            <a:pPr marL="1361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возбуждения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едиатрической практике в </a:t>
            </a:r>
            <a:endParaRPr sz="2400">
              <a:latin typeface="Arial"/>
              <a:cs typeface="Arial"/>
            </a:endParaRPr>
          </a:p>
          <a:p>
            <a:pPr marL="1361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качестве корректора поведения при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эмоциональной </a:t>
            </a:r>
            <a:endParaRPr sz="2400">
              <a:latin typeface="Arial"/>
              <a:cs typeface="Arial"/>
            </a:endParaRPr>
          </a:p>
          <a:p>
            <a:pPr marL="1361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нестабильност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гипервозбудимост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агресси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>
              <a:latin typeface="Arial"/>
              <a:cs typeface="Arial"/>
            </a:endParaRPr>
          </a:p>
          <a:p>
            <a:pPr marL="1361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навязчивом состояни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235" y="10410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235" y="1770727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235" y="3486142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235" y="4215833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5322" y="254387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2678" y="446563"/>
            <a:ext cx="8165906" cy="2508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25042" marR="48635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СУЛЬПИРИД</a:t>
            </a:r>
            <a:r>
              <a:rPr sz="2400" b="1" spc="-4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(эглонил)</a:t>
            </a:r>
            <a:endParaRPr sz="2400">
              <a:latin typeface="Arial"/>
              <a:cs typeface="Arial"/>
            </a:endParaRPr>
          </a:p>
          <a:p>
            <a:pPr marL="12700" indent="0">
              <a:lnSpc>
                <a:spcPts val="2690"/>
              </a:lnSpc>
              <a:spcBef>
                <a:spcPts val="306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Умеренный нейролептик, 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избирательно блокирует D2 и</a:t>
            </a:r>
            <a:r>
              <a:rPr sz="2800" b="1" spc="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D3 –</a:t>
            </a:r>
            <a:r>
              <a:rPr sz="2800" b="1" spc="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рецепторы </a:t>
            </a:r>
            <a:r>
              <a:rPr sz="2800" b="1" spc="-4" dirty="0" smtClean="0">
                <a:solidFill>
                  <a:srgbClr val="00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имбической </a:t>
            </a:r>
            <a:r>
              <a:rPr sz="2800" b="1" spc="4" dirty="0" smtClean="0">
                <a:solidFill>
                  <a:srgbClr val="00FF00"/>
                </a:solidFill>
                <a:latin typeface="Arial"/>
                <a:cs typeface="Arial"/>
              </a:rPr>
              <a:t>систем</a:t>
            </a:r>
            <a:r>
              <a:rPr sz="2800" b="1" spc="-4" dirty="0" smtClean="0">
                <a:solidFill>
                  <a:srgbClr val="00FF00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,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 влияет на D2 рецепторы в полосатом тел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ts val="3130"/>
              </a:lnSpc>
              <a:spcBef>
                <a:spcPts val="222"/>
              </a:spcBef>
            </a:pPr>
            <a:r>
              <a:rPr sz="4200" b="1" spc="0" baseline="-2070" dirty="0" smtClean="0">
                <a:solidFill>
                  <a:srgbClr val="FFFF00"/>
                </a:solidFill>
                <a:latin typeface="Arial"/>
                <a:cs typeface="Arial"/>
              </a:rPr>
              <a:t>Отличается регулирующим действие</a:t>
            </a:r>
            <a:r>
              <a:rPr sz="4200" b="1" spc="-9" baseline="-2070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4200" b="1" spc="0" baseline="-207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ts val="2775"/>
              </a:lnSpc>
            </a:pPr>
            <a:r>
              <a:rPr sz="4200" b="1" spc="0" baseline="1035" dirty="0" smtClean="0">
                <a:solidFill>
                  <a:srgbClr val="FFFF00"/>
                </a:solidFill>
                <a:latin typeface="Arial"/>
                <a:cs typeface="Arial"/>
              </a:rPr>
              <a:t>сочетает антипсихотическое действие 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35" y="781753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47" y="2232926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034" y="2914610"/>
            <a:ext cx="7857772" cy="2600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690"/>
              </a:lnSpc>
              <a:spcBef>
                <a:spcPts val="34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противотревожны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психостимулирующим антидепрессивным.</a:t>
            </a:r>
            <a:endParaRPr sz="2800">
              <a:latin typeface="Arial"/>
              <a:cs typeface="Arial"/>
            </a:endParaRPr>
          </a:p>
          <a:p>
            <a:pPr marL="12700" marR="384880" indent="0">
              <a:lnSpc>
                <a:spcPts val="3219"/>
              </a:lnSpc>
              <a:spcBef>
                <a:spcPts val="50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Оказывает сильное противорвотно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800">
              <a:latin typeface="Arial"/>
              <a:cs typeface="Arial"/>
            </a:endParaRPr>
          </a:p>
          <a:p>
            <a:pPr marL="12700" marR="384880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умеренное антисеротониновое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800">
              <a:latin typeface="Arial"/>
              <a:cs typeface="Arial"/>
            </a:endParaRPr>
          </a:p>
          <a:p>
            <a:pPr marL="12700" marR="384880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отсутствие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седативного эффекта и </a:t>
            </a:r>
            <a:endParaRPr sz="2800">
              <a:latin typeface="Arial"/>
              <a:cs typeface="Arial"/>
            </a:endParaRPr>
          </a:p>
          <a:p>
            <a:pPr marL="12700" marR="384880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противосудорожной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ктивност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48635">
              <a:lnSpc>
                <a:spcPct val="958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Используется в психиатри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в терапии при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5556" y="2914610"/>
            <a:ext cx="297628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91" y="3683387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47" y="5133848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3390" y="5815400"/>
            <a:ext cx="8638160" cy="1769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0"/>
              </a:lnSpc>
              <a:spcBef>
                <a:spcPts val="34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лечении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звенной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олезн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бронхиальной астм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мигрен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головокружени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алкогольного и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ероинового абстинентного синдром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4396" y="-146874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0155" y="348043"/>
            <a:ext cx="8425039" cy="58681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7781" marR="4863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КЛОЗАПИН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азалептин, лепонек</a:t>
            </a:r>
            <a:r>
              <a:rPr sz="2800" b="1" spc="4" dirty="0" smtClean="0">
                <a:solidFill>
                  <a:srgbClr val="00FFFF"/>
                </a:solidFill>
                <a:latin typeface="Arial"/>
                <a:cs typeface="Arial"/>
              </a:rPr>
              <a:t>с).</a:t>
            </a:r>
            <a:endParaRPr sz="2800" dirty="0">
              <a:latin typeface="Arial"/>
              <a:cs typeface="Arial"/>
            </a:endParaRPr>
          </a:p>
          <a:p>
            <a:pPr marL="12700" marR="24435" indent="711">
              <a:lnSpc>
                <a:spcPts val="3020"/>
              </a:lnSpc>
              <a:spcBef>
                <a:spcPts val="1882"/>
              </a:spcBef>
            </a:pP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локирует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D4 рецепторы в лимбической </a:t>
            </a:r>
            <a:r>
              <a:rPr sz="2800" b="1" spc="4" dirty="0" smtClean="0">
                <a:solidFill>
                  <a:srgbClr val="00FF00"/>
                </a:solidFill>
                <a:latin typeface="Arial"/>
                <a:cs typeface="Arial"/>
              </a:rPr>
              <a:t>системе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, α-адрено-, М</a:t>
            </a:r>
            <a:r>
              <a:rPr sz="2800" b="1" spc="4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холино-, Н1</a:t>
            </a:r>
            <a:r>
              <a:rPr sz="2800" b="1" spc="4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гистамино-</a:t>
            </a:r>
            <a:endParaRPr sz="2800" dirty="0">
              <a:latin typeface="Arial"/>
              <a:cs typeface="Arial"/>
            </a:endParaRPr>
          </a:p>
          <a:p>
            <a:pPr marL="12700" marR="48635">
              <a:lnSpc>
                <a:spcPts val="3015"/>
              </a:lnSpc>
            </a:pP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и 5</a:t>
            </a:r>
            <a:r>
              <a:rPr sz="2800" b="1" spc="4" dirty="0" smtClean="0">
                <a:solidFill>
                  <a:srgbClr val="00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Т2</a:t>
            </a:r>
            <a:r>
              <a:rPr sz="2800" b="1" spc="4" dirty="0" smtClean="0">
                <a:solidFill>
                  <a:srgbClr val="00FF00"/>
                </a:solidFill>
                <a:latin typeface="Arial"/>
                <a:cs typeface="Arial"/>
              </a:rPr>
              <a:t>А-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серотониновые рецептор</a:t>
            </a:r>
            <a:r>
              <a:rPr sz="2800" b="1" spc="-9" dirty="0" smtClean="0">
                <a:solidFill>
                  <a:srgbClr val="00FF00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 marR="821844" indent="99283">
              <a:lnSpc>
                <a:spcPts val="3020"/>
              </a:lnSpc>
              <a:spcBef>
                <a:spcPts val="69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Сильный антипсихотический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ффект с седативным компонентом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пр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и </a:t>
            </a:r>
            <a:r>
              <a:rPr sz="2800" b="1" spc="-4" dirty="0" smtClean="0">
                <a:solidFill>
                  <a:srgbClr val="FFCCFF"/>
                </a:solidFill>
                <a:latin typeface="Arial"/>
                <a:cs typeface="Arial"/>
              </a:rPr>
              <a:t>о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тсутствии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симптомов паркинсонизма и повышения уровня пролактин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 marR="580991" indent="0">
              <a:lnSpc>
                <a:spcPts val="3020"/>
              </a:lnSpc>
              <a:spcBef>
                <a:spcPts val="68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использовании препарата нет столь резкого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бщего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гнетени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как у аминазин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3411" indent="-355">
              <a:lnSpc>
                <a:spcPts val="3020"/>
              </a:lnSpc>
              <a:spcBef>
                <a:spcPts val="68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Седативный эффек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развивающийся вначале лечени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который затем проходи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824" y="969140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829" y="216545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884" y="3846374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8829" y="4718735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369" y="188023"/>
            <a:ext cx="55213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1871" y="188023"/>
            <a:ext cx="7485096" cy="1671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влиянию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а ЦНС психотропные средства</a:t>
            </a:r>
            <a:endParaRPr sz="2800">
              <a:latin typeface="Arial"/>
              <a:cs typeface="Arial"/>
            </a:endParaRPr>
          </a:p>
          <a:p>
            <a:pPr marL="2621932" marR="3247734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бывают:</a:t>
            </a:r>
            <a:endParaRPr sz="2800">
              <a:latin typeface="Arial"/>
              <a:cs typeface="Arial"/>
            </a:endParaRPr>
          </a:p>
          <a:p>
            <a:pPr marL="17525" marR="286137" indent="508760">
              <a:lnSpc>
                <a:spcPts val="1930"/>
              </a:lnSpc>
              <a:spcBef>
                <a:spcPts val="1061"/>
              </a:spcBef>
            </a:pP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Психоаналептические</a:t>
            </a:r>
            <a:r>
              <a:rPr sz="2000" spc="-20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ЛС</a:t>
            </a:r>
            <a:r>
              <a:rPr sz="2000" spc="-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000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ЛС</a:t>
            </a:r>
            <a:r>
              <a:rPr sz="2000" spc="-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возбуждающим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 стимулирующим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6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активирующим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5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психоэнергизирующими свойствам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199" y="219025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6579" y="2190157"/>
            <a:ext cx="6870908" cy="52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17" marR="38061">
              <a:lnSpc>
                <a:spcPts val="2085"/>
              </a:lnSpc>
              <a:spcBef>
                <a:spcPts val="104"/>
              </a:spcBef>
            </a:pPr>
            <a:r>
              <a:rPr sz="3000" u="heavy" spc="0" baseline="-1449" dirty="0" smtClean="0">
                <a:solidFill>
                  <a:srgbClr val="FFCCFF"/>
                </a:solidFill>
                <a:latin typeface="Arial"/>
                <a:cs typeface="Arial"/>
              </a:rPr>
              <a:t>Анти</a:t>
            </a:r>
            <a:r>
              <a:rPr sz="3000" u="heavy" spc="-4" baseline="-1449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3000" u="heavy" spc="4" baseline="-1449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3000" u="heavy" spc="0" baseline="-1449" dirty="0" smtClean="0">
                <a:solidFill>
                  <a:srgbClr val="FFCCFF"/>
                </a:solidFill>
                <a:latin typeface="Arial"/>
                <a:cs typeface="Arial"/>
              </a:rPr>
              <a:t>прессанты</a:t>
            </a:r>
            <a:r>
              <a:rPr sz="3000" spc="-176" baseline="-144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000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(тимоаналептик</a:t>
            </a:r>
            <a:r>
              <a:rPr sz="3000" spc="-9" baseline="-144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000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000" spc="-158" baseline="-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тимолептик</a:t>
            </a:r>
            <a:r>
              <a:rPr sz="3000" spc="-4" baseline="-144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000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3000" spc="-6" baseline="-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3000" spc="-25" baseline="-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4" baseline="-1449" dirty="0" smtClean="0">
                <a:solidFill>
                  <a:srgbClr val="FFFF00"/>
                </a:solidFill>
                <a:latin typeface="Arial"/>
                <a:cs typeface="Arial"/>
              </a:rPr>
              <a:t>ЛС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985"/>
              </a:lnSpc>
            </a:pPr>
            <a:r>
              <a:rPr sz="3000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нормализующие</a:t>
            </a:r>
            <a:r>
              <a:rPr sz="3000" spc="-153" baseline="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4" baseline="1449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3000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атологически</a:t>
            </a:r>
            <a:r>
              <a:rPr sz="3000" spc="-124" baseline="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сниженное</a:t>
            </a:r>
            <a:r>
              <a:rPr sz="3000" spc="-100" baseline="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настроени</a:t>
            </a:r>
            <a:r>
              <a:rPr sz="3000" spc="4" baseline="144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3000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000" spc="-107" baseline="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spc="0" baseline="144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334" y="3044444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233" y="3044349"/>
            <a:ext cx="7069137" cy="523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598">
              <a:lnSpc>
                <a:spcPts val="1930"/>
              </a:lnSpc>
              <a:spcBef>
                <a:spcPts val="271"/>
              </a:spcBef>
            </a:pPr>
            <a:r>
              <a:rPr sz="2000" u="heavy" spc="0" dirty="0" smtClean="0">
                <a:solidFill>
                  <a:srgbClr val="FFCCFF"/>
                </a:solidFill>
                <a:latin typeface="Arial"/>
                <a:cs typeface="Arial"/>
              </a:rPr>
              <a:t>Психостимуляторы</a:t>
            </a:r>
            <a:r>
              <a:rPr sz="2000" spc="-188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(психотоник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spc="-13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spc="-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вызыв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ющие психомоторную</a:t>
            </a:r>
            <a:r>
              <a:rPr sz="2000" spc="-14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активацию</a:t>
            </a:r>
            <a:r>
              <a:rPr sz="2000" spc="-9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как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больны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7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так</a:t>
            </a:r>
            <a:r>
              <a:rPr sz="2000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 у</a:t>
            </a:r>
            <a:r>
              <a:rPr sz="2000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доровых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0061" y="3289054"/>
            <a:ext cx="569135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ли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ц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28" y="3898646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726" y="3898551"/>
            <a:ext cx="4558687" cy="279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u="heavy" spc="0" dirty="0" smtClean="0">
                <a:solidFill>
                  <a:srgbClr val="FFCCFF"/>
                </a:solidFill>
                <a:latin typeface="Arial"/>
                <a:cs typeface="Arial"/>
              </a:rPr>
              <a:t>Адаптогены</a:t>
            </a:r>
            <a:r>
              <a:rPr sz="2000" spc="-11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000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общетонизирующие</a:t>
            </a:r>
            <a:r>
              <a:rPr sz="2000" spc="-18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ЛС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87" y="4508237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385" y="4508142"/>
            <a:ext cx="6896212" cy="279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u="heavy" spc="0" dirty="0" smtClean="0">
                <a:solidFill>
                  <a:srgbClr val="FFCCFF"/>
                </a:solidFill>
                <a:latin typeface="Arial"/>
                <a:cs typeface="Arial"/>
              </a:rPr>
              <a:t>Нейрометаболические</a:t>
            </a:r>
            <a:r>
              <a:rPr sz="2000" u="heavy" spc="-217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u="heavy" spc="-4" dirty="0" smtClean="0">
                <a:solidFill>
                  <a:srgbClr val="FFCCFF"/>
                </a:solidFill>
                <a:latin typeface="Arial"/>
                <a:cs typeface="Arial"/>
              </a:rPr>
              <a:t>с</a:t>
            </a:r>
            <a:r>
              <a:rPr sz="2000" u="heavy" spc="0" dirty="0" smtClean="0">
                <a:solidFill>
                  <a:srgbClr val="FFCCFF"/>
                </a:solidFill>
                <a:latin typeface="Arial"/>
                <a:cs typeface="Arial"/>
              </a:rPr>
              <a:t>тимуляторы</a:t>
            </a:r>
            <a:r>
              <a:rPr sz="2000" spc="-122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ноотроп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церебр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о-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246" y="4752094"/>
            <a:ext cx="7144144" cy="768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1930"/>
              </a:lnSpc>
              <a:spcBef>
                <a:spcPts val="271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протекторы,</a:t>
            </a:r>
            <a:r>
              <a:rPr sz="2000" spc="-10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адаптоген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0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С,</a:t>
            </a:r>
            <a:r>
              <a:rPr sz="2000" spc="-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обладающие</a:t>
            </a:r>
            <a:r>
              <a:rPr sz="2000" spc="-1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цереброва</a:t>
            </a:r>
            <a:r>
              <a:rPr sz="2000" spc="9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000" spc="9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- лярными</a:t>
            </a:r>
            <a:r>
              <a:rPr sz="2000" spc="-8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войствам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spc="-11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000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2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активизирующие</a:t>
            </a:r>
            <a:r>
              <a:rPr sz="2000" spc="-1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метаболизм</a:t>
            </a:r>
            <a:r>
              <a:rPr sz="2000" spc="-11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 энергетические</a:t>
            </a:r>
            <a:r>
              <a:rPr sz="2000" spc="-1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проце</a:t>
            </a:r>
            <a:r>
              <a:rPr sz="2000" spc="9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000" spc="-6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клетках</a:t>
            </a:r>
            <a:r>
              <a:rPr sz="2000" spc="-7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головного</a:t>
            </a:r>
            <a:r>
              <a:rPr sz="2000" spc="-8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мозг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51787" y="4586756"/>
            <a:ext cx="698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472" y="471120"/>
            <a:ext cx="7791246" cy="5735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0184" marR="57398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КЛОЗАПИН</a:t>
            </a:r>
            <a:r>
              <a:rPr sz="3200" b="1" spc="9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азалептин,</a:t>
            </a:r>
            <a:r>
              <a:rPr sz="3200" b="1" spc="-174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лепонекс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 marL="355893" marR="760576" indent="-342787">
              <a:lnSpc>
                <a:spcPts val="3450"/>
              </a:lnSpc>
              <a:spcBef>
                <a:spcPts val="2312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Используют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психиатрии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ля лечения</a:t>
            </a:r>
            <a:r>
              <a:rPr sz="3200" b="1" spc="-13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больных</a:t>
            </a:r>
            <a:r>
              <a:rPr sz="3200" b="1" spc="-1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маниакально- депрессивным психозом и шизофрение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при психопатия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893" marR="224057" indent="-343193">
              <a:lnSpc>
                <a:spcPts val="3871"/>
              </a:lnSpc>
              <a:spcBef>
                <a:spcPts val="543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Из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побочных эффектов</a:t>
            </a:r>
            <a:r>
              <a:rPr sz="3200" b="1" spc="-16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возможен </a:t>
            </a:r>
            <a:endParaRPr sz="3200">
              <a:latin typeface="Arial"/>
              <a:cs typeface="Arial"/>
            </a:endParaRPr>
          </a:p>
          <a:p>
            <a:pPr marL="355893" marR="224057">
              <a:lnSpc>
                <a:spcPts val="3679"/>
              </a:lnSpc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тяжелый 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гранулоцитоз, </a:t>
            </a:r>
            <a:endParaRPr sz="3200">
              <a:latin typeface="Arial"/>
              <a:cs typeface="Arial"/>
            </a:endParaRPr>
          </a:p>
          <a:p>
            <a:pPr marL="355893" marR="224057">
              <a:lnSpc>
                <a:spcPts val="3679"/>
              </a:lnSpc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ортостатическая гипотензия, </a:t>
            </a:r>
            <a:endParaRPr sz="3200">
              <a:latin typeface="Arial"/>
              <a:cs typeface="Arial"/>
            </a:endParaRPr>
          </a:p>
          <a:p>
            <a:pPr marL="355893" marR="224057">
              <a:lnSpc>
                <a:spcPts val="3679"/>
              </a:lnSpc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токсик</a:t>
            </a:r>
            <a:r>
              <a:rPr sz="3200" b="1" spc="4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аллергический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миокарди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5893" indent="-342381">
              <a:lnSpc>
                <a:spcPts val="3871"/>
              </a:lnSpc>
              <a:spcBef>
                <a:spcPts val="532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Длительный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прием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опряжен</a:t>
            </a:r>
            <a:r>
              <a:rPr sz="3200" b="1" spc="-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 </a:t>
            </a:r>
            <a:endParaRPr sz="3200">
              <a:latin typeface="Arial"/>
              <a:cs typeface="Arial"/>
            </a:endParaRPr>
          </a:p>
          <a:p>
            <a:pPr marL="355893">
              <a:lnSpc>
                <a:spcPts val="3679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риском развития сахарного диабета </a:t>
            </a:r>
            <a:endParaRPr sz="3200">
              <a:latin typeface="Arial"/>
              <a:cs typeface="Arial"/>
            </a:endParaRPr>
          </a:p>
          <a:p>
            <a:pPr marL="355893">
              <a:lnSpc>
                <a:spcPts val="3679"/>
              </a:lnSpc>
            </a:pP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тип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472" y="5991159"/>
            <a:ext cx="312200" cy="431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-247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9041" y="149923"/>
            <a:ext cx="7749521" cy="3564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73180" marR="2935750"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Рисперидон</a:t>
            </a:r>
            <a:endParaRPr sz="2800" dirty="0">
              <a:latin typeface="Arial"/>
              <a:cs typeface="Arial"/>
            </a:endParaRPr>
          </a:p>
          <a:p>
            <a:pPr marL="12700" marR="179065" indent="711">
              <a:lnSpc>
                <a:spcPct val="100041"/>
              </a:lnSpc>
              <a:spcBef>
                <a:spcPts val="95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Селективно блокирует 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характеризуется высокой </a:t>
            </a:r>
            <a:r>
              <a:rPr sz="2800" b="1" spc="4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ффинность</a:t>
            </a:r>
            <a:r>
              <a:rPr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) 5-HT2- </a:t>
            </a:r>
            <a:r>
              <a:rPr sz="28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серотонинергические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рецепторы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в ЦНС.</a:t>
            </a:r>
            <a:endParaRPr sz="2800" dirty="0">
              <a:latin typeface="Arial"/>
              <a:cs typeface="Arial"/>
            </a:endParaRPr>
          </a:p>
          <a:p>
            <a:pPr marL="13055">
              <a:lnSpc>
                <a:spcPct val="100137"/>
              </a:lnSpc>
              <a:spcBef>
                <a:spcPts val="680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 обладает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способностью взаимодействовать с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холинергическими бета1-, бета2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адренергическими рецепторами.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710" y="699494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87" y="2038350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204" y="4152732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041" y="4106301"/>
            <a:ext cx="7762409" cy="808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Подавляет бре</a:t>
            </a:r>
            <a:r>
              <a:rPr sz="2800" b="1" spc="-4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, галлюцинаци</a:t>
            </a:r>
            <a:r>
              <a:rPr sz="2800" b="1" spc="-4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, </a:t>
            </a:r>
            <a:r>
              <a:rPr sz="2800" b="1" spc="0" dirty="0" err="1" smtClean="0">
                <a:solidFill>
                  <a:srgbClr val="FFCCFF"/>
                </a:solidFill>
                <a:latin typeface="Arial"/>
                <a:cs typeface="Arial"/>
              </a:rPr>
              <a:t>уменьшает</a:t>
            </a:r>
            <a:r>
              <a:rPr lang="ru-RU"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800" b="1" spc="4" dirty="0" err="1" smtClean="0">
                <a:solidFill>
                  <a:srgbClr val="FFCCFF"/>
                </a:solidFill>
                <a:latin typeface="Arial"/>
                <a:cs typeface="Arial"/>
              </a:rPr>
              <a:t>чувств</a:t>
            </a:r>
            <a:r>
              <a:rPr sz="2800" b="1" spc="0" dirty="0" err="1" smtClean="0">
                <a:solidFill>
                  <a:srgbClr val="FFCCFF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страх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а, ослабляет агрессивност</a:t>
            </a:r>
            <a:r>
              <a:rPr sz="2800" b="1" spc="-4" dirty="0" smtClean="0">
                <a:solidFill>
                  <a:srgbClr val="FFCCFF"/>
                </a:solidFill>
                <a:latin typeface="Arial"/>
                <a:cs typeface="Arial"/>
              </a:rPr>
              <a:t>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79436" y="149923"/>
            <a:ext cx="8197032" cy="2227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2174" marR="39873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Рисперидон</a:t>
            </a:r>
            <a:endParaRPr sz="2800">
              <a:latin typeface="Arial"/>
              <a:cs typeface="Arial"/>
            </a:endParaRPr>
          </a:p>
          <a:p>
            <a:pPr marL="13004" marR="39873">
              <a:lnSpc>
                <a:spcPct val="95825"/>
              </a:lnSpc>
              <a:spcBef>
                <a:spcPts val="69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Оказывает 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антипсихотическо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, седативно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3004" marR="39873">
              <a:lnSpc>
                <a:spcPts val="2585"/>
              </a:lnSpc>
              <a:spcBef>
                <a:spcPts val="129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противорвотное и гипотермическое действи</a:t>
            </a:r>
            <a:r>
              <a:rPr sz="2400" b="1" spc="-9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3004" indent="-304">
              <a:lnSpc>
                <a:spcPts val="2759"/>
              </a:lnSpc>
              <a:spcBef>
                <a:spcPts val="411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Седативное действие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является следствием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локады 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адренорецепторов ретикулярной формации ствола 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головного мозг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6841" y="6600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536" y="1389727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7146" y="285032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0046" y="2850215"/>
            <a:ext cx="59445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В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меньшей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степен</a:t>
            </a:r>
            <a:r>
              <a:rPr sz="2400" b="1" u="heavy" spc="4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,</a:t>
            </a:r>
            <a:r>
              <a:rPr sz="2400" b="1" u="heavy" spc="-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чем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классические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9729" y="3179095"/>
            <a:ext cx="78206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нейролептик</a:t>
            </a:r>
            <a:r>
              <a:rPr sz="2400" b="1" u="heavy" spc="-4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,</a:t>
            </a:r>
            <a:r>
              <a:rPr sz="2400" b="1" u="heavy" spc="-9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угнетает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двигательную</a:t>
            </a:r>
            <a:r>
              <a:rPr sz="2400" b="1" u="heavy" spc="1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активность,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729" y="3507517"/>
            <a:ext cx="81861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индуцирует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каталепсию</a:t>
            </a:r>
            <a:r>
              <a:rPr sz="2400" b="1" u="heavy" spc="1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и</a:t>
            </a:r>
            <a:r>
              <a:rPr sz="2400" b="1" u="heavy" spc="-1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реже</a:t>
            </a:r>
            <a:r>
              <a:rPr sz="2400" b="1" u="heavy" spc="1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вызывает</a:t>
            </a:r>
            <a:r>
              <a:rPr sz="2400" b="1" u="heavy" spc="-3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появление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9729" y="3835939"/>
            <a:ext cx="48841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экстрапирамидных</a:t>
            </a:r>
            <a:r>
              <a:rPr sz="2400" b="1" u="heavy" spc="-8" dirty="0" smtClean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симптомо</a:t>
            </a:r>
            <a:r>
              <a:rPr sz="2400" b="1" u="heavy" spc="-4" dirty="0" smtClean="0">
                <a:solidFill>
                  <a:srgbClr val="00FF00"/>
                </a:solidFill>
                <a:latin typeface="Arial"/>
                <a:cs typeface="Arial"/>
              </a:rPr>
              <a:t>в</a:t>
            </a:r>
            <a:r>
              <a:rPr sz="2400" b="1" u="heavy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841" y="4238388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436" y="4238275"/>
            <a:ext cx="7178330" cy="1716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Может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вызывать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гиперпролактинеми</a:t>
            </a:r>
            <a:r>
              <a:rPr sz="24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lang="ru-RU"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</a:p>
          <a:p>
            <a:pPr marL="13004" marR="39873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  <a:p>
            <a:pPr marL="12700" indent="0">
              <a:lnSpc>
                <a:spcPts val="2580"/>
              </a:lnSpc>
              <a:spcBef>
                <a:spcPts val="587"/>
              </a:spcBef>
            </a:pP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Блокируя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альфа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адренорецепторы,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вызывает дозозависимую гипотензию 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ефлекторную тахикардию.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536" y="496807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2812" y="2970199"/>
            <a:ext cx="847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575364" y="2970199"/>
            <a:ext cx="846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959288" y="2970199"/>
            <a:ext cx="835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614872" y="2970199"/>
            <a:ext cx="8452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114369" y="3299079"/>
            <a:ext cx="835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485716" y="3299079"/>
            <a:ext cx="847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749161" y="3299079"/>
            <a:ext cx="850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676423" y="3627501"/>
            <a:ext cx="847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66183" y="3627501"/>
            <a:ext cx="850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838674" y="3627501"/>
            <a:ext cx="832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662853" y="3627501"/>
            <a:ext cx="850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283170" y="3627501"/>
            <a:ext cx="847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835760" y="3955923"/>
            <a:ext cx="842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8911" y="149923"/>
            <a:ext cx="2240591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Рисперидон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659923"/>
            <a:ext cx="20379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Применени</a:t>
            </a:r>
            <a:r>
              <a:rPr sz="2400" b="1" spc="-4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24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1061458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741" y="1061344"/>
            <a:ext cx="7720112" cy="4345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Шизофрения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(острая 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роническая) и др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ие</a:t>
            </a:r>
            <a:endParaRPr sz="2400">
              <a:latin typeface="Arial"/>
              <a:cs typeface="Arial"/>
            </a:endParaRPr>
          </a:p>
          <a:p>
            <a:pPr marL="12700" marR="977097" indent="304">
              <a:lnSpc>
                <a:spcPts val="2580"/>
              </a:lnSpc>
              <a:spcBef>
                <a:spcPts val="1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психотические состояния с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реобладанием продуктивной (бре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галлюцинаци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3004" indent="-304">
              <a:lnSpc>
                <a:spcPts val="2580"/>
              </a:lnSpc>
              <a:spcBef>
                <a:spcPts val="1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агрессивность), негативной (притупленный аффек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эмоциональная и социальная отрешенность, скудность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ечи) или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ффективной (тревожная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епрессия) симптоматики;</a:t>
            </a:r>
            <a:endParaRPr sz="2400">
              <a:latin typeface="Arial"/>
              <a:cs typeface="Arial"/>
            </a:endParaRPr>
          </a:p>
          <a:p>
            <a:pPr marL="12700" marR="1127" indent="609">
              <a:lnSpc>
                <a:spcPts val="2759"/>
              </a:lnSpc>
              <a:spcBef>
                <a:spcPts val="404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Поведенческие расстройства на фоне деменции </a:t>
            </a:r>
            <a:endParaRPr sz="2400">
              <a:latin typeface="Arial"/>
              <a:cs typeface="Arial"/>
            </a:endParaRPr>
          </a:p>
          <a:p>
            <a:pPr marL="12700" marR="112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(при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оявлении симптомов агрессивност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>
              <a:latin typeface="Arial"/>
              <a:cs typeface="Arial"/>
            </a:endParaRPr>
          </a:p>
          <a:p>
            <a:pPr marL="12700" marR="112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нарушений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еятельности или психотических </a:t>
            </a:r>
            <a:endParaRPr sz="2400">
              <a:latin typeface="Arial"/>
              <a:cs typeface="Arial"/>
            </a:endParaRPr>
          </a:p>
          <a:p>
            <a:pPr marL="12700" marR="112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симптомо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 либо задержки умственного развития </a:t>
            </a:r>
            <a:endParaRPr sz="2400">
              <a:latin typeface="Arial"/>
              <a:cs typeface="Arial"/>
            </a:endParaRPr>
          </a:p>
          <a:p>
            <a:pPr marL="12700" marR="112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 сниженного уровня интеллекта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(при </a:t>
            </a:r>
            <a:endParaRPr sz="2400">
              <a:latin typeface="Arial"/>
              <a:cs typeface="Arial"/>
            </a:endParaRPr>
          </a:p>
          <a:p>
            <a:pPr marL="12700" marR="112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доминировании деструктивного поведени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51" y="3433411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02711" y="111823"/>
            <a:ext cx="2240591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Рисперидон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41" y="634236"/>
            <a:ext cx="2697302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Побочные</a:t>
            </a:r>
            <a:r>
              <a:rPr sz="2000" b="1" spc="-102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действи</a:t>
            </a:r>
            <a:r>
              <a:rPr sz="2000" b="1" spc="-14" dirty="0" smtClean="0">
                <a:solidFill>
                  <a:srgbClr val="FFCCFF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841" y="939080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5" y="938985"/>
            <a:ext cx="8199220" cy="5410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714" marR="176328" indent="-507">
              <a:lnSpc>
                <a:spcPts val="2299"/>
              </a:lnSpc>
              <a:spcBef>
                <a:spcPts val="145"/>
              </a:spcBef>
            </a:pP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i="1" spc="-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сторон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b="1" i="1" spc="-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нервно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b="1" i="1" spc="-8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b="1" i="1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 органо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i="1" spc="-8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чувст</a:t>
            </a:r>
            <a:r>
              <a:rPr sz="20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i="1" spc="-8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нарушение </a:t>
            </a:r>
            <a:endParaRPr sz="2000" dirty="0">
              <a:latin typeface="Arial"/>
              <a:cs typeface="Arial"/>
            </a:endParaRPr>
          </a:p>
          <a:p>
            <a:pPr marL="13714" marR="176328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сна,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ч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. бессонница</a:t>
            </a:r>
            <a:r>
              <a:rPr sz="2000" b="1" spc="-1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онливост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повышенная </a:t>
            </a:r>
            <a:endParaRPr sz="2000" dirty="0">
              <a:latin typeface="Arial"/>
              <a:cs typeface="Arial"/>
            </a:endParaRPr>
          </a:p>
          <a:p>
            <a:pPr marL="13714" marR="176328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возбудимост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утомл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ем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ст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7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нарушение</a:t>
            </a:r>
            <a:r>
              <a:rPr sz="2000" b="1" spc="-1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внимани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000" dirty="0">
              <a:latin typeface="Arial"/>
              <a:cs typeface="Arial"/>
            </a:endParaRPr>
          </a:p>
          <a:p>
            <a:pPr marL="13714" marR="176328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беспокойств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тревог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головная</a:t>
            </a:r>
            <a:r>
              <a:rPr sz="2000" b="1" spc="-9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боль,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ужени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000" dirty="0">
              <a:latin typeface="Arial"/>
              <a:cs typeface="Arial"/>
            </a:endParaRPr>
          </a:p>
          <a:p>
            <a:pPr marL="13714" marR="176328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экстрапирамидные</a:t>
            </a:r>
            <a:r>
              <a:rPr sz="2000" b="1" spc="-19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расстройства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(ригидност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гипокинези</a:t>
            </a:r>
            <a:r>
              <a:rPr sz="20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lang="ru-RU"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13207" marR="137274" indent="253">
              <a:lnSpc>
                <a:spcPts val="1930"/>
              </a:lnSpc>
              <a:spcBef>
                <a:spcPts val="222"/>
              </a:spcBef>
            </a:pPr>
            <a:r>
              <a:rPr sz="2000" b="1" i="1" spc="4" dirty="0" err="1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i="1" spc="0" dirty="0" err="1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i="1" spc="-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сторон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b="1" i="1" spc="-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ердечно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-сосудистой</a:t>
            </a:r>
            <a:r>
              <a:rPr sz="2000" b="1" i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истемы</a:t>
            </a:r>
            <a:r>
              <a:rPr sz="2000" b="1" i="1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и крови </a:t>
            </a:r>
            <a:r>
              <a:rPr sz="20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i="1" spc="4" dirty="0" smtClean="0">
                <a:solidFill>
                  <a:srgbClr val="FFFF00"/>
                </a:solidFill>
                <a:latin typeface="Arial"/>
                <a:cs typeface="Arial"/>
              </a:rPr>
              <a:t>кроветворение</a:t>
            </a:r>
            <a:r>
              <a:rPr sz="20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i="1" spc="-16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гемостаз):</a:t>
            </a:r>
            <a:r>
              <a:rPr sz="2000" b="1" i="1" spc="-11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ортостатическая</a:t>
            </a:r>
            <a:r>
              <a:rPr sz="2000" b="1" spc="-16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гипотен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з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рефлекторная</a:t>
            </a:r>
            <a:r>
              <a:rPr sz="2000" b="1" spc="-14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тахикардия,</a:t>
            </a:r>
            <a:r>
              <a:rPr sz="2000" b="1" spc="-1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артериальная</a:t>
            </a:r>
            <a:r>
              <a:rPr sz="2000" b="1" spc="-1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гипертензи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нейтр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- 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тромбопени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тромбоцитопеническая пурпура.</a:t>
            </a:r>
            <a:endParaRPr sz="2000" dirty="0">
              <a:latin typeface="Arial"/>
              <a:cs typeface="Arial"/>
            </a:endParaRPr>
          </a:p>
          <a:p>
            <a:pPr marL="13714" indent="-507">
              <a:lnSpc>
                <a:spcPts val="1930"/>
              </a:lnSpc>
              <a:spcBef>
                <a:spcPts val="470"/>
              </a:spcBef>
            </a:pP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i="1" spc="-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сторон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b="1" i="1" spc="-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органо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i="1" spc="-8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ЖК</a:t>
            </a:r>
            <a:r>
              <a:rPr sz="20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i="1" spc="-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тошнота,</a:t>
            </a:r>
            <a:r>
              <a:rPr sz="2000" b="1" spc="-8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рвота, диспептические явлени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8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боль в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живот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запо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р,</a:t>
            </a:r>
            <a:r>
              <a:rPr sz="2000" b="1" spc="-5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повышение</a:t>
            </a:r>
            <a:r>
              <a:rPr sz="2000" b="1" spc="-1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уровня</a:t>
            </a:r>
            <a:r>
              <a:rPr sz="2000" b="1" spc="-7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печеночных трансаминаз.</a:t>
            </a:r>
            <a:endParaRPr sz="2000" dirty="0">
              <a:latin typeface="Arial"/>
              <a:cs typeface="Arial"/>
            </a:endParaRPr>
          </a:p>
          <a:p>
            <a:pPr marL="12953" marR="325344" indent="507">
              <a:lnSpc>
                <a:spcPts val="2299"/>
              </a:lnSpc>
              <a:spcBef>
                <a:spcPts val="343"/>
              </a:spcBef>
            </a:pP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b="1" i="1" spc="-2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сторон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b="1" i="1" spc="-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очеполово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b="1" i="1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систем</a:t>
            </a:r>
            <a:r>
              <a:rPr sz="20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i="1" spc="-10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дисменоре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2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аменорея, </a:t>
            </a:r>
            <a:endParaRPr sz="2000" dirty="0">
              <a:latin typeface="Arial"/>
              <a:cs typeface="Arial"/>
            </a:endParaRPr>
          </a:p>
          <a:p>
            <a:pPr marL="12953" marR="325344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импотенци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нарушение</a:t>
            </a:r>
            <a:r>
              <a:rPr sz="2000" b="1" spc="-10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эрекции</a:t>
            </a:r>
            <a:r>
              <a:rPr sz="2000" b="1" spc="-8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эякуляции,</a:t>
            </a:r>
            <a:r>
              <a:rPr sz="2000" b="1" spc="-10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аноргазмия, </a:t>
            </a:r>
            <a:endParaRPr sz="2000" dirty="0">
              <a:latin typeface="Arial"/>
              <a:cs typeface="Arial"/>
            </a:endParaRPr>
          </a:p>
          <a:p>
            <a:pPr marL="12953" marR="325344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снижение</a:t>
            </a:r>
            <a:r>
              <a:rPr sz="2000" b="1" spc="-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либид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приапиз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полиури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9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неде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жание</a:t>
            </a:r>
            <a:r>
              <a:rPr sz="2000" b="1" spc="-9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мочи, </a:t>
            </a:r>
            <a:endParaRPr sz="2000" dirty="0">
              <a:latin typeface="Arial"/>
              <a:cs typeface="Arial"/>
            </a:endParaRPr>
          </a:p>
          <a:p>
            <a:pPr marL="12953" marR="325344">
              <a:lnSpc>
                <a:spcPts val="2299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отеки.</a:t>
            </a:r>
            <a:endParaRPr sz="2000" dirty="0">
              <a:latin typeface="Arial"/>
              <a:cs typeface="Arial"/>
            </a:endParaRPr>
          </a:p>
          <a:p>
            <a:pPr marL="12700" marR="354102" indent="253">
              <a:lnSpc>
                <a:spcPts val="1930"/>
              </a:lnSpc>
              <a:spcBef>
                <a:spcPts val="222"/>
              </a:spcBef>
            </a:pPr>
            <a:r>
              <a:rPr sz="2000" b="1" i="1" spc="4" dirty="0" smtClean="0">
                <a:solidFill>
                  <a:srgbClr val="FFFFFF"/>
                </a:solidFill>
                <a:latin typeface="Arial"/>
                <a:cs typeface="Arial"/>
              </a:rPr>
              <a:t>Прочи</a:t>
            </a:r>
            <a:r>
              <a:rPr sz="20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е:</a:t>
            </a:r>
            <a:r>
              <a:rPr sz="2000" b="1" i="1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рини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 галакторея,</a:t>
            </a:r>
            <a:r>
              <a:rPr sz="2000" b="1" spc="-1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гинекомасти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13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увеличение</a:t>
            </a:r>
            <a:r>
              <a:rPr sz="2000" b="1" spc="-1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массы тел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гиперволемия</a:t>
            </a:r>
            <a:r>
              <a:rPr sz="2000" b="1" spc="-15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вследствие</a:t>
            </a:r>
            <a:r>
              <a:rPr sz="2000" b="1" spc="-12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полидипсии</a:t>
            </a:r>
            <a:r>
              <a:rPr sz="2000" b="1" spc="-12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или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синдрома неадекватной</a:t>
            </a:r>
            <a:r>
              <a:rPr sz="2000" b="1" spc="-13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секреции</a:t>
            </a:r>
            <a:r>
              <a:rPr sz="2000" b="1" spc="-9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АД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гипергликемия</a:t>
            </a:r>
            <a:r>
              <a:rPr sz="2000" b="1" spc="-16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(у</a:t>
            </a:r>
            <a:r>
              <a:rPr sz="20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ол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ны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х сахарным</a:t>
            </a:r>
            <a:r>
              <a:rPr sz="2000" b="1" spc="-1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диабето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095" y="2466123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3504706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095" y="4298677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587" y="5336498"/>
            <a:ext cx="26493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89087" y="159131"/>
            <a:ext cx="438150" cy="379476"/>
          </a:xfrm>
          <a:custGeom>
            <a:avLst/>
            <a:gdLst/>
            <a:ahLst/>
            <a:cxnLst/>
            <a:rect l="l" t="t" r="r" b="b"/>
            <a:pathLst>
              <a:path w="438149" h="379476">
                <a:moveTo>
                  <a:pt x="387685" y="379476"/>
                </a:moveTo>
                <a:lnTo>
                  <a:pt x="438150" y="379476"/>
                </a:lnTo>
                <a:lnTo>
                  <a:pt x="438150" y="368808"/>
                </a:lnTo>
                <a:lnTo>
                  <a:pt x="421401" y="367764"/>
                </a:lnTo>
                <a:lnTo>
                  <a:pt x="407052" y="365569"/>
                </a:lnTo>
                <a:lnTo>
                  <a:pt x="389381" y="358140"/>
                </a:lnTo>
                <a:lnTo>
                  <a:pt x="381658" y="341779"/>
                </a:lnTo>
                <a:lnTo>
                  <a:pt x="379463" y="327786"/>
                </a:lnTo>
                <a:lnTo>
                  <a:pt x="378713" y="310134"/>
                </a:lnTo>
                <a:lnTo>
                  <a:pt x="378713" y="69342"/>
                </a:lnTo>
                <a:lnTo>
                  <a:pt x="379226" y="54503"/>
                </a:lnTo>
                <a:lnTo>
                  <a:pt x="381217" y="39752"/>
                </a:lnTo>
                <a:lnTo>
                  <a:pt x="389381" y="22098"/>
                </a:lnTo>
                <a:lnTo>
                  <a:pt x="406279" y="14178"/>
                </a:lnTo>
                <a:lnTo>
                  <a:pt x="420341" y="11835"/>
                </a:lnTo>
                <a:lnTo>
                  <a:pt x="438150" y="10668"/>
                </a:lnTo>
                <a:lnTo>
                  <a:pt x="438150" y="0"/>
                </a:lnTo>
                <a:lnTo>
                  <a:pt x="0" y="0"/>
                </a:lnTo>
                <a:lnTo>
                  <a:pt x="0" y="10668"/>
                </a:lnTo>
                <a:lnTo>
                  <a:pt x="15458" y="11572"/>
                </a:lnTo>
                <a:lnTo>
                  <a:pt x="29854" y="13653"/>
                </a:lnTo>
                <a:lnTo>
                  <a:pt x="48005" y="22098"/>
                </a:lnTo>
                <a:lnTo>
                  <a:pt x="56314" y="37818"/>
                </a:lnTo>
                <a:lnTo>
                  <a:pt x="58655" y="51633"/>
                </a:lnTo>
                <a:lnTo>
                  <a:pt x="59435" y="69342"/>
                </a:lnTo>
                <a:lnTo>
                  <a:pt x="59435" y="310134"/>
                </a:lnTo>
                <a:lnTo>
                  <a:pt x="58842" y="325903"/>
                </a:lnTo>
                <a:lnTo>
                  <a:pt x="56744" y="340282"/>
                </a:lnTo>
                <a:lnTo>
                  <a:pt x="48005" y="358140"/>
                </a:lnTo>
                <a:lnTo>
                  <a:pt x="31369" y="365587"/>
                </a:lnTo>
                <a:lnTo>
                  <a:pt x="17327" y="367734"/>
                </a:lnTo>
                <a:lnTo>
                  <a:pt x="0" y="368808"/>
                </a:lnTo>
                <a:lnTo>
                  <a:pt x="0" y="379476"/>
                </a:lnTo>
                <a:lnTo>
                  <a:pt x="181355" y="379476"/>
                </a:lnTo>
                <a:lnTo>
                  <a:pt x="181355" y="368808"/>
                </a:lnTo>
                <a:lnTo>
                  <a:pt x="163457" y="367690"/>
                </a:lnTo>
                <a:lnTo>
                  <a:pt x="149226" y="365488"/>
                </a:lnTo>
                <a:lnTo>
                  <a:pt x="131825" y="358140"/>
                </a:lnTo>
                <a:lnTo>
                  <a:pt x="124481" y="341858"/>
                </a:lnTo>
                <a:lnTo>
                  <a:pt x="122547" y="327837"/>
                </a:lnTo>
                <a:lnTo>
                  <a:pt x="121919" y="310134"/>
                </a:lnTo>
                <a:lnTo>
                  <a:pt x="121919" y="20574"/>
                </a:lnTo>
                <a:lnTo>
                  <a:pt x="317753" y="20574"/>
                </a:lnTo>
                <a:lnTo>
                  <a:pt x="317753" y="310134"/>
                </a:lnTo>
                <a:lnTo>
                  <a:pt x="317160" y="325903"/>
                </a:lnTo>
                <a:lnTo>
                  <a:pt x="315062" y="340282"/>
                </a:lnTo>
                <a:lnTo>
                  <a:pt x="306323" y="358140"/>
                </a:lnTo>
                <a:lnTo>
                  <a:pt x="289687" y="365587"/>
                </a:lnTo>
                <a:lnTo>
                  <a:pt x="275645" y="367734"/>
                </a:lnTo>
                <a:lnTo>
                  <a:pt x="258317" y="368808"/>
                </a:lnTo>
                <a:lnTo>
                  <a:pt x="258317" y="379476"/>
                </a:lnTo>
                <a:lnTo>
                  <a:pt x="387685" y="3794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49335" y="181991"/>
            <a:ext cx="160020" cy="35581"/>
          </a:xfrm>
          <a:custGeom>
            <a:avLst/>
            <a:gdLst/>
            <a:ahLst/>
            <a:cxnLst/>
            <a:rect l="l" t="t" r="r" b="b"/>
            <a:pathLst>
              <a:path w="160019" h="35581">
                <a:moveTo>
                  <a:pt x="54781" y="3323"/>
                </a:moveTo>
                <a:lnTo>
                  <a:pt x="57859" y="12721"/>
                </a:lnTo>
                <a:lnTo>
                  <a:pt x="122922" y="4444"/>
                </a:lnTo>
                <a:lnTo>
                  <a:pt x="137001" y="1888"/>
                </a:lnTo>
                <a:lnTo>
                  <a:pt x="149367" y="450"/>
                </a:lnTo>
                <a:lnTo>
                  <a:pt x="160020" y="0"/>
                </a:lnTo>
                <a:lnTo>
                  <a:pt x="52578" y="0"/>
                </a:lnTo>
                <a:lnTo>
                  <a:pt x="54781" y="3323"/>
                </a:lnTo>
                <a:close/>
              </a:path>
              <a:path w="160019" h="35581">
                <a:moveTo>
                  <a:pt x="141357" y="356616"/>
                </a:moveTo>
                <a:lnTo>
                  <a:pt x="179832" y="356616"/>
                </a:lnTo>
                <a:lnTo>
                  <a:pt x="179832" y="345948"/>
                </a:lnTo>
                <a:lnTo>
                  <a:pt x="163239" y="345946"/>
                </a:lnTo>
                <a:lnTo>
                  <a:pt x="148267" y="344587"/>
                </a:lnTo>
                <a:lnTo>
                  <a:pt x="136272" y="340578"/>
                </a:lnTo>
                <a:lnTo>
                  <a:pt x="127254" y="333756"/>
                </a:lnTo>
                <a:lnTo>
                  <a:pt x="121650" y="320965"/>
                </a:lnTo>
                <a:lnTo>
                  <a:pt x="119583" y="307397"/>
                </a:lnTo>
                <a:lnTo>
                  <a:pt x="118872" y="289560"/>
                </a:lnTo>
                <a:lnTo>
                  <a:pt x="118872" y="179070"/>
                </a:lnTo>
                <a:lnTo>
                  <a:pt x="119360" y="179156"/>
                </a:lnTo>
                <a:lnTo>
                  <a:pt x="132120" y="181383"/>
                </a:lnTo>
                <a:lnTo>
                  <a:pt x="144712" y="183440"/>
                </a:lnTo>
                <a:lnTo>
                  <a:pt x="156972" y="185166"/>
                </a:lnTo>
                <a:lnTo>
                  <a:pt x="177844" y="186601"/>
                </a:lnTo>
                <a:lnTo>
                  <a:pt x="189738" y="186690"/>
                </a:lnTo>
                <a:lnTo>
                  <a:pt x="202415" y="186373"/>
                </a:lnTo>
                <a:lnTo>
                  <a:pt x="216766" y="185160"/>
                </a:lnTo>
                <a:lnTo>
                  <a:pt x="230281" y="183019"/>
                </a:lnTo>
                <a:lnTo>
                  <a:pt x="242951" y="179931"/>
                </a:lnTo>
                <a:lnTo>
                  <a:pt x="254766" y="175878"/>
                </a:lnTo>
                <a:lnTo>
                  <a:pt x="265717" y="170840"/>
                </a:lnTo>
                <a:lnTo>
                  <a:pt x="275794" y="164798"/>
                </a:lnTo>
                <a:lnTo>
                  <a:pt x="284988" y="157734"/>
                </a:lnTo>
                <a:lnTo>
                  <a:pt x="298828" y="143065"/>
                </a:lnTo>
                <a:lnTo>
                  <a:pt x="306058" y="132548"/>
                </a:lnTo>
                <a:lnTo>
                  <a:pt x="311768" y="121262"/>
                </a:lnTo>
                <a:lnTo>
                  <a:pt x="315907" y="109157"/>
                </a:lnTo>
                <a:lnTo>
                  <a:pt x="318427" y="96185"/>
                </a:lnTo>
                <a:lnTo>
                  <a:pt x="319278" y="82296"/>
                </a:lnTo>
                <a:lnTo>
                  <a:pt x="319277" y="82101"/>
                </a:lnTo>
                <a:lnTo>
                  <a:pt x="318268" y="68873"/>
                </a:lnTo>
                <a:lnTo>
                  <a:pt x="315368" y="56443"/>
                </a:lnTo>
                <a:lnTo>
                  <a:pt x="310687" y="44703"/>
                </a:lnTo>
                <a:lnTo>
                  <a:pt x="304334" y="33545"/>
                </a:lnTo>
                <a:lnTo>
                  <a:pt x="296418" y="22860"/>
                </a:lnTo>
                <a:lnTo>
                  <a:pt x="286236" y="12574"/>
                </a:lnTo>
                <a:lnTo>
                  <a:pt x="276205" y="4697"/>
                </a:lnTo>
                <a:lnTo>
                  <a:pt x="265346" y="-2032"/>
                </a:lnTo>
                <a:lnTo>
                  <a:pt x="253762" y="-7651"/>
                </a:lnTo>
                <a:lnTo>
                  <a:pt x="241554" y="-12191"/>
                </a:lnTo>
                <a:lnTo>
                  <a:pt x="221281" y="-17322"/>
                </a:lnTo>
                <a:lnTo>
                  <a:pt x="209730" y="-19280"/>
                </a:lnTo>
                <a:lnTo>
                  <a:pt x="197170" y="-20826"/>
                </a:lnTo>
                <a:lnTo>
                  <a:pt x="183572" y="-21947"/>
                </a:lnTo>
                <a:lnTo>
                  <a:pt x="168912" y="-22629"/>
                </a:lnTo>
                <a:lnTo>
                  <a:pt x="153162" y="-22859"/>
                </a:lnTo>
                <a:lnTo>
                  <a:pt x="0" y="-22859"/>
                </a:lnTo>
                <a:lnTo>
                  <a:pt x="0" y="-12191"/>
                </a:lnTo>
                <a:lnTo>
                  <a:pt x="16566" y="-12190"/>
                </a:lnTo>
                <a:lnTo>
                  <a:pt x="31226" y="-10831"/>
                </a:lnTo>
                <a:lnTo>
                  <a:pt x="43393" y="-6822"/>
                </a:lnTo>
                <a:lnTo>
                  <a:pt x="52578" y="0"/>
                </a:lnTo>
                <a:lnTo>
                  <a:pt x="160020" y="0"/>
                </a:lnTo>
                <a:lnTo>
                  <a:pt x="169685" y="334"/>
                </a:lnTo>
                <a:lnTo>
                  <a:pt x="182707" y="2073"/>
                </a:lnTo>
                <a:lnTo>
                  <a:pt x="194725" y="5457"/>
                </a:lnTo>
                <a:lnTo>
                  <a:pt x="205740" y="10668"/>
                </a:lnTo>
                <a:lnTo>
                  <a:pt x="211192" y="13715"/>
                </a:lnTo>
                <a:lnTo>
                  <a:pt x="221284" y="21421"/>
                </a:lnTo>
                <a:lnTo>
                  <a:pt x="229808" y="30855"/>
                </a:lnTo>
                <a:lnTo>
                  <a:pt x="236982" y="41910"/>
                </a:lnTo>
                <a:lnTo>
                  <a:pt x="240529" y="50177"/>
                </a:lnTo>
                <a:lnTo>
                  <a:pt x="244425" y="62326"/>
                </a:lnTo>
                <a:lnTo>
                  <a:pt x="246828" y="74811"/>
                </a:lnTo>
                <a:lnTo>
                  <a:pt x="247650" y="87630"/>
                </a:lnTo>
                <a:lnTo>
                  <a:pt x="246796" y="100893"/>
                </a:lnTo>
                <a:lnTo>
                  <a:pt x="244084" y="113788"/>
                </a:lnTo>
                <a:lnTo>
                  <a:pt x="239512" y="125680"/>
                </a:lnTo>
                <a:lnTo>
                  <a:pt x="233081" y="136531"/>
                </a:lnTo>
                <a:lnTo>
                  <a:pt x="224790" y="146304"/>
                </a:lnTo>
                <a:lnTo>
                  <a:pt x="218155" y="152259"/>
                </a:lnTo>
                <a:lnTo>
                  <a:pt x="207362" y="159457"/>
                </a:lnTo>
                <a:lnTo>
                  <a:pt x="195727" y="164487"/>
                </a:lnTo>
                <a:lnTo>
                  <a:pt x="183248" y="167438"/>
                </a:lnTo>
                <a:lnTo>
                  <a:pt x="169926" y="168402"/>
                </a:lnTo>
                <a:lnTo>
                  <a:pt x="156972" y="168402"/>
                </a:lnTo>
                <a:lnTo>
                  <a:pt x="147828" y="167640"/>
                </a:lnTo>
                <a:lnTo>
                  <a:pt x="144390" y="167064"/>
                </a:lnTo>
                <a:lnTo>
                  <a:pt x="132246" y="165366"/>
                </a:lnTo>
                <a:lnTo>
                  <a:pt x="118872" y="163068"/>
                </a:lnTo>
                <a:lnTo>
                  <a:pt x="118872" y="5334"/>
                </a:lnTo>
                <a:lnTo>
                  <a:pt x="122922" y="4444"/>
                </a:lnTo>
                <a:lnTo>
                  <a:pt x="57859" y="12721"/>
                </a:lnTo>
                <a:lnTo>
                  <a:pt x="59630" y="26310"/>
                </a:lnTo>
                <a:lnTo>
                  <a:pt x="60198" y="44196"/>
                </a:lnTo>
                <a:lnTo>
                  <a:pt x="60167" y="294640"/>
                </a:lnTo>
                <a:lnTo>
                  <a:pt x="59465" y="310946"/>
                </a:lnTo>
                <a:lnTo>
                  <a:pt x="57741" y="322968"/>
                </a:lnTo>
                <a:lnTo>
                  <a:pt x="52746" y="333196"/>
                </a:lnTo>
                <a:lnTo>
                  <a:pt x="43460" y="340194"/>
                </a:lnTo>
                <a:lnTo>
                  <a:pt x="31212" y="344488"/>
                </a:lnTo>
                <a:lnTo>
                  <a:pt x="16002" y="345948"/>
                </a:lnTo>
                <a:lnTo>
                  <a:pt x="0" y="345948"/>
                </a:lnTo>
                <a:lnTo>
                  <a:pt x="0" y="356616"/>
                </a:lnTo>
                <a:lnTo>
                  <a:pt x="141357" y="35661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9087" y="159131"/>
            <a:ext cx="438150" cy="379476"/>
          </a:xfrm>
          <a:custGeom>
            <a:avLst/>
            <a:gdLst/>
            <a:ahLst/>
            <a:cxnLst/>
            <a:rect l="l" t="t" r="r" b="b"/>
            <a:pathLst>
              <a:path w="438149" h="379476">
                <a:moveTo>
                  <a:pt x="317753" y="20574"/>
                </a:moveTo>
                <a:lnTo>
                  <a:pt x="305255" y="20574"/>
                </a:lnTo>
                <a:lnTo>
                  <a:pt x="292672" y="20574"/>
                </a:lnTo>
                <a:lnTo>
                  <a:pt x="280018" y="20574"/>
                </a:lnTo>
                <a:lnTo>
                  <a:pt x="267306" y="20574"/>
                </a:lnTo>
                <a:lnTo>
                  <a:pt x="254547" y="20574"/>
                </a:lnTo>
                <a:lnTo>
                  <a:pt x="241754" y="20574"/>
                </a:lnTo>
                <a:lnTo>
                  <a:pt x="228940" y="20574"/>
                </a:lnTo>
                <a:lnTo>
                  <a:pt x="216118" y="20574"/>
                </a:lnTo>
                <a:lnTo>
                  <a:pt x="203299" y="20574"/>
                </a:lnTo>
                <a:lnTo>
                  <a:pt x="190496" y="20574"/>
                </a:lnTo>
                <a:lnTo>
                  <a:pt x="177721" y="20574"/>
                </a:lnTo>
                <a:lnTo>
                  <a:pt x="164988" y="20574"/>
                </a:lnTo>
                <a:lnTo>
                  <a:pt x="152308" y="20574"/>
                </a:lnTo>
                <a:lnTo>
                  <a:pt x="139694" y="20574"/>
                </a:lnTo>
                <a:lnTo>
                  <a:pt x="127158" y="20574"/>
                </a:lnTo>
                <a:lnTo>
                  <a:pt x="121919" y="20574"/>
                </a:lnTo>
                <a:lnTo>
                  <a:pt x="121919" y="35090"/>
                </a:lnTo>
                <a:lnTo>
                  <a:pt x="121919" y="49605"/>
                </a:lnTo>
                <a:lnTo>
                  <a:pt x="121919" y="64119"/>
                </a:lnTo>
                <a:lnTo>
                  <a:pt x="121919" y="78632"/>
                </a:lnTo>
                <a:lnTo>
                  <a:pt x="121919" y="93142"/>
                </a:lnTo>
                <a:lnTo>
                  <a:pt x="121920" y="107650"/>
                </a:lnTo>
                <a:lnTo>
                  <a:pt x="121919" y="122154"/>
                </a:lnTo>
                <a:lnTo>
                  <a:pt x="121919" y="136654"/>
                </a:lnTo>
                <a:lnTo>
                  <a:pt x="121919" y="151149"/>
                </a:lnTo>
                <a:lnTo>
                  <a:pt x="121920" y="165639"/>
                </a:lnTo>
                <a:lnTo>
                  <a:pt x="121919" y="180124"/>
                </a:lnTo>
                <a:lnTo>
                  <a:pt x="121919" y="194602"/>
                </a:lnTo>
                <a:lnTo>
                  <a:pt x="121919" y="209074"/>
                </a:lnTo>
                <a:lnTo>
                  <a:pt x="121920" y="223538"/>
                </a:lnTo>
                <a:lnTo>
                  <a:pt x="121919" y="237994"/>
                </a:lnTo>
                <a:lnTo>
                  <a:pt x="121920" y="252441"/>
                </a:lnTo>
                <a:lnTo>
                  <a:pt x="121919" y="266879"/>
                </a:lnTo>
                <a:lnTo>
                  <a:pt x="121919" y="281308"/>
                </a:lnTo>
                <a:lnTo>
                  <a:pt x="121920" y="295726"/>
                </a:lnTo>
                <a:lnTo>
                  <a:pt x="121919" y="310134"/>
                </a:lnTo>
                <a:lnTo>
                  <a:pt x="122547" y="327837"/>
                </a:lnTo>
                <a:lnTo>
                  <a:pt x="124481" y="341858"/>
                </a:lnTo>
                <a:lnTo>
                  <a:pt x="127802" y="352196"/>
                </a:lnTo>
                <a:lnTo>
                  <a:pt x="131825" y="358140"/>
                </a:lnTo>
                <a:lnTo>
                  <a:pt x="138730" y="362281"/>
                </a:lnTo>
                <a:lnTo>
                  <a:pt x="149226" y="365488"/>
                </a:lnTo>
                <a:lnTo>
                  <a:pt x="163457" y="367690"/>
                </a:lnTo>
                <a:lnTo>
                  <a:pt x="181355" y="368808"/>
                </a:lnTo>
                <a:lnTo>
                  <a:pt x="181355" y="372618"/>
                </a:lnTo>
                <a:lnTo>
                  <a:pt x="181355" y="375666"/>
                </a:lnTo>
                <a:lnTo>
                  <a:pt x="181355" y="379476"/>
                </a:lnTo>
                <a:lnTo>
                  <a:pt x="168826" y="379476"/>
                </a:lnTo>
                <a:lnTo>
                  <a:pt x="156220" y="379476"/>
                </a:lnTo>
                <a:lnTo>
                  <a:pt x="143549" y="379476"/>
                </a:lnTo>
                <a:lnTo>
                  <a:pt x="130826" y="379476"/>
                </a:lnTo>
                <a:lnTo>
                  <a:pt x="118063" y="379476"/>
                </a:lnTo>
                <a:lnTo>
                  <a:pt x="105274" y="379476"/>
                </a:lnTo>
                <a:lnTo>
                  <a:pt x="92470" y="379476"/>
                </a:lnTo>
                <a:lnTo>
                  <a:pt x="79665" y="379476"/>
                </a:lnTo>
                <a:lnTo>
                  <a:pt x="66870" y="379476"/>
                </a:lnTo>
                <a:lnTo>
                  <a:pt x="54099" y="379476"/>
                </a:lnTo>
                <a:lnTo>
                  <a:pt x="41364" y="379476"/>
                </a:lnTo>
                <a:lnTo>
                  <a:pt x="28677" y="379476"/>
                </a:lnTo>
                <a:lnTo>
                  <a:pt x="16051" y="379476"/>
                </a:lnTo>
                <a:lnTo>
                  <a:pt x="3499" y="379476"/>
                </a:lnTo>
                <a:lnTo>
                  <a:pt x="0" y="379476"/>
                </a:lnTo>
                <a:lnTo>
                  <a:pt x="0" y="375666"/>
                </a:lnTo>
                <a:lnTo>
                  <a:pt x="0" y="372618"/>
                </a:lnTo>
                <a:lnTo>
                  <a:pt x="0" y="368808"/>
                </a:lnTo>
                <a:lnTo>
                  <a:pt x="17327" y="367734"/>
                </a:lnTo>
                <a:lnTo>
                  <a:pt x="31369" y="365587"/>
                </a:lnTo>
                <a:lnTo>
                  <a:pt x="41890" y="362211"/>
                </a:lnTo>
                <a:lnTo>
                  <a:pt x="48005" y="358140"/>
                </a:lnTo>
                <a:lnTo>
                  <a:pt x="53132" y="351028"/>
                </a:lnTo>
                <a:lnTo>
                  <a:pt x="56744" y="340282"/>
                </a:lnTo>
                <a:lnTo>
                  <a:pt x="58842" y="325903"/>
                </a:lnTo>
                <a:lnTo>
                  <a:pt x="59435" y="310134"/>
                </a:lnTo>
                <a:lnTo>
                  <a:pt x="59436" y="297468"/>
                </a:lnTo>
                <a:lnTo>
                  <a:pt x="59436" y="284790"/>
                </a:lnTo>
                <a:lnTo>
                  <a:pt x="59435" y="272103"/>
                </a:lnTo>
                <a:lnTo>
                  <a:pt x="59435" y="259407"/>
                </a:lnTo>
                <a:lnTo>
                  <a:pt x="59435" y="246703"/>
                </a:lnTo>
                <a:lnTo>
                  <a:pt x="59435" y="233994"/>
                </a:lnTo>
                <a:lnTo>
                  <a:pt x="59435" y="221280"/>
                </a:lnTo>
                <a:lnTo>
                  <a:pt x="59435" y="208563"/>
                </a:lnTo>
                <a:lnTo>
                  <a:pt x="59435" y="195843"/>
                </a:lnTo>
                <a:lnTo>
                  <a:pt x="59435" y="183123"/>
                </a:lnTo>
                <a:lnTo>
                  <a:pt x="59435" y="170404"/>
                </a:lnTo>
                <a:lnTo>
                  <a:pt x="59435" y="157686"/>
                </a:lnTo>
                <a:lnTo>
                  <a:pt x="59435" y="144973"/>
                </a:lnTo>
                <a:lnTo>
                  <a:pt x="59435" y="132263"/>
                </a:lnTo>
                <a:lnTo>
                  <a:pt x="59436" y="119560"/>
                </a:lnTo>
                <a:lnTo>
                  <a:pt x="59436" y="106864"/>
                </a:lnTo>
                <a:lnTo>
                  <a:pt x="59435" y="94177"/>
                </a:lnTo>
                <a:lnTo>
                  <a:pt x="59435" y="81501"/>
                </a:lnTo>
                <a:lnTo>
                  <a:pt x="59435" y="69342"/>
                </a:lnTo>
                <a:lnTo>
                  <a:pt x="58655" y="51633"/>
                </a:lnTo>
                <a:lnTo>
                  <a:pt x="56314" y="37818"/>
                </a:lnTo>
                <a:lnTo>
                  <a:pt x="52413" y="27735"/>
                </a:lnTo>
                <a:lnTo>
                  <a:pt x="48005" y="22098"/>
                </a:lnTo>
                <a:lnTo>
                  <a:pt x="40781" y="17084"/>
                </a:lnTo>
                <a:lnTo>
                  <a:pt x="29854" y="13653"/>
                </a:lnTo>
                <a:lnTo>
                  <a:pt x="15458" y="11572"/>
                </a:lnTo>
                <a:lnTo>
                  <a:pt x="0" y="10668"/>
                </a:lnTo>
                <a:lnTo>
                  <a:pt x="0" y="6858"/>
                </a:lnTo>
                <a:lnTo>
                  <a:pt x="0" y="3810"/>
                </a:lnTo>
                <a:lnTo>
                  <a:pt x="0" y="0"/>
                </a:lnTo>
                <a:lnTo>
                  <a:pt x="21842" y="0"/>
                </a:lnTo>
                <a:lnTo>
                  <a:pt x="43705" y="0"/>
                </a:lnTo>
                <a:lnTo>
                  <a:pt x="65586" y="0"/>
                </a:lnTo>
                <a:lnTo>
                  <a:pt x="87483" y="0"/>
                </a:lnTo>
                <a:lnTo>
                  <a:pt x="109394" y="0"/>
                </a:lnTo>
                <a:lnTo>
                  <a:pt x="131316" y="0"/>
                </a:lnTo>
                <a:lnTo>
                  <a:pt x="153248" y="0"/>
                </a:lnTo>
                <a:lnTo>
                  <a:pt x="175186" y="0"/>
                </a:lnTo>
                <a:lnTo>
                  <a:pt x="197129" y="0"/>
                </a:lnTo>
                <a:lnTo>
                  <a:pt x="219074" y="0"/>
                </a:lnTo>
                <a:lnTo>
                  <a:pt x="241020" y="0"/>
                </a:lnTo>
                <a:lnTo>
                  <a:pt x="262963" y="0"/>
                </a:lnTo>
                <a:lnTo>
                  <a:pt x="284901" y="0"/>
                </a:lnTo>
                <a:lnTo>
                  <a:pt x="306833" y="0"/>
                </a:lnTo>
                <a:lnTo>
                  <a:pt x="328755" y="0"/>
                </a:lnTo>
                <a:lnTo>
                  <a:pt x="350666" y="0"/>
                </a:lnTo>
                <a:lnTo>
                  <a:pt x="372563" y="0"/>
                </a:lnTo>
                <a:lnTo>
                  <a:pt x="394444" y="0"/>
                </a:lnTo>
                <a:lnTo>
                  <a:pt x="416307" y="0"/>
                </a:lnTo>
                <a:lnTo>
                  <a:pt x="438150" y="0"/>
                </a:lnTo>
                <a:lnTo>
                  <a:pt x="438150" y="3810"/>
                </a:lnTo>
                <a:lnTo>
                  <a:pt x="438150" y="6858"/>
                </a:lnTo>
                <a:lnTo>
                  <a:pt x="438150" y="10668"/>
                </a:lnTo>
                <a:lnTo>
                  <a:pt x="420341" y="11835"/>
                </a:lnTo>
                <a:lnTo>
                  <a:pt x="406279" y="14178"/>
                </a:lnTo>
                <a:lnTo>
                  <a:pt x="395888" y="17697"/>
                </a:lnTo>
                <a:lnTo>
                  <a:pt x="389381" y="22098"/>
                </a:lnTo>
                <a:lnTo>
                  <a:pt x="384629" y="28922"/>
                </a:lnTo>
                <a:lnTo>
                  <a:pt x="381217" y="39752"/>
                </a:lnTo>
                <a:lnTo>
                  <a:pt x="379226" y="54503"/>
                </a:lnTo>
                <a:lnTo>
                  <a:pt x="378713" y="69342"/>
                </a:lnTo>
                <a:lnTo>
                  <a:pt x="378713" y="82007"/>
                </a:lnTo>
                <a:lnTo>
                  <a:pt x="378713" y="94685"/>
                </a:lnTo>
                <a:lnTo>
                  <a:pt x="378713" y="107372"/>
                </a:lnTo>
                <a:lnTo>
                  <a:pt x="378713" y="120068"/>
                </a:lnTo>
                <a:lnTo>
                  <a:pt x="378713" y="310134"/>
                </a:lnTo>
                <a:lnTo>
                  <a:pt x="379463" y="327786"/>
                </a:lnTo>
                <a:lnTo>
                  <a:pt x="381658" y="341779"/>
                </a:lnTo>
                <a:lnTo>
                  <a:pt x="385220" y="352113"/>
                </a:lnTo>
                <a:lnTo>
                  <a:pt x="389381" y="358140"/>
                </a:lnTo>
                <a:lnTo>
                  <a:pt x="396403" y="362336"/>
                </a:lnTo>
                <a:lnTo>
                  <a:pt x="407052" y="365569"/>
                </a:lnTo>
                <a:lnTo>
                  <a:pt x="421401" y="367764"/>
                </a:lnTo>
                <a:lnTo>
                  <a:pt x="438150" y="368808"/>
                </a:lnTo>
                <a:lnTo>
                  <a:pt x="438150" y="372618"/>
                </a:lnTo>
                <a:lnTo>
                  <a:pt x="438150" y="375666"/>
                </a:lnTo>
                <a:lnTo>
                  <a:pt x="438150" y="379476"/>
                </a:lnTo>
                <a:lnTo>
                  <a:pt x="425664" y="379476"/>
                </a:lnTo>
                <a:lnTo>
                  <a:pt x="413081" y="379476"/>
                </a:lnTo>
                <a:lnTo>
                  <a:pt x="400416" y="379476"/>
                </a:lnTo>
                <a:lnTo>
                  <a:pt x="387685" y="379476"/>
                </a:lnTo>
                <a:lnTo>
                  <a:pt x="374905" y="379476"/>
                </a:lnTo>
                <a:lnTo>
                  <a:pt x="362091" y="379476"/>
                </a:lnTo>
                <a:lnTo>
                  <a:pt x="349260" y="379476"/>
                </a:lnTo>
                <a:lnTo>
                  <a:pt x="336428" y="379476"/>
                </a:lnTo>
                <a:lnTo>
                  <a:pt x="323610" y="379476"/>
                </a:lnTo>
                <a:lnTo>
                  <a:pt x="310823" y="379476"/>
                </a:lnTo>
                <a:lnTo>
                  <a:pt x="298084" y="379476"/>
                </a:lnTo>
                <a:lnTo>
                  <a:pt x="285407" y="379476"/>
                </a:lnTo>
                <a:lnTo>
                  <a:pt x="272810" y="379476"/>
                </a:lnTo>
                <a:lnTo>
                  <a:pt x="260308" y="379476"/>
                </a:lnTo>
                <a:lnTo>
                  <a:pt x="258317" y="379476"/>
                </a:lnTo>
                <a:lnTo>
                  <a:pt x="258317" y="375666"/>
                </a:lnTo>
                <a:lnTo>
                  <a:pt x="258317" y="372618"/>
                </a:lnTo>
                <a:lnTo>
                  <a:pt x="258317" y="368808"/>
                </a:lnTo>
                <a:lnTo>
                  <a:pt x="275645" y="367734"/>
                </a:lnTo>
                <a:lnTo>
                  <a:pt x="289687" y="365587"/>
                </a:lnTo>
                <a:lnTo>
                  <a:pt x="300208" y="362211"/>
                </a:lnTo>
                <a:lnTo>
                  <a:pt x="306323" y="358140"/>
                </a:lnTo>
                <a:lnTo>
                  <a:pt x="311450" y="351028"/>
                </a:lnTo>
                <a:lnTo>
                  <a:pt x="315062" y="340282"/>
                </a:lnTo>
                <a:lnTo>
                  <a:pt x="317160" y="325903"/>
                </a:lnTo>
                <a:lnTo>
                  <a:pt x="317753" y="310134"/>
                </a:lnTo>
                <a:lnTo>
                  <a:pt x="317753" y="295726"/>
                </a:lnTo>
                <a:lnTo>
                  <a:pt x="317753" y="281308"/>
                </a:lnTo>
                <a:lnTo>
                  <a:pt x="317753" y="35090"/>
                </a:lnTo>
                <a:lnTo>
                  <a:pt x="317753" y="20574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49335" y="159131"/>
            <a:ext cx="319278" cy="379476"/>
          </a:xfrm>
          <a:custGeom>
            <a:avLst/>
            <a:gdLst/>
            <a:ahLst/>
            <a:cxnLst/>
            <a:rect l="l" t="t" r="r" b="b"/>
            <a:pathLst>
              <a:path w="319277" h="379476">
                <a:moveTo>
                  <a:pt x="118872" y="201929"/>
                </a:moveTo>
                <a:lnTo>
                  <a:pt x="118872" y="201929"/>
                </a:lnTo>
                <a:lnTo>
                  <a:pt x="118872" y="312419"/>
                </a:lnTo>
                <a:lnTo>
                  <a:pt x="119583" y="330257"/>
                </a:lnTo>
                <a:lnTo>
                  <a:pt x="121650" y="343825"/>
                </a:lnTo>
                <a:lnTo>
                  <a:pt x="124968" y="353225"/>
                </a:lnTo>
                <a:lnTo>
                  <a:pt x="127254" y="356615"/>
                </a:lnTo>
                <a:lnTo>
                  <a:pt x="136272" y="363438"/>
                </a:lnTo>
                <a:lnTo>
                  <a:pt x="148267" y="367447"/>
                </a:lnTo>
                <a:lnTo>
                  <a:pt x="163239" y="368806"/>
                </a:lnTo>
                <a:lnTo>
                  <a:pt x="163830" y="368807"/>
                </a:lnTo>
                <a:lnTo>
                  <a:pt x="169164" y="368807"/>
                </a:lnTo>
                <a:lnTo>
                  <a:pt x="174498" y="368807"/>
                </a:lnTo>
                <a:lnTo>
                  <a:pt x="179832" y="368807"/>
                </a:lnTo>
                <a:lnTo>
                  <a:pt x="179832" y="372617"/>
                </a:lnTo>
                <a:lnTo>
                  <a:pt x="179832" y="375665"/>
                </a:lnTo>
                <a:lnTo>
                  <a:pt x="179832" y="379475"/>
                </a:lnTo>
                <a:lnTo>
                  <a:pt x="166949" y="379475"/>
                </a:lnTo>
                <a:lnTo>
                  <a:pt x="154127" y="379475"/>
                </a:lnTo>
                <a:lnTo>
                  <a:pt x="141357" y="379475"/>
                </a:lnTo>
                <a:lnTo>
                  <a:pt x="128632" y="379475"/>
                </a:lnTo>
                <a:lnTo>
                  <a:pt x="115943" y="379475"/>
                </a:lnTo>
                <a:lnTo>
                  <a:pt x="103281" y="379475"/>
                </a:lnTo>
                <a:lnTo>
                  <a:pt x="90640" y="379475"/>
                </a:lnTo>
                <a:lnTo>
                  <a:pt x="78011" y="379475"/>
                </a:lnTo>
                <a:lnTo>
                  <a:pt x="65386" y="379475"/>
                </a:lnTo>
                <a:lnTo>
                  <a:pt x="52757" y="379475"/>
                </a:lnTo>
                <a:lnTo>
                  <a:pt x="0" y="379475"/>
                </a:lnTo>
                <a:lnTo>
                  <a:pt x="0" y="375665"/>
                </a:lnTo>
                <a:lnTo>
                  <a:pt x="0" y="372617"/>
                </a:lnTo>
                <a:lnTo>
                  <a:pt x="0" y="368807"/>
                </a:lnTo>
                <a:lnTo>
                  <a:pt x="5334" y="368807"/>
                </a:lnTo>
                <a:lnTo>
                  <a:pt x="10668" y="368807"/>
                </a:lnTo>
                <a:lnTo>
                  <a:pt x="16002" y="368807"/>
                </a:lnTo>
                <a:lnTo>
                  <a:pt x="31212" y="367348"/>
                </a:lnTo>
                <a:lnTo>
                  <a:pt x="43460" y="363054"/>
                </a:lnTo>
                <a:lnTo>
                  <a:pt x="52746" y="356056"/>
                </a:lnTo>
                <a:lnTo>
                  <a:pt x="54864" y="353567"/>
                </a:lnTo>
                <a:lnTo>
                  <a:pt x="57741" y="345828"/>
                </a:lnTo>
                <a:lnTo>
                  <a:pt x="59465" y="333806"/>
                </a:lnTo>
                <a:lnTo>
                  <a:pt x="60167" y="317500"/>
                </a:lnTo>
                <a:lnTo>
                  <a:pt x="60198" y="312419"/>
                </a:lnTo>
                <a:lnTo>
                  <a:pt x="60198" y="299759"/>
                </a:lnTo>
                <a:lnTo>
                  <a:pt x="60198" y="287098"/>
                </a:lnTo>
                <a:lnTo>
                  <a:pt x="60198" y="274435"/>
                </a:lnTo>
                <a:lnTo>
                  <a:pt x="60198" y="261771"/>
                </a:lnTo>
                <a:lnTo>
                  <a:pt x="60198" y="249103"/>
                </a:lnTo>
                <a:lnTo>
                  <a:pt x="60198" y="236433"/>
                </a:lnTo>
                <a:lnTo>
                  <a:pt x="60198" y="223759"/>
                </a:lnTo>
                <a:lnTo>
                  <a:pt x="60198" y="211081"/>
                </a:lnTo>
                <a:lnTo>
                  <a:pt x="60198" y="198397"/>
                </a:lnTo>
                <a:lnTo>
                  <a:pt x="60198" y="185708"/>
                </a:lnTo>
                <a:lnTo>
                  <a:pt x="60198" y="173013"/>
                </a:lnTo>
                <a:lnTo>
                  <a:pt x="60198" y="160310"/>
                </a:lnTo>
                <a:lnTo>
                  <a:pt x="60198" y="147600"/>
                </a:lnTo>
                <a:lnTo>
                  <a:pt x="60198" y="134882"/>
                </a:lnTo>
                <a:lnTo>
                  <a:pt x="60198" y="122154"/>
                </a:lnTo>
                <a:lnTo>
                  <a:pt x="60198" y="109418"/>
                </a:lnTo>
                <a:lnTo>
                  <a:pt x="60198" y="96671"/>
                </a:lnTo>
                <a:lnTo>
                  <a:pt x="60198" y="83913"/>
                </a:lnTo>
                <a:lnTo>
                  <a:pt x="60198" y="71144"/>
                </a:lnTo>
                <a:lnTo>
                  <a:pt x="60198" y="67055"/>
                </a:lnTo>
                <a:lnTo>
                  <a:pt x="59630" y="49170"/>
                </a:lnTo>
                <a:lnTo>
                  <a:pt x="57859" y="35581"/>
                </a:lnTo>
                <a:lnTo>
                  <a:pt x="54781" y="26183"/>
                </a:lnTo>
                <a:lnTo>
                  <a:pt x="52578" y="22859"/>
                </a:lnTo>
                <a:lnTo>
                  <a:pt x="43393" y="16037"/>
                </a:lnTo>
                <a:lnTo>
                  <a:pt x="31226" y="12028"/>
                </a:lnTo>
                <a:lnTo>
                  <a:pt x="16566" y="10669"/>
                </a:lnTo>
                <a:lnTo>
                  <a:pt x="16002" y="10667"/>
                </a:lnTo>
                <a:lnTo>
                  <a:pt x="10668" y="10667"/>
                </a:lnTo>
                <a:lnTo>
                  <a:pt x="5334" y="10667"/>
                </a:lnTo>
                <a:lnTo>
                  <a:pt x="0" y="10667"/>
                </a:lnTo>
                <a:lnTo>
                  <a:pt x="0" y="6857"/>
                </a:lnTo>
                <a:lnTo>
                  <a:pt x="0" y="3809"/>
                </a:lnTo>
                <a:lnTo>
                  <a:pt x="0" y="0"/>
                </a:lnTo>
                <a:lnTo>
                  <a:pt x="12859" y="0"/>
                </a:lnTo>
                <a:lnTo>
                  <a:pt x="25663" y="0"/>
                </a:lnTo>
                <a:lnTo>
                  <a:pt x="38420" y="0"/>
                </a:lnTo>
                <a:lnTo>
                  <a:pt x="51138" y="0"/>
                </a:lnTo>
                <a:lnTo>
                  <a:pt x="63824" y="0"/>
                </a:lnTo>
                <a:lnTo>
                  <a:pt x="76487" y="0"/>
                </a:lnTo>
                <a:lnTo>
                  <a:pt x="89133" y="0"/>
                </a:lnTo>
                <a:lnTo>
                  <a:pt x="101771" y="0"/>
                </a:lnTo>
                <a:lnTo>
                  <a:pt x="114409" y="0"/>
                </a:lnTo>
                <a:lnTo>
                  <a:pt x="127055" y="0"/>
                </a:lnTo>
                <a:lnTo>
                  <a:pt x="139716" y="0"/>
                </a:lnTo>
                <a:lnTo>
                  <a:pt x="152400" y="0"/>
                </a:lnTo>
                <a:lnTo>
                  <a:pt x="153162" y="0"/>
                </a:lnTo>
                <a:lnTo>
                  <a:pt x="168912" y="230"/>
                </a:lnTo>
                <a:lnTo>
                  <a:pt x="183572" y="912"/>
                </a:lnTo>
                <a:lnTo>
                  <a:pt x="197170" y="2033"/>
                </a:lnTo>
                <a:lnTo>
                  <a:pt x="209730" y="3579"/>
                </a:lnTo>
                <a:lnTo>
                  <a:pt x="221281" y="5537"/>
                </a:lnTo>
                <a:lnTo>
                  <a:pt x="231848" y="7894"/>
                </a:lnTo>
                <a:lnTo>
                  <a:pt x="241554" y="10667"/>
                </a:lnTo>
                <a:lnTo>
                  <a:pt x="253762" y="15208"/>
                </a:lnTo>
                <a:lnTo>
                  <a:pt x="265346" y="20827"/>
                </a:lnTo>
                <a:lnTo>
                  <a:pt x="276205" y="27557"/>
                </a:lnTo>
                <a:lnTo>
                  <a:pt x="286236" y="35434"/>
                </a:lnTo>
                <a:lnTo>
                  <a:pt x="295338" y="44489"/>
                </a:lnTo>
                <a:lnTo>
                  <a:pt x="304334" y="56405"/>
                </a:lnTo>
                <a:lnTo>
                  <a:pt x="310687" y="67563"/>
                </a:lnTo>
                <a:lnTo>
                  <a:pt x="315368" y="79303"/>
                </a:lnTo>
                <a:lnTo>
                  <a:pt x="318268" y="91733"/>
                </a:lnTo>
                <a:lnTo>
                  <a:pt x="319277" y="104961"/>
                </a:lnTo>
                <a:lnTo>
                  <a:pt x="319278" y="105155"/>
                </a:lnTo>
                <a:lnTo>
                  <a:pt x="318427" y="119045"/>
                </a:lnTo>
                <a:lnTo>
                  <a:pt x="315907" y="132017"/>
                </a:lnTo>
                <a:lnTo>
                  <a:pt x="311768" y="144122"/>
                </a:lnTo>
                <a:lnTo>
                  <a:pt x="306058" y="155408"/>
                </a:lnTo>
                <a:lnTo>
                  <a:pt x="298828" y="165925"/>
                </a:lnTo>
                <a:lnTo>
                  <a:pt x="290127" y="175723"/>
                </a:lnTo>
                <a:lnTo>
                  <a:pt x="284988" y="180593"/>
                </a:lnTo>
                <a:lnTo>
                  <a:pt x="275794" y="187658"/>
                </a:lnTo>
                <a:lnTo>
                  <a:pt x="265717" y="193700"/>
                </a:lnTo>
                <a:lnTo>
                  <a:pt x="254766" y="198738"/>
                </a:lnTo>
                <a:lnTo>
                  <a:pt x="242951" y="202791"/>
                </a:lnTo>
                <a:lnTo>
                  <a:pt x="230281" y="205879"/>
                </a:lnTo>
                <a:lnTo>
                  <a:pt x="216766" y="208020"/>
                </a:lnTo>
                <a:lnTo>
                  <a:pt x="202415" y="209233"/>
                </a:lnTo>
                <a:lnTo>
                  <a:pt x="189738" y="209549"/>
                </a:lnTo>
                <a:lnTo>
                  <a:pt x="177844" y="209461"/>
                </a:lnTo>
                <a:lnTo>
                  <a:pt x="165001" y="208842"/>
                </a:lnTo>
                <a:lnTo>
                  <a:pt x="156972" y="208025"/>
                </a:lnTo>
                <a:lnTo>
                  <a:pt x="144712" y="206300"/>
                </a:lnTo>
                <a:lnTo>
                  <a:pt x="132120" y="204243"/>
                </a:lnTo>
                <a:lnTo>
                  <a:pt x="119360" y="202016"/>
                </a:lnTo>
                <a:lnTo>
                  <a:pt x="118872" y="201929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68207" y="181991"/>
            <a:ext cx="128778" cy="168402"/>
          </a:xfrm>
          <a:custGeom>
            <a:avLst/>
            <a:gdLst/>
            <a:ahLst/>
            <a:cxnLst/>
            <a:rect l="l" t="t" r="r" b="b"/>
            <a:pathLst>
              <a:path w="128777" h="168401">
                <a:moveTo>
                  <a:pt x="0" y="163068"/>
                </a:moveTo>
                <a:lnTo>
                  <a:pt x="13374" y="165366"/>
                </a:lnTo>
                <a:lnTo>
                  <a:pt x="25518" y="167064"/>
                </a:lnTo>
                <a:lnTo>
                  <a:pt x="28956" y="167640"/>
                </a:lnTo>
                <a:lnTo>
                  <a:pt x="38100" y="168402"/>
                </a:lnTo>
                <a:lnTo>
                  <a:pt x="45720" y="168402"/>
                </a:lnTo>
                <a:lnTo>
                  <a:pt x="51053" y="168402"/>
                </a:lnTo>
                <a:lnTo>
                  <a:pt x="64376" y="167438"/>
                </a:lnTo>
                <a:lnTo>
                  <a:pt x="76855" y="164487"/>
                </a:lnTo>
                <a:lnTo>
                  <a:pt x="88490" y="159457"/>
                </a:lnTo>
                <a:lnTo>
                  <a:pt x="99283" y="152259"/>
                </a:lnTo>
                <a:lnTo>
                  <a:pt x="105918" y="146304"/>
                </a:lnTo>
                <a:lnTo>
                  <a:pt x="114209" y="136531"/>
                </a:lnTo>
                <a:lnTo>
                  <a:pt x="120640" y="125680"/>
                </a:lnTo>
                <a:lnTo>
                  <a:pt x="125212" y="113788"/>
                </a:lnTo>
                <a:lnTo>
                  <a:pt x="127924" y="100893"/>
                </a:lnTo>
                <a:lnTo>
                  <a:pt x="128778" y="87630"/>
                </a:lnTo>
                <a:lnTo>
                  <a:pt x="127956" y="74811"/>
                </a:lnTo>
                <a:lnTo>
                  <a:pt x="125553" y="62326"/>
                </a:lnTo>
                <a:lnTo>
                  <a:pt x="121657" y="50177"/>
                </a:lnTo>
                <a:lnTo>
                  <a:pt x="118110" y="41910"/>
                </a:lnTo>
                <a:lnTo>
                  <a:pt x="110936" y="30855"/>
                </a:lnTo>
                <a:lnTo>
                  <a:pt x="102412" y="21421"/>
                </a:lnTo>
                <a:lnTo>
                  <a:pt x="92320" y="13715"/>
                </a:lnTo>
                <a:lnTo>
                  <a:pt x="86867" y="10668"/>
                </a:lnTo>
                <a:lnTo>
                  <a:pt x="75853" y="5457"/>
                </a:lnTo>
                <a:lnTo>
                  <a:pt x="63835" y="2073"/>
                </a:lnTo>
                <a:lnTo>
                  <a:pt x="50813" y="334"/>
                </a:lnTo>
                <a:lnTo>
                  <a:pt x="41147" y="0"/>
                </a:lnTo>
                <a:lnTo>
                  <a:pt x="30495" y="450"/>
                </a:lnTo>
                <a:lnTo>
                  <a:pt x="18129" y="1888"/>
                </a:lnTo>
                <a:lnTo>
                  <a:pt x="4050" y="4444"/>
                </a:lnTo>
                <a:lnTo>
                  <a:pt x="0" y="5334"/>
                </a:lnTo>
                <a:lnTo>
                  <a:pt x="0" y="18034"/>
                </a:lnTo>
                <a:lnTo>
                  <a:pt x="0" y="30734"/>
                </a:lnTo>
                <a:lnTo>
                  <a:pt x="0" y="43434"/>
                </a:lnTo>
                <a:lnTo>
                  <a:pt x="0" y="56134"/>
                </a:lnTo>
                <a:lnTo>
                  <a:pt x="0" y="68834"/>
                </a:lnTo>
                <a:lnTo>
                  <a:pt x="0" y="81534"/>
                </a:lnTo>
                <a:lnTo>
                  <a:pt x="0" y="94234"/>
                </a:lnTo>
                <a:lnTo>
                  <a:pt x="0" y="106934"/>
                </a:lnTo>
                <a:lnTo>
                  <a:pt x="0" y="119634"/>
                </a:lnTo>
                <a:lnTo>
                  <a:pt x="0" y="132334"/>
                </a:lnTo>
                <a:lnTo>
                  <a:pt x="0" y="145034"/>
                </a:lnTo>
                <a:lnTo>
                  <a:pt x="0" y="157734"/>
                </a:lnTo>
                <a:lnTo>
                  <a:pt x="0" y="163068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12047" y="150749"/>
            <a:ext cx="407669" cy="396240"/>
          </a:xfrm>
          <a:custGeom>
            <a:avLst/>
            <a:gdLst/>
            <a:ahLst/>
            <a:cxnLst/>
            <a:rect l="l" t="t" r="r" b="b"/>
            <a:pathLst>
              <a:path w="407669" h="396240">
                <a:moveTo>
                  <a:pt x="208025" y="0"/>
                </a:moveTo>
                <a:lnTo>
                  <a:pt x="198156" y="176"/>
                </a:lnTo>
                <a:lnTo>
                  <a:pt x="184540" y="1027"/>
                </a:lnTo>
                <a:lnTo>
                  <a:pt x="171286" y="2587"/>
                </a:lnTo>
                <a:lnTo>
                  <a:pt x="158391" y="4864"/>
                </a:lnTo>
                <a:lnTo>
                  <a:pt x="145852" y="7862"/>
                </a:lnTo>
                <a:lnTo>
                  <a:pt x="133667" y="11588"/>
                </a:lnTo>
                <a:lnTo>
                  <a:pt x="121832" y="16046"/>
                </a:lnTo>
                <a:lnTo>
                  <a:pt x="110345" y="21243"/>
                </a:lnTo>
                <a:lnTo>
                  <a:pt x="202691" y="20574"/>
                </a:lnTo>
                <a:lnTo>
                  <a:pt x="215812" y="21061"/>
                </a:lnTo>
                <a:lnTo>
                  <a:pt x="229509" y="22729"/>
                </a:lnTo>
                <a:lnTo>
                  <a:pt x="242457" y="25602"/>
                </a:lnTo>
                <a:lnTo>
                  <a:pt x="254649" y="29697"/>
                </a:lnTo>
                <a:lnTo>
                  <a:pt x="266074" y="35033"/>
                </a:lnTo>
                <a:lnTo>
                  <a:pt x="276722" y="41629"/>
                </a:lnTo>
                <a:lnTo>
                  <a:pt x="286586" y="49503"/>
                </a:lnTo>
                <a:lnTo>
                  <a:pt x="295655" y="58674"/>
                </a:lnTo>
                <a:lnTo>
                  <a:pt x="307640" y="74978"/>
                </a:lnTo>
                <a:lnTo>
                  <a:pt x="318297" y="95091"/>
                </a:lnTo>
                <a:lnTo>
                  <a:pt x="322768" y="106185"/>
                </a:lnTo>
                <a:lnTo>
                  <a:pt x="326661" y="117974"/>
                </a:lnTo>
                <a:lnTo>
                  <a:pt x="329970" y="130460"/>
                </a:lnTo>
                <a:lnTo>
                  <a:pt x="332690" y="143647"/>
                </a:lnTo>
                <a:lnTo>
                  <a:pt x="334815" y="157537"/>
                </a:lnTo>
                <a:lnTo>
                  <a:pt x="336339" y="172133"/>
                </a:lnTo>
                <a:lnTo>
                  <a:pt x="337258" y="187438"/>
                </a:lnTo>
                <a:lnTo>
                  <a:pt x="337566" y="203454"/>
                </a:lnTo>
                <a:lnTo>
                  <a:pt x="337350" y="216627"/>
                </a:lnTo>
                <a:lnTo>
                  <a:pt x="336485" y="232224"/>
                </a:lnTo>
                <a:lnTo>
                  <a:pt x="334960" y="246972"/>
                </a:lnTo>
                <a:lnTo>
                  <a:pt x="332780" y="260878"/>
                </a:lnTo>
                <a:lnTo>
                  <a:pt x="329947" y="273951"/>
                </a:lnTo>
                <a:lnTo>
                  <a:pt x="326467" y="286197"/>
                </a:lnTo>
                <a:lnTo>
                  <a:pt x="322342" y="297624"/>
                </a:lnTo>
                <a:lnTo>
                  <a:pt x="312171" y="318047"/>
                </a:lnTo>
                <a:lnTo>
                  <a:pt x="299466" y="335280"/>
                </a:lnTo>
                <a:lnTo>
                  <a:pt x="287261" y="347020"/>
                </a:lnTo>
                <a:lnTo>
                  <a:pt x="276990" y="354822"/>
                </a:lnTo>
                <a:lnTo>
                  <a:pt x="266088" y="361424"/>
                </a:lnTo>
                <a:lnTo>
                  <a:pt x="254572" y="366825"/>
                </a:lnTo>
                <a:lnTo>
                  <a:pt x="242459" y="371026"/>
                </a:lnTo>
                <a:lnTo>
                  <a:pt x="229763" y="374027"/>
                </a:lnTo>
                <a:lnTo>
                  <a:pt x="216502" y="375827"/>
                </a:lnTo>
                <a:lnTo>
                  <a:pt x="202691" y="376428"/>
                </a:lnTo>
                <a:lnTo>
                  <a:pt x="194429" y="376213"/>
                </a:lnTo>
                <a:lnTo>
                  <a:pt x="180731" y="374826"/>
                </a:lnTo>
                <a:lnTo>
                  <a:pt x="167765" y="372132"/>
                </a:lnTo>
                <a:lnTo>
                  <a:pt x="155543" y="368111"/>
                </a:lnTo>
                <a:lnTo>
                  <a:pt x="144075" y="362740"/>
                </a:lnTo>
                <a:lnTo>
                  <a:pt x="133371" y="356000"/>
                </a:lnTo>
                <a:lnTo>
                  <a:pt x="123443" y="347870"/>
                </a:lnTo>
                <a:lnTo>
                  <a:pt x="114299" y="338328"/>
                </a:lnTo>
                <a:lnTo>
                  <a:pt x="102434" y="322843"/>
                </a:lnTo>
                <a:lnTo>
                  <a:pt x="91070" y="302498"/>
                </a:lnTo>
                <a:lnTo>
                  <a:pt x="86334" y="291358"/>
                </a:lnTo>
                <a:lnTo>
                  <a:pt x="82230" y="279580"/>
                </a:lnTo>
                <a:lnTo>
                  <a:pt x="78758" y="267169"/>
                </a:lnTo>
                <a:lnTo>
                  <a:pt x="75917" y="254132"/>
                </a:lnTo>
                <a:lnTo>
                  <a:pt x="73707" y="240475"/>
                </a:lnTo>
                <a:lnTo>
                  <a:pt x="72128" y="226202"/>
                </a:lnTo>
                <a:lnTo>
                  <a:pt x="71181" y="211320"/>
                </a:lnTo>
                <a:lnTo>
                  <a:pt x="70865" y="195834"/>
                </a:lnTo>
                <a:lnTo>
                  <a:pt x="70907" y="190299"/>
                </a:lnTo>
                <a:lnTo>
                  <a:pt x="71478" y="174934"/>
                </a:lnTo>
                <a:lnTo>
                  <a:pt x="72714" y="160216"/>
                </a:lnTo>
                <a:lnTo>
                  <a:pt x="74611" y="146151"/>
                </a:lnTo>
                <a:lnTo>
                  <a:pt x="77160" y="132746"/>
                </a:lnTo>
                <a:lnTo>
                  <a:pt x="80357" y="120008"/>
                </a:lnTo>
                <a:lnTo>
                  <a:pt x="84194" y="107941"/>
                </a:lnTo>
                <a:lnTo>
                  <a:pt x="88666" y="96553"/>
                </a:lnTo>
                <a:lnTo>
                  <a:pt x="93767" y="85850"/>
                </a:lnTo>
                <a:lnTo>
                  <a:pt x="105828" y="66523"/>
                </a:lnTo>
                <a:lnTo>
                  <a:pt x="118709" y="51649"/>
                </a:lnTo>
                <a:lnTo>
                  <a:pt x="128271" y="43344"/>
                </a:lnTo>
                <a:lnTo>
                  <a:pt x="138628" y="36344"/>
                </a:lnTo>
                <a:lnTo>
                  <a:pt x="149790" y="30639"/>
                </a:lnTo>
                <a:lnTo>
                  <a:pt x="161768" y="26220"/>
                </a:lnTo>
                <a:lnTo>
                  <a:pt x="99203" y="27184"/>
                </a:lnTo>
                <a:lnTo>
                  <a:pt x="77942" y="41321"/>
                </a:lnTo>
                <a:lnTo>
                  <a:pt x="60095" y="56500"/>
                </a:lnTo>
                <a:lnTo>
                  <a:pt x="41806" y="75998"/>
                </a:lnTo>
                <a:lnTo>
                  <a:pt x="26803" y="96942"/>
                </a:lnTo>
                <a:lnTo>
                  <a:pt x="15103" y="119403"/>
                </a:lnTo>
                <a:lnTo>
                  <a:pt x="6724" y="143452"/>
                </a:lnTo>
                <a:lnTo>
                  <a:pt x="1684" y="169159"/>
                </a:lnTo>
                <a:lnTo>
                  <a:pt x="0" y="196596"/>
                </a:lnTo>
                <a:lnTo>
                  <a:pt x="23" y="200148"/>
                </a:lnTo>
                <a:lnTo>
                  <a:pt x="613" y="214349"/>
                </a:lnTo>
                <a:lnTo>
                  <a:pt x="1993" y="228071"/>
                </a:lnTo>
                <a:lnTo>
                  <a:pt x="7111" y="254109"/>
                </a:lnTo>
                <a:lnTo>
                  <a:pt x="15358" y="278323"/>
                </a:lnTo>
                <a:lnTo>
                  <a:pt x="26714" y="300772"/>
                </a:lnTo>
                <a:lnTo>
                  <a:pt x="41159" y="321515"/>
                </a:lnTo>
                <a:lnTo>
                  <a:pt x="58673" y="340614"/>
                </a:lnTo>
                <a:lnTo>
                  <a:pt x="70519" y="351356"/>
                </a:lnTo>
                <a:lnTo>
                  <a:pt x="91253" y="366465"/>
                </a:lnTo>
                <a:lnTo>
                  <a:pt x="113491" y="378392"/>
                </a:lnTo>
                <a:lnTo>
                  <a:pt x="137252" y="387217"/>
                </a:lnTo>
                <a:lnTo>
                  <a:pt x="162557" y="393022"/>
                </a:lnTo>
                <a:lnTo>
                  <a:pt x="189426" y="395885"/>
                </a:lnTo>
                <a:lnTo>
                  <a:pt x="203453" y="396240"/>
                </a:lnTo>
                <a:lnTo>
                  <a:pt x="206977" y="396216"/>
                </a:lnTo>
                <a:lnTo>
                  <a:pt x="233808" y="394366"/>
                </a:lnTo>
                <a:lnTo>
                  <a:pt x="259377" y="389528"/>
                </a:lnTo>
                <a:lnTo>
                  <a:pt x="283643" y="381640"/>
                </a:lnTo>
                <a:lnTo>
                  <a:pt x="306568" y="370645"/>
                </a:lnTo>
                <a:lnTo>
                  <a:pt x="328111" y="356481"/>
                </a:lnTo>
                <a:lnTo>
                  <a:pt x="348233" y="339090"/>
                </a:lnTo>
                <a:lnTo>
                  <a:pt x="359448" y="327471"/>
                </a:lnTo>
                <a:lnTo>
                  <a:pt x="375389" y="307098"/>
                </a:lnTo>
                <a:lnTo>
                  <a:pt x="388142" y="285190"/>
                </a:lnTo>
                <a:lnTo>
                  <a:pt x="397706" y="261705"/>
                </a:lnTo>
                <a:lnTo>
                  <a:pt x="404083" y="236604"/>
                </a:lnTo>
                <a:lnTo>
                  <a:pt x="407271" y="209846"/>
                </a:lnTo>
                <a:lnTo>
                  <a:pt x="407669" y="195833"/>
                </a:lnTo>
                <a:lnTo>
                  <a:pt x="407281" y="182519"/>
                </a:lnTo>
                <a:lnTo>
                  <a:pt x="404026" y="156127"/>
                </a:lnTo>
                <a:lnTo>
                  <a:pt x="397483" y="131236"/>
                </a:lnTo>
                <a:lnTo>
                  <a:pt x="387673" y="107824"/>
                </a:lnTo>
                <a:lnTo>
                  <a:pt x="374617" y="85870"/>
                </a:lnTo>
                <a:lnTo>
                  <a:pt x="358338" y="65352"/>
                </a:lnTo>
                <a:lnTo>
                  <a:pt x="339563" y="47217"/>
                </a:lnTo>
                <a:lnTo>
                  <a:pt x="318409" y="31535"/>
                </a:lnTo>
                <a:lnTo>
                  <a:pt x="296003" y="19033"/>
                </a:lnTo>
                <a:lnTo>
                  <a:pt x="272365" y="9688"/>
                </a:lnTo>
                <a:lnTo>
                  <a:pt x="247518" y="3479"/>
                </a:lnTo>
                <a:lnTo>
                  <a:pt x="221482" y="385"/>
                </a:lnTo>
                <a:lnTo>
                  <a:pt x="2080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1251" y="171323"/>
            <a:ext cx="103488" cy="6610"/>
          </a:xfrm>
          <a:custGeom>
            <a:avLst/>
            <a:gdLst/>
            <a:ahLst/>
            <a:cxnLst/>
            <a:rect l="l" t="t" r="r" b="b"/>
            <a:pathLst>
              <a:path w="103488" h="6610">
                <a:moveTo>
                  <a:pt x="75367" y="2502"/>
                </a:moveTo>
                <a:lnTo>
                  <a:pt x="89005" y="624"/>
                </a:lnTo>
                <a:lnTo>
                  <a:pt x="103488" y="0"/>
                </a:lnTo>
                <a:lnTo>
                  <a:pt x="11142" y="669"/>
                </a:lnTo>
                <a:lnTo>
                  <a:pt x="0" y="6610"/>
                </a:lnTo>
                <a:lnTo>
                  <a:pt x="62564" y="5646"/>
                </a:lnTo>
                <a:lnTo>
                  <a:pt x="75367" y="250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5531" y="159131"/>
            <a:ext cx="329184" cy="379476"/>
          </a:xfrm>
          <a:custGeom>
            <a:avLst/>
            <a:gdLst/>
            <a:ahLst/>
            <a:cxnLst/>
            <a:rect l="l" t="t" r="r" b="b"/>
            <a:pathLst>
              <a:path w="329183" h="379475">
                <a:moveTo>
                  <a:pt x="150621" y="379475"/>
                </a:moveTo>
                <a:lnTo>
                  <a:pt x="176021" y="379476"/>
                </a:lnTo>
                <a:lnTo>
                  <a:pt x="187863" y="379312"/>
                </a:lnTo>
                <a:lnTo>
                  <a:pt x="204038" y="378499"/>
                </a:lnTo>
                <a:lnTo>
                  <a:pt x="219141" y="377005"/>
                </a:lnTo>
                <a:lnTo>
                  <a:pt x="233175" y="374829"/>
                </a:lnTo>
                <a:lnTo>
                  <a:pt x="246137" y="371973"/>
                </a:lnTo>
                <a:lnTo>
                  <a:pt x="258030" y="368435"/>
                </a:lnTo>
                <a:lnTo>
                  <a:pt x="268851" y="364216"/>
                </a:lnTo>
                <a:lnTo>
                  <a:pt x="278603" y="359316"/>
                </a:lnTo>
                <a:lnTo>
                  <a:pt x="287283" y="353734"/>
                </a:lnTo>
                <a:lnTo>
                  <a:pt x="294893" y="347472"/>
                </a:lnTo>
                <a:lnTo>
                  <a:pt x="308357" y="332893"/>
                </a:lnTo>
                <a:lnTo>
                  <a:pt x="315855" y="322033"/>
                </a:lnTo>
                <a:lnTo>
                  <a:pt x="321686" y="310686"/>
                </a:lnTo>
                <a:lnTo>
                  <a:pt x="325851" y="298837"/>
                </a:lnTo>
                <a:lnTo>
                  <a:pt x="328350" y="286466"/>
                </a:lnTo>
                <a:lnTo>
                  <a:pt x="329183" y="273558"/>
                </a:lnTo>
                <a:lnTo>
                  <a:pt x="329181" y="272867"/>
                </a:lnTo>
                <a:lnTo>
                  <a:pt x="328203" y="259318"/>
                </a:lnTo>
                <a:lnTo>
                  <a:pt x="325469" y="246628"/>
                </a:lnTo>
                <a:lnTo>
                  <a:pt x="321014" y="234762"/>
                </a:lnTo>
                <a:lnTo>
                  <a:pt x="314875" y="223684"/>
                </a:lnTo>
                <a:lnTo>
                  <a:pt x="307085" y="213360"/>
                </a:lnTo>
                <a:lnTo>
                  <a:pt x="294505" y="201675"/>
                </a:lnTo>
                <a:lnTo>
                  <a:pt x="284216" y="194583"/>
                </a:lnTo>
                <a:lnTo>
                  <a:pt x="272977" y="188617"/>
                </a:lnTo>
                <a:lnTo>
                  <a:pt x="260789" y="183720"/>
                </a:lnTo>
                <a:lnTo>
                  <a:pt x="247649" y="179832"/>
                </a:lnTo>
                <a:lnTo>
                  <a:pt x="240469" y="178160"/>
                </a:lnTo>
                <a:lnTo>
                  <a:pt x="231043" y="176409"/>
                </a:lnTo>
                <a:lnTo>
                  <a:pt x="220566" y="174891"/>
                </a:lnTo>
                <a:lnTo>
                  <a:pt x="209038" y="173607"/>
                </a:lnTo>
                <a:lnTo>
                  <a:pt x="196459" y="172556"/>
                </a:lnTo>
                <a:lnTo>
                  <a:pt x="182830" y="171738"/>
                </a:lnTo>
                <a:lnTo>
                  <a:pt x="168149" y="171155"/>
                </a:lnTo>
                <a:lnTo>
                  <a:pt x="152418" y="170804"/>
                </a:lnTo>
                <a:lnTo>
                  <a:pt x="118871" y="170688"/>
                </a:lnTo>
                <a:lnTo>
                  <a:pt x="118871" y="20574"/>
                </a:lnTo>
                <a:lnTo>
                  <a:pt x="188975" y="20574"/>
                </a:lnTo>
                <a:lnTo>
                  <a:pt x="202181" y="20777"/>
                </a:lnTo>
                <a:lnTo>
                  <a:pt x="217720" y="21650"/>
                </a:lnTo>
                <a:lnTo>
                  <a:pt x="231431" y="23208"/>
                </a:lnTo>
                <a:lnTo>
                  <a:pt x="243292" y="25454"/>
                </a:lnTo>
                <a:lnTo>
                  <a:pt x="253278" y="28385"/>
                </a:lnTo>
                <a:lnTo>
                  <a:pt x="261365" y="32004"/>
                </a:lnTo>
                <a:lnTo>
                  <a:pt x="267160" y="35674"/>
                </a:lnTo>
                <a:lnTo>
                  <a:pt x="274897" y="43454"/>
                </a:lnTo>
                <a:lnTo>
                  <a:pt x="281649" y="54004"/>
                </a:lnTo>
                <a:lnTo>
                  <a:pt x="287329" y="67235"/>
                </a:lnTo>
                <a:lnTo>
                  <a:pt x="291845" y="83058"/>
                </a:lnTo>
                <a:lnTo>
                  <a:pt x="303275" y="83058"/>
                </a:lnTo>
                <a:lnTo>
                  <a:pt x="302892" y="76148"/>
                </a:lnTo>
                <a:lnTo>
                  <a:pt x="302194" y="63574"/>
                </a:lnTo>
                <a:lnTo>
                  <a:pt x="301496" y="50974"/>
                </a:lnTo>
                <a:lnTo>
                  <a:pt x="300798" y="38334"/>
                </a:lnTo>
                <a:lnTo>
                  <a:pt x="300100" y="25635"/>
                </a:lnTo>
                <a:lnTo>
                  <a:pt x="299402" y="12862"/>
                </a:lnTo>
                <a:lnTo>
                  <a:pt x="298703" y="0"/>
                </a:lnTo>
                <a:lnTo>
                  <a:pt x="3047" y="0"/>
                </a:lnTo>
                <a:lnTo>
                  <a:pt x="3047" y="10668"/>
                </a:lnTo>
                <a:lnTo>
                  <a:pt x="3598" y="10690"/>
                </a:lnTo>
                <a:lnTo>
                  <a:pt x="20150" y="11738"/>
                </a:lnTo>
                <a:lnTo>
                  <a:pt x="32557" y="13454"/>
                </a:lnTo>
                <a:lnTo>
                  <a:pt x="41147" y="16002"/>
                </a:lnTo>
                <a:lnTo>
                  <a:pt x="48005" y="19050"/>
                </a:lnTo>
                <a:lnTo>
                  <a:pt x="52577" y="23622"/>
                </a:lnTo>
                <a:lnTo>
                  <a:pt x="55625" y="30480"/>
                </a:lnTo>
                <a:lnTo>
                  <a:pt x="58271" y="39950"/>
                </a:lnTo>
                <a:lnTo>
                  <a:pt x="59716" y="52719"/>
                </a:lnTo>
                <a:lnTo>
                  <a:pt x="60197" y="69342"/>
                </a:lnTo>
                <a:lnTo>
                  <a:pt x="60197" y="195843"/>
                </a:lnTo>
                <a:lnTo>
                  <a:pt x="118871" y="194310"/>
                </a:lnTo>
                <a:lnTo>
                  <a:pt x="121693" y="193867"/>
                </a:lnTo>
                <a:lnTo>
                  <a:pt x="134426" y="192484"/>
                </a:lnTo>
                <a:lnTo>
                  <a:pt x="147065" y="192024"/>
                </a:lnTo>
                <a:lnTo>
                  <a:pt x="155171" y="192153"/>
                </a:lnTo>
                <a:lnTo>
                  <a:pt x="169297" y="193066"/>
                </a:lnTo>
                <a:lnTo>
                  <a:pt x="182596" y="194883"/>
                </a:lnTo>
                <a:lnTo>
                  <a:pt x="195083" y="197636"/>
                </a:lnTo>
                <a:lnTo>
                  <a:pt x="206774" y="201357"/>
                </a:lnTo>
                <a:lnTo>
                  <a:pt x="217687" y="206080"/>
                </a:lnTo>
                <a:lnTo>
                  <a:pt x="227837" y="211836"/>
                </a:lnTo>
                <a:lnTo>
                  <a:pt x="233657" y="215953"/>
                </a:lnTo>
                <a:lnTo>
                  <a:pt x="243084" y="224796"/>
                </a:lnTo>
                <a:lnTo>
                  <a:pt x="250415" y="235027"/>
                </a:lnTo>
                <a:lnTo>
                  <a:pt x="255652" y="246674"/>
                </a:lnTo>
                <a:lnTo>
                  <a:pt x="258794" y="259762"/>
                </a:lnTo>
                <a:lnTo>
                  <a:pt x="259841" y="274320"/>
                </a:lnTo>
                <a:lnTo>
                  <a:pt x="259551" y="281995"/>
                </a:lnTo>
                <a:lnTo>
                  <a:pt x="257428" y="295529"/>
                </a:lnTo>
                <a:lnTo>
                  <a:pt x="253294" y="307798"/>
                </a:lnTo>
                <a:lnTo>
                  <a:pt x="247202" y="318858"/>
                </a:lnTo>
                <a:lnTo>
                  <a:pt x="239206" y="328762"/>
                </a:lnTo>
                <a:lnTo>
                  <a:pt x="229361" y="337566"/>
                </a:lnTo>
                <a:lnTo>
                  <a:pt x="222344" y="342632"/>
                </a:lnTo>
                <a:lnTo>
                  <a:pt x="211029" y="349242"/>
                </a:lnTo>
                <a:lnTo>
                  <a:pt x="199343" y="354250"/>
                </a:lnTo>
                <a:lnTo>
                  <a:pt x="187234" y="357732"/>
                </a:lnTo>
                <a:lnTo>
                  <a:pt x="174651" y="359765"/>
                </a:lnTo>
                <a:lnTo>
                  <a:pt x="161543" y="360426"/>
                </a:lnTo>
                <a:lnTo>
                  <a:pt x="157887" y="360395"/>
                </a:lnTo>
                <a:lnTo>
                  <a:pt x="146896" y="359944"/>
                </a:lnTo>
                <a:lnTo>
                  <a:pt x="133970" y="358763"/>
                </a:lnTo>
                <a:lnTo>
                  <a:pt x="49529" y="358140"/>
                </a:lnTo>
                <a:lnTo>
                  <a:pt x="42611" y="362242"/>
                </a:lnTo>
                <a:lnTo>
                  <a:pt x="31974" y="365459"/>
                </a:lnTo>
                <a:lnTo>
                  <a:pt x="17746" y="367672"/>
                </a:lnTo>
                <a:lnTo>
                  <a:pt x="0" y="368808"/>
                </a:lnTo>
                <a:lnTo>
                  <a:pt x="0" y="379476"/>
                </a:lnTo>
                <a:lnTo>
                  <a:pt x="150621" y="3794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05061" y="353441"/>
            <a:ext cx="84440" cy="164453"/>
          </a:xfrm>
          <a:custGeom>
            <a:avLst/>
            <a:gdLst/>
            <a:ahLst/>
            <a:cxnLst/>
            <a:rect l="l" t="t" r="r" b="b"/>
            <a:pathLst>
              <a:path w="84440" h="164453">
                <a:moveTo>
                  <a:pt x="69342" y="0"/>
                </a:moveTo>
                <a:lnTo>
                  <a:pt x="10668" y="1533"/>
                </a:lnTo>
                <a:lnTo>
                  <a:pt x="10668" y="115824"/>
                </a:lnTo>
                <a:lnTo>
                  <a:pt x="10096" y="131424"/>
                </a:lnTo>
                <a:lnTo>
                  <a:pt x="8082" y="145885"/>
                </a:lnTo>
                <a:lnTo>
                  <a:pt x="4690" y="156687"/>
                </a:lnTo>
                <a:lnTo>
                  <a:pt x="0" y="163830"/>
                </a:lnTo>
                <a:lnTo>
                  <a:pt x="84440" y="164453"/>
                </a:lnTo>
                <a:lnTo>
                  <a:pt x="69342" y="162306"/>
                </a:lnTo>
                <a:lnTo>
                  <a:pt x="6934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0623" y="159131"/>
            <a:ext cx="409194" cy="384048"/>
          </a:xfrm>
          <a:custGeom>
            <a:avLst/>
            <a:gdLst/>
            <a:ahLst/>
            <a:cxnLst/>
            <a:rect l="l" t="t" r="r" b="b"/>
            <a:pathLst>
              <a:path w="409193" h="384048">
                <a:moveTo>
                  <a:pt x="320580" y="379476"/>
                </a:moveTo>
                <a:lnTo>
                  <a:pt x="409194" y="379476"/>
                </a:lnTo>
                <a:lnTo>
                  <a:pt x="409194" y="368808"/>
                </a:lnTo>
                <a:lnTo>
                  <a:pt x="392760" y="367764"/>
                </a:lnTo>
                <a:lnTo>
                  <a:pt x="378386" y="365569"/>
                </a:lnTo>
                <a:lnTo>
                  <a:pt x="360426" y="358140"/>
                </a:lnTo>
                <a:lnTo>
                  <a:pt x="352702" y="341779"/>
                </a:lnTo>
                <a:lnTo>
                  <a:pt x="350507" y="327786"/>
                </a:lnTo>
                <a:lnTo>
                  <a:pt x="349758" y="310134"/>
                </a:lnTo>
                <a:lnTo>
                  <a:pt x="349758" y="69342"/>
                </a:lnTo>
                <a:lnTo>
                  <a:pt x="350270" y="54503"/>
                </a:lnTo>
                <a:lnTo>
                  <a:pt x="352261" y="39752"/>
                </a:lnTo>
                <a:lnTo>
                  <a:pt x="360426" y="22098"/>
                </a:lnTo>
                <a:lnTo>
                  <a:pt x="377604" y="14178"/>
                </a:lnTo>
                <a:lnTo>
                  <a:pt x="391708" y="11835"/>
                </a:lnTo>
                <a:lnTo>
                  <a:pt x="409194" y="10668"/>
                </a:lnTo>
                <a:lnTo>
                  <a:pt x="409194" y="0"/>
                </a:lnTo>
                <a:lnTo>
                  <a:pt x="74676" y="0"/>
                </a:lnTo>
                <a:lnTo>
                  <a:pt x="74676" y="10668"/>
                </a:lnTo>
                <a:lnTo>
                  <a:pt x="92410" y="11814"/>
                </a:lnTo>
                <a:lnTo>
                  <a:pt x="106600" y="14100"/>
                </a:lnTo>
                <a:lnTo>
                  <a:pt x="117222" y="17528"/>
                </a:lnTo>
                <a:lnTo>
                  <a:pt x="128171" y="27345"/>
                </a:lnTo>
                <a:lnTo>
                  <a:pt x="134101" y="51460"/>
                </a:lnTo>
                <a:lnTo>
                  <a:pt x="134874" y="69342"/>
                </a:lnTo>
                <a:lnTo>
                  <a:pt x="134871" y="151044"/>
                </a:lnTo>
                <a:lnTo>
                  <a:pt x="134716" y="169070"/>
                </a:lnTo>
                <a:lnTo>
                  <a:pt x="134317" y="186102"/>
                </a:lnTo>
                <a:lnTo>
                  <a:pt x="133681" y="202140"/>
                </a:lnTo>
                <a:lnTo>
                  <a:pt x="132812" y="217184"/>
                </a:lnTo>
                <a:lnTo>
                  <a:pt x="131716" y="231234"/>
                </a:lnTo>
                <a:lnTo>
                  <a:pt x="130398" y="244290"/>
                </a:lnTo>
                <a:lnTo>
                  <a:pt x="128863" y="256352"/>
                </a:lnTo>
                <a:lnTo>
                  <a:pt x="127116" y="267420"/>
                </a:lnTo>
                <a:lnTo>
                  <a:pt x="123006" y="286574"/>
                </a:lnTo>
                <a:lnTo>
                  <a:pt x="118110" y="301752"/>
                </a:lnTo>
                <a:lnTo>
                  <a:pt x="113002" y="312669"/>
                </a:lnTo>
                <a:lnTo>
                  <a:pt x="104678" y="325696"/>
                </a:lnTo>
                <a:lnTo>
                  <a:pt x="95516" y="334890"/>
                </a:lnTo>
                <a:lnTo>
                  <a:pt x="85515" y="340341"/>
                </a:lnTo>
                <a:lnTo>
                  <a:pt x="74676" y="342138"/>
                </a:lnTo>
                <a:lnTo>
                  <a:pt x="73510" y="342114"/>
                </a:lnTo>
                <a:lnTo>
                  <a:pt x="62035" y="339614"/>
                </a:lnTo>
                <a:lnTo>
                  <a:pt x="49530" y="332994"/>
                </a:lnTo>
                <a:lnTo>
                  <a:pt x="41148" y="327660"/>
                </a:lnTo>
                <a:lnTo>
                  <a:pt x="34290" y="324612"/>
                </a:lnTo>
                <a:lnTo>
                  <a:pt x="19812" y="324612"/>
                </a:lnTo>
                <a:lnTo>
                  <a:pt x="13716" y="326898"/>
                </a:lnTo>
                <a:lnTo>
                  <a:pt x="8382" y="332232"/>
                </a:lnTo>
                <a:lnTo>
                  <a:pt x="3048" y="337566"/>
                </a:lnTo>
                <a:lnTo>
                  <a:pt x="0" y="342900"/>
                </a:lnTo>
                <a:lnTo>
                  <a:pt x="27" y="350969"/>
                </a:lnTo>
                <a:lnTo>
                  <a:pt x="3523" y="362945"/>
                </a:lnTo>
                <a:lnTo>
                  <a:pt x="12192" y="373380"/>
                </a:lnTo>
                <a:lnTo>
                  <a:pt x="20937" y="379145"/>
                </a:lnTo>
                <a:lnTo>
                  <a:pt x="33076" y="382885"/>
                </a:lnTo>
                <a:lnTo>
                  <a:pt x="47244" y="384048"/>
                </a:lnTo>
                <a:lnTo>
                  <a:pt x="55810" y="383743"/>
                </a:lnTo>
                <a:lnTo>
                  <a:pt x="69202" y="381908"/>
                </a:lnTo>
                <a:lnTo>
                  <a:pt x="81679" y="378413"/>
                </a:lnTo>
                <a:lnTo>
                  <a:pt x="93261" y="373258"/>
                </a:lnTo>
                <a:lnTo>
                  <a:pt x="103970" y="366443"/>
                </a:lnTo>
                <a:lnTo>
                  <a:pt x="113826" y="357969"/>
                </a:lnTo>
                <a:lnTo>
                  <a:pt x="122850" y="347835"/>
                </a:lnTo>
                <a:lnTo>
                  <a:pt x="131064" y="336042"/>
                </a:lnTo>
                <a:lnTo>
                  <a:pt x="139986" y="318110"/>
                </a:lnTo>
                <a:lnTo>
                  <a:pt x="145753" y="300593"/>
                </a:lnTo>
                <a:lnTo>
                  <a:pt x="150611" y="279799"/>
                </a:lnTo>
                <a:lnTo>
                  <a:pt x="154568" y="255746"/>
                </a:lnTo>
                <a:lnTo>
                  <a:pt x="156211" y="242502"/>
                </a:lnTo>
                <a:lnTo>
                  <a:pt x="157632" y="228449"/>
                </a:lnTo>
                <a:lnTo>
                  <a:pt x="158831" y="213589"/>
                </a:lnTo>
                <a:lnTo>
                  <a:pt x="159810" y="197924"/>
                </a:lnTo>
                <a:lnTo>
                  <a:pt x="160570" y="181456"/>
                </a:lnTo>
                <a:lnTo>
                  <a:pt x="161112" y="164187"/>
                </a:lnTo>
                <a:lnTo>
                  <a:pt x="161436" y="146119"/>
                </a:lnTo>
                <a:lnTo>
                  <a:pt x="161544" y="20574"/>
                </a:lnTo>
                <a:lnTo>
                  <a:pt x="290322" y="20574"/>
                </a:lnTo>
                <a:lnTo>
                  <a:pt x="290322" y="310134"/>
                </a:lnTo>
                <a:lnTo>
                  <a:pt x="289840" y="325734"/>
                </a:lnTo>
                <a:lnTo>
                  <a:pt x="288012" y="340195"/>
                </a:lnTo>
                <a:lnTo>
                  <a:pt x="279654" y="358140"/>
                </a:lnTo>
                <a:lnTo>
                  <a:pt x="262839" y="365668"/>
                </a:lnTo>
                <a:lnTo>
                  <a:pt x="248748" y="367757"/>
                </a:lnTo>
                <a:lnTo>
                  <a:pt x="230886" y="368808"/>
                </a:lnTo>
                <a:lnTo>
                  <a:pt x="230886" y="379476"/>
                </a:lnTo>
                <a:lnTo>
                  <a:pt x="320580" y="3794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44963" y="159131"/>
            <a:ext cx="356616" cy="379476"/>
          </a:xfrm>
          <a:custGeom>
            <a:avLst/>
            <a:gdLst/>
            <a:ahLst/>
            <a:cxnLst/>
            <a:rect l="l" t="t" r="r" b="b"/>
            <a:pathLst>
              <a:path w="356615" h="379476">
                <a:moveTo>
                  <a:pt x="165934" y="358902"/>
                </a:moveTo>
                <a:lnTo>
                  <a:pt x="141732" y="358902"/>
                </a:lnTo>
                <a:lnTo>
                  <a:pt x="133350" y="357378"/>
                </a:lnTo>
                <a:lnTo>
                  <a:pt x="129540" y="355092"/>
                </a:lnTo>
                <a:lnTo>
                  <a:pt x="125730" y="353568"/>
                </a:lnTo>
                <a:lnTo>
                  <a:pt x="120396" y="346710"/>
                </a:lnTo>
                <a:lnTo>
                  <a:pt x="118735" y="333629"/>
                </a:lnTo>
                <a:lnTo>
                  <a:pt x="118110" y="316230"/>
                </a:lnTo>
                <a:lnTo>
                  <a:pt x="118110" y="191262"/>
                </a:lnTo>
                <a:lnTo>
                  <a:pt x="210796" y="191262"/>
                </a:lnTo>
                <a:lnTo>
                  <a:pt x="226050" y="191819"/>
                </a:lnTo>
                <a:lnTo>
                  <a:pt x="238643" y="193542"/>
                </a:lnTo>
                <a:lnTo>
                  <a:pt x="248412" y="196596"/>
                </a:lnTo>
                <a:lnTo>
                  <a:pt x="256794" y="200406"/>
                </a:lnTo>
                <a:lnTo>
                  <a:pt x="262890" y="205740"/>
                </a:lnTo>
                <a:lnTo>
                  <a:pt x="266700" y="211836"/>
                </a:lnTo>
                <a:lnTo>
                  <a:pt x="269506" y="219072"/>
                </a:lnTo>
                <a:lnTo>
                  <a:pt x="272472" y="231096"/>
                </a:lnTo>
                <a:lnTo>
                  <a:pt x="275082" y="247650"/>
                </a:lnTo>
                <a:lnTo>
                  <a:pt x="286512" y="247650"/>
                </a:lnTo>
                <a:lnTo>
                  <a:pt x="286512" y="115824"/>
                </a:lnTo>
                <a:lnTo>
                  <a:pt x="275082" y="115824"/>
                </a:lnTo>
                <a:lnTo>
                  <a:pt x="273899" y="128475"/>
                </a:lnTo>
                <a:lnTo>
                  <a:pt x="270490" y="141955"/>
                </a:lnTo>
                <a:lnTo>
                  <a:pt x="265015" y="152752"/>
                </a:lnTo>
                <a:lnTo>
                  <a:pt x="257556" y="160782"/>
                </a:lnTo>
                <a:lnTo>
                  <a:pt x="251329" y="164616"/>
                </a:lnTo>
                <a:lnTo>
                  <a:pt x="240860" y="168045"/>
                </a:lnTo>
                <a:lnTo>
                  <a:pt x="227243" y="170041"/>
                </a:lnTo>
                <a:lnTo>
                  <a:pt x="210312" y="170688"/>
                </a:lnTo>
                <a:lnTo>
                  <a:pt x="118110" y="170688"/>
                </a:lnTo>
                <a:lnTo>
                  <a:pt x="118110" y="20574"/>
                </a:lnTo>
                <a:lnTo>
                  <a:pt x="239989" y="20648"/>
                </a:lnTo>
                <a:lnTo>
                  <a:pt x="255033" y="21374"/>
                </a:lnTo>
                <a:lnTo>
                  <a:pt x="266985" y="22873"/>
                </a:lnTo>
                <a:lnTo>
                  <a:pt x="275844" y="25146"/>
                </a:lnTo>
                <a:lnTo>
                  <a:pt x="290820" y="33141"/>
                </a:lnTo>
                <a:lnTo>
                  <a:pt x="299466" y="41910"/>
                </a:lnTo>
                <a:lnTo>
                  <a:pt x="305806" y="54649"/>
                </a:lnTo>
                <a:lnTo>
                  <a:pt x="309931" y="67303"/>
                </a:lnTo>
                <a:lnTo>
                  <a:pt x="313944" y="83058"/>
                </a:lnTo>
                <a:lnTo>
                  <a:pt x="325374" y="83058"/>
                </a:lnTo>
                <a:lnTo>
                  <a:pt x="324990" y="76148"/>
                </a:lnTo>
                <a:lnTo>
                  <a:pt x="324292" y="63574"/>
                </a:lnTo>
                <a:lnTo>
                  <a:pt x="323594" y="50974"/>
                </a:lnTo>
                <a:lnTo>
                  <a:pt x="322896" y="38334"/>
                </a:lnTo>
                <a:lnTo>
                  <a:pt x="322198" y="25635"/>
                </a:lnTo>
                <a:lnTo>
                  <a:pt x="321500" y="12862"/>
                </a:lnTo>
                <a:lnTo>
                  <a:pt x="320802" y="0"/>
                </a:lnTo>
                <a:lnTo>
                  <a:pt x="0" y="0"/>
                </a:lnTo>
                <a:lnTo>
                  <a:pt x="0" y="10668"/>
                </a:lnTo>
                <a:lnTo>
                  <a:pt x="15745" y="10673"/>
                </a:lnTo>
                <a:lnTo>
                  <a:pt x="30932" y="11882"/>
                </a:lnTo>
                <a:lnTo>
                  <a:pt x="42903" y="15533"/>
                </a:lnTo>
                <a:lnTo>
                  <a:pt x="54019" y="25129"/>
                </a:lnTo>
                <a:lnTo>
                  <a:pt x="58868" y="47944"/>
                </a:lnTo>
                <a:lnTo>
                  <a:pt x="59436" y="66294"/>
                </a:lnTo>
                <a:lnTo>
                  <a:pt x="59436" y="312420"/>
                </a:lnTo>
                <a:lnTo>
                  <a:pt x="59196" y="327731"/>
                </a:lnTo>
                <a:lnTo>
                  <a:pt x="58245" y="340816"/>
                </a:lnTo>
                <a:lnTo>
                  <a:pt x="54102" y="355092"/>
                </a:lnTo>
                <a:lnTo>
                  <a:pt x="42672" y="362712"/>
                </a:lnTo>
                <a:lnTo>
                  <a:pt x="39394" y="364222"/>
                </a:lnTo>
                <a:lnTo>
                  <a:pt x="27184" y="367791"/>
                </a:lnTo>
                <a:lnTo>
                  <a:pt x="14478" y="368808"/>
                </a:lnTo>
                <a:lnTo>
                  <a:pt x="0" y="368808"/>
                </a:lnTo>
                <a:lnTo>
                  <a:pt x="0" y="379476"/>
                </a:lnTo>
                <a:lnTo>
                  <a:pt x="320802" y="379476"/>
                </a:lnTo>
                <a:lnTo>
                  <a:pt x="320859" y="379324"/>
                </a:lnTo>
                <a:lnTo>
                  <a:pt x="325422" y="367375"/>
                </a:lnTo>
                <a:lnTo>
                  <a:pt x="329977" y="355479"/>
                </a:lnTo>
                <a:lnTo>
                  <a:pt x="334513" y="343618"/>
                </a:lnTo>
                <a:lnTo>
                  <a:pt x="339023" y="331776"/>
                </a:lnTo>
                <a:lnTo>
                  <a:pt x="343497" y="319933"/>
                </a:lnTo>
                <a:lnTo>
                  <a:pt x="347926" y="308072"/>
                </a:lnTo>
                <a:lnTo>
                  <a:pt x="352302" y="296175"/>
                </a:lnTo>
                <a:lnTo>
                  <a:pt x="356616" y="284226"/>
                </a:lnTo>
                <a:lnTo>
                  <a:pt x="344424" y="284226"/>
                </a:lnTo>
                <a:lnTo>
                  <a:pt x="343303" y="286248"/>
                </a:lnTo>
                <a:lnTo>
                  <a:pt x="335668" y="299032"/>
                </a:lnTo>
                <a:lnTo>
                  <a:pt x="327976" y="310379"/>
                </a:lnTo>
                <a:lnTo>
                  <a:pt x="320327" y="320390"/>
                </a:lnTo>
                <a:lnTo>
                  <a:pt x="312822" y="329165"/>
                </a:lnTo>
                <a:lnTo>
                  <a:pt x="305562" y="336804"/>
                </a:lnTo>
                <a:lnTo>
                  <a:pt x="296878" y="343520"/>
                </a:lnTo>
                <a:lnTo>
                  <a:pt x="285970" y="349972"/>
                </a:lnTo>
                <a:lnTo>
                  <a:pt x="274320" y="354330"/>
                </a:lnTo>
                <a:lnTo>
                  <a:pt x="264886" y="356376"/>
                </a:lnTo>
                <a:lnTo>
                  <a:pt x="253422" y="357779"/>
                </a:lnTo>
                <a:lnTo>
                  <a:pt x="239572" y="358621"/>
                </a:lnTo>
                <a:lnTo>
                  <a:pt x="223266" y="358902"/>
                </a:lnTo>
                <a:lnTo>
                  <a:pt x="165934" y="35890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26725" y="159131"/>
            <a:ext cx="535686" cy="379476"/>
          </a:xfrm>
          <a:custGeom>
            <a:avLst/>
            <a:gdLst/>
            <a:ahLst/>
            <a:cxnLst/>
            <a:rect l="l" t="t" r="r" b="b"/>
            <a:pathLst>
              <a:path w="535686" h="379475">
                <a:moveTo>
                  <a:pt x="0" y="3809"/>
                </a:moveTo>
                <a:lnTo>
                  <a:pt x="0" y="10667"/>
                </a:lnTo>
                <a:lnTo>
                  <a:pt x="15151" y="11182"/>
                </a:lnTo>
                <a:lnTo>
                  <a:pt x="27884" y="12901"/>
                </a:lnTo>
                <a:lnTo>
                  <a:pt x="44957" y="19811"/>
                </a:lnTo>
                <a:lnTo>
                  <a:pt x="52577" y="29717"/>
                </a:lnTo>
                <a:lnTo>
                  <a:pt x="57900" y="50678"/>
                </a:lnTo>
                <a:lnTo>
                  <a:pt x="58673" y="66293"/>
                </a:lnTo>
                <a:lnTo>
                  <a:pt x="58640" y="318307"/>
                </a:lnTo>
                <a:lnTo>
                  <a:pt x="57683" y="334921"/>
                </a:lnTo>
                <a:lnTo>
                  <a:pt x="55409" y="346974"/>
                </a:lnTo>
                <a:lnTo>
                  <a:pt x="41919" y="363095"/>
                </a:lnTo>
                <a:lnTo>
                  <a:pt x="29724" y="367404"/>
                </a:lnTo>
                <a:lnTo>
                  <a:pt x="14477" y="368807"/>
                </a:lnTo>
                <a:lnTo>
                  <a:pt x="0" y="368807"/>
                </a:lnTo>
                <a:lnTo>
                  <a:pt x="0" y="379475"/>
                </a:lnTo>
                <a:lnTo>
                  <a:pt x="144779" y="379475"/>
                </a:lnTo>
                <a:lnTo>
                  <a:pt x="144779" y="368807"/>
                </a:lnTo>
                <a:lnTo>
                  <a:pt x="130301" y="368807"/>
                </a:lnTo>
                <a:lnTo>
                  <a:pt x="115621" y="367605"/>
                </a:lnTo>
                <a:lnTo>
                  <a:pt x="103573" y="363796"/>
                </a:lnTo>
                <a:lnTo>
                  <a:pt x="94487" y="357377"/>
                </a:lnTo>
                <a:lnTo>
                  <a:pt x="88976" y="345031"/>
                </a:lnTo>
                <a:lnTo>
                  <a:pt x="86841" y="331560"/>
                </a:lnTo>
                <a:lnTo>
                  <a:pt x="86105" y="313943"/>
                </a:lnTo>
                <a:lnTo>
                  <a:pt x="86105" y="60197"/>
                </a:lnTo>
                <a:lnTo>
                  <a:pt x="94014" y="76194"/>
                </a:lnTo>
                <a:lnTo>
                  <a:pt x="101964" y="92180"/>
                </a:lnTo>
                <a:lnTo>
                  <a:pt x="109951" y="108157"/>
                </a:lnTo>
                <a:lnTo>
                  <a:pt x="117969" y="124126"/>
                </a:lnTo>
                <a:lnTo>
                  <a:pt x="126015" y="140088"/>
                </a:lnTo>
                <a:lnTo>
                  <a:pt x="134084" y="156045"/>
                </a:lnTo>
                <a:lnTo>
                  <a:pt x="142171" y="171997"/>
                </a:lnTo>
                <a:lnTo>
                  <a:pt x="150272" y="187945"/>
                </a:lnTo>
                <a:lnTo>
                  <a:pt x="158382" y="203891"/>
                </a:lnTo>
                <a:lnTo>
                  <a:pt x="166497" y="219836"/>
                </a:lnTo>
                <a:lnTo>
                  <a:pt x="174611" y="235782"/>
                </a:lnTo>
                <a:lnTo>
                  <a:pt x="182721" y="251728"/>
                </a:lnTo>
                <a:lnTo>
                  <a:pt x="190822" y="267676"/>
                </a:lnTo>
                <a:lnTo>
                  <a:pt x="198909" y="283628"/>
                </a:lnTo>
                <a:lnTo>
                  <a:pt x="206978" y="299585"/>
                </a:lnTo>
                <a:lnTo>
                  <a:pt x="215024" y="315547"/>
                </a:lnTo>
                <a:lnTo>
                  <a:pt x="223042" y="331516"/>
                </a:lnTo>
                <a:lnTo>
                  <a:pt x="231029" y="347493"/>
                </a:lnTo>
                <a:lnTo>
                  <a:pt x="238979" y="363479"/>
                </a:lnTo>
                <a:lnTo>
                  <a:pt x="246887" y="379475"/>
                </a:lnTo>
                <a:lnTo>
                  <a:pt x="256794" y="379475"/>
                </a:lnTo>
                <a:lnTo>
                  <a:pt x="264702" y="363479"/>
                </a:lnTo>
                <a:lnTo>
                  <a:pt x="272652" y="347493"/>
                </a:lnTo>
                <a:lnTo>
                  <a:pt x="280639" y="331516"/>
                </a:lnTo>
                <a:lnTo>
                  <a:pt x="288657" y="315547"/>
                </a:lnTo>
                <a:lnTo>
                  <a:pt x="296703" y="299585"/>
                </a:lnTo>
                <a:lnTo>
                  <a:pt x="304772" y="283628"/>
                </a:lnTo>
                <a:lnTo>
                  <a:pt x="312859" y="267676"/>
                </a:lnTo>
                <a:lnTo>
                  <a:pt x="320960" y="251728"/>
                </a:lnTo>
                <a:lnTo>
                  <a:pt x="329070" y="235782"/>
                </a:lnTo>
                <a:lnTo>
                  <a:pt x="337184" y="219836"/>
                </a:lnTo>
                <a:lnTo>
                  <a:pt x="345299" y="203891"/>
                </a:lnTo>
                <a:lnTo>
                  <a:pt x="353409" y="187945"/>
                </a:lnTo>
                <a:lnTo>
                  <a:pt x="361510" y="171997"/>
                </a:lnTo>
                <a:lnTo>
                  <a:pt x="369597" y="156045"/>
                </a:lnTo>
                <a:lnTo>
                  <a:pt x="377666" y="140088"/>
                </a:lnTo>
                <a:lnTo>
                  <a:pt x="385712" y="124126"/>
                </a:lnTo>
                <a:lnTo>
                  <a:pt x="393730" y="108157"/>
                </a:lnTo>
                <a:lnTo>
                  <a:pt x="401717" y="92180"/>
                </a:lnTo>
                <a:lnTo>
                  <a:pt x="409667" y="76194"/>
                </a:lnTo>
                <a:lnTo>
                  <a:pt x="417575" y="60197"/>
                </a:lnTo>
                <a:lnTo>
                  <a:pt x="417542" y="318307"/>
                </a:lnTo>
                <a:lnTo>
                  <a:pt x="416585" y="334921"/>
                </a:lnTo>
                <a:lnTo>
                  <a:pt x="414311" y="346974"/>
                </a:lnTo>
                <a:lnTo>
                  <a:pt x="410717" y="354329"/>
                </a:lnTo>
                <a:lnTo>
                  <a:pt x="400821" y="363095"/>
                </a:lnTo>
                <a:lnTo>
                  <a:pt x="388626" y="367404"/>
                </a:lnTo>
                <a:lnTo>
                  <a:pt x="373380" y="368807"/>
                </a:lnTo>
                <a:lnTo>
                  <a:pt x="358902" y="368807"/>
                </a:lnTo>
                <a:lnTo>
                  <a:pt x="358902" y="379475"/>
                </a:lnTo>
                <a:lnTo>
                  <a:pt x="535685" y="379475"/>
                </a:lnTo>
                <a:lnTo>
                  <a:pt x="535685" y="368807"/>
                </a:lnTo>
                <a:lnTo>
                  <a:pt x="521208" y="368807"/>
                </a:lnTo>
                <a:lnTo>
                  <a:pt x="506865" y="367605"/>
                </a:lnTo>
                <a:lnTo>
                  <a:pt x="494652" y="363796"/>
                </a:lnTo>
                <a:lnTo>
                  <a:pt x="483073" y="354357"/>
                </a:lnTo>
                <a:lnTo>
                  <a:pt x="477613" y="331560"/>
                </a:lnTo>
                <a:lnTo>
                  <a:pt x="477012" y="313943"/>
                </a:lnTo>
                <a:lnTo>
                  <a:pt x="477060" y="61074"/>
                </a:lnTo>
                <a:lnTo>
                  <a:pt x="478006" y="44836"/>
                </a:lnTo>
                <a:lnTo>
                  <a:pt x="480066" y="32860"/>
                </a:lnTo>
                <a:lnTo>
                  <a:pt x="493953" y="16179"/>
                </a:lnTo>
                <a:lnTo>
                  <a:pt x="506179" y="12022"/>
                </a:lnTo>
                <a:lnTo>
                  <a:pt x="521207" y="10667"/>
                </a:lnTo>
                <a:lnTo>
                  <a:pt x="535685" y="10667"/>
                </a:lnTo>
                <a:lnTo>
                  <a:pt x="535685" y="0"/>
                </a:lnTo>
                <a:lnTo>
                  <a:pt x="417575" y="0"/>
                </a:lnTo>
                <a:lnTo>
                  <a:pt x="410244" y="14956"/>
                </a:lnTo>
                <a:lnTo>
                  <a:pt x="402881" y="29882"/>
                </a:lnTo>
                <a:lnTo>
                  <a:pt x="395491" y="44781"/>
                </a:lnTo>
                <a:lnTo>
                  <a:pt x="388077" y="59655"/>
                </a:lnTo>
                <a:lnTo>
                  <a:pt x="380642" y="74509"/>
                </a:lnTo>
                <a:lnTo>
                  <a:pt x="373191" y="89346"/>
                </a:lnTo>
                <a:lnTo>
                  <a:pt x="365725" y="104169"/>
                </a:lnTo>
                <a:lnTo>
                  <a:pt x="358249" y="118981"/>
                </a:lnTo>
                <a:lnTo>
                  <a:pt x="350767" y="133787"/>
                </a:lnTo>
                <a:lnTo>
                  <a:pt x="343280" y="148590"/>
                </a:lnTo>
                <a:lnTo>
                  <a:pt x="335794" y="163392"/>
                </a:lnTo>
                <a:lnTo>
                  <a:pt x="328312" y="178198"/>
                </a:lnTo>
                <a:lnTo>
                  <a:pt x="320836" y="193010"/>
                </a:lnTo>
                <a:lnTo>
                  <a:pt x="313370" y="207833"/>
                </a:lnTo>
                <a:lnTo>
                  <a:pt x="305919" y="222670"/>
                </a:lnTo>
                <a:lnTo>
                  <a:pt x="298484" y="237524"/>
                </a:lnTo>
                <a:lnTo>
                  <a:pt x="291070" y="252398"/>
                </a:lnTo>
                <a:lnTo>
                  <a:pt x="283680" y="267297"/>
                </a:lnTo>
                <a:lnTo>
                  <a:pt x="276317" y="282223"/>
                </a:lnTo>
                <a:lnTo>
                  <a:pt x="268985" y="297179"/>
                </a:lnTo>
                <a:lnTo>
                  <a:pt x="261539" y="282223"/>
                </a:lnTo>
                <a:lnTo>
                  <a:pt x="254062" y="267297"/>
                </a:lnTo>
                <a:lnTo>
                  <a:pt x="246558" y="252398"/>
                </a:lnTo>
                <a:lnTo>
                  <a:pt x="239030" y="237524"/>
                </a:lnTo>
                <a:lnTo>
                  <a:pt x="231481" y="222670"/>
                </a:lnTo>
                <a:lnTo>
                  <a:pt x="223915" y="207833"/>
                </a:lnTo>
                <a:lnTo>
                  <a:pt x="216335" y="193010"/>
                </a:lnTo>
                <a:lnTo>
                  <a:pt x="208745" y="178198"/>
                </a:lnTo>
                <a:lnTo>
                  <a:pt x="201148" y="163392"/>
                </a:lnTo>
                <a:lnTo>
                  <a:pt x="193547" y="148590"/>
                </a:lnTo>
                <a:lnTo>
                  <a:pt x="185947" y="133787"/>
                </a:lnTo>
                <a:lnTo>
                  <a:pt x="178350" y="118981"/>
                </a:lnTo>
                <a:lnTo>
                  <a:pt x="170760" y="104169"/>
                </a:lnTo>
                <a:lnTo>
                  <a:pt x="163180" y="89346"/>
                </a:lnTo>
                <a:lnTo>
                  <a:pt x="155614" y="74509"/>
                </a:lnTo>
                <a:lnTo>
                  <a:pt x="148065" y="59655"/>
                </a:lnTo>
                <a:lnTo>
                  <a:pt x="140537" y="44781"/>
                </a:lnTo>
                <a:lnTo>
                  <a:pt x="133033" y="29882"/>
                </a:lnTo>
                <a:lnTo>
                  <a:pt x="125556" y="14956"/>
                </a:lnTo>
                <a:lnTo>
                  <a:pt x="118109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80699" y="150749"/>
            <a:ext cx="448818" cy="387858"/>
          </a:xfrm>
          <a:custGeom>
            <a:avLst/>
            <a:gdLst/>
            <a:ahLst/>
            <a:cxnLst/>
            <a:rect l="l" t="t" r="r" b="b"/>
            <a:pathLst>
              <a:path w="448817" h="387858">
                <a:moveTo>
                  <a:pt x="119671" y="209084"/>
                </a:moveTo>
                <a:lnTo>
                  <a:pt x="114204" y="220647"/>
                </a:lnTo>
                <a:lnTo>
                  <a:pt x="147966" y="212221"/>
                </a:lnTo>
                <a:lnTo>
                  <a:pt x="153537" y="200809"/>
                </a:lnTo>
                <a:lnTo>
                  <a:pt x="159170" y="189434"/>
                </a:lnTo>
                <a:lnTo>
                  <a:pt x="164847" y="178085"/>
                </a:lnTo>
                <a:lnTo>
                  <a:pt x="170548" y="166751"/>
                </a:lnTo>
                <a:lnTo>
                  <a:pt x="176255" y="155420"/>
                </a:lnTo>
                <a:lnTo>
                  <a:pt x="181948" y="144081"/>
                </a:lnTo>
                <a:lnTo>
                  <a:pt x="187608" y="132722"/>
                </a:lnTo>
                <a:lnTo>
                  <a:pt x="193218" y="121333"/>
                </a:lnTo>
                <a:lnTo>
                  <a:pt x="198757" y="109902"/>
                </a:lnTo>
                <a:lnTo>
                  <a:pt x="204207" y="98417"/>
                </a:lnTo>
                <a:lnTo>
                  <a:pt x="209550" y="86867"/>
                </a:lnTo>
                <a:lnTo>
                  <a:pt x="211088" y="90191"/>
                </a:lnTo>
                <a:lnTo>
                  <a:pt x="216440" y="101717"/>
                </a:lnTo>
                <a:lnTo>
                  <a:pt x="221809" y="113243"/>
                </a:lnTo>
                <a:lnTo>
                  <a:pt x="227191" y="124769"/>
                </a:lnTo>
                <a:lnTo>
                  <a:pt x="232580" y="136295"/>
                </a:lnTo>
                <a:lnTo>
                  <a:pt x="237970" y="147821"/>
                </a:lnTo>
                <a:lnTo>
                  <a:pt x="243355" y="159347"/>
                </a:lnTo>
                <a:lnTo>
                  <a:pt x="248728" y="170873"/>
                </a:lnTo>
                <a:lnTo>
                  <a:pt x="254085" y="182399"/>
                </a:lnTo>
                <a:lnTo>
                  <a:pt x="259420" y="193925"/>
                </a:lnTo>
                <a:lnTo>
                  <a:pt x="264726" y="205451"/>
                </a:lnTo>
                <a:lnTo>
                  <a:pt x="269998" y="216977"/>
                </a:lnTo>
                <a:lnTo>
                  <a:pt x="275230" y="228503"/>
                </a:lnTo>
                <a:lnTo>
                  <a:pt x="280416" y="240029"/>
                </a:lnTo>
                <a:lnTo>
                  <a:pt x="134874" y="240029"/>
                </a:lnTo>
                <a:lnTo>
                  <a:pt x="137087" y="235204"/>
                </a:lnTo>
                <a:lnTo>
                  <a:pt x="108630" y="232130"/>
                </a:lnTo>
                <a:lnTo>
                  <a:pt x="102980" y="243550"/>
                </a:lnTo>
                <a:lnTo>
                  <a:pt x="97288" y="254923"/>
                </a:lnTo>
                <a:lnTo>
                  <a:pt x="91587" y="266265"/>
                </a:lnTo>
                <a:lnTo>
                  <a:pt x="85908" y="277593"/>
                </a:lnTo>
                <a:lnTo>
                  <a:pt x="80286" y="288924"/>
                </a:lnTo>
                <a:lnTo>
                  <a:pt x="74753" y="300273"/>
                </a:lnTo>
                <a:lnTo>
                  <a:pt x="69342" y="311657"/>
                </a:lnTo>
                <a:lnTo>
                  <a:pt x="68212" y="314233"/>
                </a:lnTo>
                <a:lnTo>
                  <a:pt x="61044" y="329070"/>
                </a:lnTo>
                <a:lnTo>
                  <a:pt x="53858" y="341617"/>
                </a:lnTo>
                <a:lnTo>
                  <a:pt x="46788" y="351974"/>
                </a:lnTo>
                <a:lnTo>
                  <a:pt x="39967" y="360243"/>
                </a:lnTo>
                <a:lnTo>
                  <a:pt x="33528" y="366521"/>
                </a:lnTo>
                <a:lnTo>
                  <a:pt x="27807" y="370143"/>
                </a:lnTo>
                <a:lnTo>
                  <a:pt x="16369" y="374154"/>
                </a:lnTo>
                <a:lnTo>
                  <a:pt x="0" y="377189"/>
                </a:lnTo>
                <a:lnTo>
                  <a:pt x="0" y="387857"/>
                </a:lnTo>
                <a:lnTo>
                  <a:pt x="134874" y="387857"/>
                </a:lnTo>
                <a:lnTo>
                  <a:pt x="134874" y="377189"/>
                </a:lnTo>
                <a:lnTo>
                  <a:pt x="126492" y="377189"/>
                </a:lnTo>
                <a:lnTo>
                  <a:pt x="122682" y="376427"/>
                </a:lnTo>
                <a:lnTo>
                  <a:pt x="116456" y="375679"/>
                </a:lnTo>
                <a:lnTo>
                  <a:pt x="102685" y="372891"/>
                </a:lnTo>
                <a:lnTo>
                  <a:pt x="93726" y="368807"/>
                </a:lnTo>
                <a:lnTo>
                  <a:pt x="87630" y="364235"/>
                </a:lnTo>
                <a:lnTo>
                  <a:pt x="84582" y="359663"/>
                </a:lnTo>
                <a:lnTo>
                  <a:pt x="84582" y="353567"/>
                </a:lnTo>
                <a:lnTo>
                  <a:pt x="85358" y="347355"/>
                </a:lnTo>
                <a:lnTo>
                  <a:pt x="88947" y="335827"/>
                </a:lnTo>
                <a:lnTo>
                  <a:pt x="95250" y="320801"/>
                </a:lnTo>
                <a:lnTo>
                  <a:pt x="99569" y="311625"/>
                </a:lnTo>
                <a:lnTo>
                  <a:pt x="105173" y="300203"/>
                </a:lnTo>
                <a:lnTo>
                  <a:pt x="110877" y="288781"/>
                </a:lnTo>
                <a:lnTo>
                  <a:pt x="116514" y="277359"/>
                </a:lnTo>
                <a:lnTo>
                  <a:pt x="121920" y="265937"/>
                </a:lnTo>
                <a:lnTo>
                  <a:pt x="123444" y="264413"/>
                </a:lnTo>
                <a:lnTo>
                  <a:pt x="124968" y="260603"/>
                </a:lnTo>
                <a:lnTo>
                  <a:pt x="289560" y="260603"/>
                </a:lnTo>
                <a:lnTo>
                  <a:pt x="293539" y="269287"/>
                </a:lnTo>
                <a:lnTo>
                  <a:pt x="298831" y="280832"/>
                </a:lnTo>
                <a:lnTo>
                  <a:pt x="304122" y="292377"/>
                </a:lnTo>
                <a:lnTo>
                  <a:pt x="309414" y="303922"/>
                </a:lnTo>
                <a:lnTo>
                  <a:pt x="314706" y="315467"/>
                </a:lnTo>
                <a:lnTo>
                  <a:pt x="316143" y="318805"/>
                </a:lnTo>
                <a:lnTo>
                  <a:pt x="321933" y="333314"/>
                </a:lnTo>
                <a:lnTo>
                  <a:pt x="325610" y="345155"/>
                </a:lnTo>
                <a:lnTo>
                  <a:pt x="326898" y="354329"/>
                </a:lnTo>
                <a:lnTo>
                  <a:pt x="326898" y="360425"/>
                </a:lnTo>
                <a:lnTo>
                  <a:pt x="323850" y="365759"/>
                </a:lnTo>
                <a:lnTo>
                  <a:pt x="317754" y="369569"/>
                </a:lnTo>
                <a:lnTo>
                  <a:pt x="312338" y="372698"/>
                </a:lnTo>
                <a:lnTo>
                  <a:pt x="300580" y="375683"/>
                </a:lnTo>
                <a:lnTo>
                  <a:pt x="284226" y="377189"/>
                </a:lnTo>
                <a:lnTo>
                  <a:pt x="284226" y="387857"/>
                </a:lnTo>
                <a:lnTo>
                  <a:pt x="448818" y="387857"/>
                </a:lnTo>
                <a:lnTo>
                  <a:pt x="448818" y="377189"/>
                </a:lnTo>
                <a:lnTo>
                  <a:pt x="444573" y="376924"/>
                </a:lnTo>
                <a:lnTo>
                  <a:pt x="430867" y="374810"/>
                </a:lnTo>
                <a:lnTo>
                  <a:pt x="419117" y="370666"/>
                </a:lnTo>
                <a:lnTo>
                  <a:pt x="409194" y="364235"/>
                </a:lnTo>
                <a:lnTo>
                  <a:pt x="405542" y="360863"/>
                </a:lnTo>
                <a:lnTo>
                  <a:pt x="398949" y="353250"/>
                </a:lnTo>
                <a:lnTo>
                  <a:pt x="391932" y="343178"/>
                </a:lnTo>
                <a:lnTo>
                  <a:pt x="384632" y="330599"/>
                </a:lnTo>
                <a:lnTo>
                  <a:pt x="377190" y="315467"/>
                </a:lnTo>
                <a:lnTo>
                  <a:pt x="370081" y="299591"/>
                </a:lnTo>
                <a:lnTo>
                  <a:pt x="362930" y="283736"/>
                </a:lnTo>
                <a:lnTo>
                  <a:pt x="355742" y="267900"/>
                </a:lnTo>
                <a:lnTo>
                  <a:pt x="348520" y="252081"/>
                </a:lnTo>
                <a:lnTo>
                  <a:pt x="341268" y="236279"/>
                </a:lnTo>
                <a:lnTo>
                  <a:pt x="333991" y="220491"/>
                </a:lnTo>
                <a:lnTo>
                  <a:pt x="326692" y="204716"/>
                </a:lnTo>
                <a:lnTo>
                  <a:pt x="319375" y="188951"/>
                </a:lnTo>
                <a:lnTo>
                  <a:pt x="312045" y="173196"/>
                </a:lnTo>
                <a:lnTo>
                  <a:pt x="304704" y="157448"/>
                </a:lnTo>
                <a:lnTo>
                  <a:pt x="297358" y="141705"/>
                </a:lnTo>
                <a:lnTo>
                  <a:pt x="290011" y="125967"/>
                </a:lnTo>
                <a:lnTo>
                  <a:pt x="282665" y="110231"/>
                </a:lnTo>
                <a:lnTo>
                  <a:pt x="275326" y="94496"/>
                </a:lnTo>
                <a:lnTo>
                  <a:pt x="267997" y="78759"/>
                </a:lnTo>
                <a:lnTo>
                  <a:pt x="260683" y="63020"/>
                </a:lnTo>
                <a:lnTo>
                  <a:pt x="253387" y="47276"/>
                </a:lnTo>
                <a:lnTo>
                  <a:pt x="246113" y="31526"/>
                </a:lnTo>
                <a:lnTo>
                  <a:pt x="238865" y="15767"/>
                </a:lnTo>
                <a:lnTo>
                  <a:pt x="231648" y="0"/>
                </a:lnTo>
                <a:lnTo>
                  <a:pt x="220980" y="0"/>
                </a:lnTo>
                <a:lnTo>
                  <a:pt x="216507" y="9736"/>
                </a:lnTo>
                <a:lnTo>
                  <a:pt x="211149" y="21212"/>
                </a:lnTo>
                <a:lnTo>
                  <a:pt x="205721" y="32656"/>
                </a:lnTo>
                <a:lnTo>
                  <a:pt x="200236" y="44072"/>
                </a:lnTo>
                <a:lnTo>
                  <a:pt x="194701" y="55467"/>
                </a:lnTo>
                <a:lnTo>
                  <a:pt x="189127" y="66846"/>
                </a:lnTo>
                <a:lnTo>
                  <a:pt x="183523" y="78215"/>
                </a:lnTo>
                <a:lnTo>
                  <a:pt x="177899" y="89580"/>
                </a:lnTo>
                <a:lnTo>
                  <a:pt x="172265" y="100945"/>
                </a:lnTo>
                <a:lnTo>
                  <a:pt x="166630" y="112318"/>
                </a:lnTo>
                <a:lnTo>
                  <a:pt x="161004" y="123703"/>
                </a:lnTo>
                <a:lnTo>
                  <a:pt x="155396" y="135105"/>
                </a:lnTo>
                <a:lnTo>
                  <a:pt x="149817" y="146532"/>
                </a:lnTo>
                <a:lnTo>
                  <a:pt x="144276" y="157987"/>
                </a:lnTo>
                <a:lnTo>
                  <a:pt x="138782" y="169478"/>
                </a:lnTo>
                <a:lnTo>
                  <a:pt x="133345" y="181009"/>
                </a:lnTo>
                <a:lnTo>
                  <a:pt x="127975" y="192586"/>
                </a:lnTo>
                <a:lnTo>
                  <a:pt x="122682" y="204215"/>
                </a:lnTo>
                <a:lnTo>
                  <a:pt x="121920" y="204215"/>
                </a:lnTo>
                <a:lnTo>
                  <a:pt x="119671" y="20908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89330" y="362970"/>
            <a:ext cx="39336" cy="22982"/>
          </a:xfrm>
          <a:custGeom>
            <a:avLst/>
            <a:gdLst/>
            <a:ahLst/>
            <a:cxnLst/>
            <a:rect l="l" t="t" r="r" b="b"/>
            <a:pathLst>
              <a:path w="39336" h="22982">
                <a:moveTo>
                  <a:pt x="33846" y="11461"/>
                </a:moveTo>
                <a:lnTo>
                  <a:pt x="39336" y="0"/>
                </a:lnTo>
                <a:lnTo>
                  <a:pt x="5574" y="8425"/>
                </a:lnTo>
                <a:lnTo>
                  <a:pt x="0" y="19908"/>
                </a:lnTo>
                <a:lnTo>
                  <a:pt x="28457" y="22982"/>
                </a:lnTo>
                <a:lnTo>
                  <a:pt x="33846" y="1146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12047" y="150749"/>
            <a:ext cx="407669" cy="396240"/>
          </a:xfrm>
          <a:custGeom>
            <a:avLst/>
            <a:gdLst/>
            <a:ahLst/>
            <a:cxnLst/>
            <a:rect l="l" t="t" r="r" b="b"/>
            <a:pathLst>
              <a:path w="407669" h="396240">
                <a:moveTo>
                  <a:pt x="208025" y="0"/>
                </a:moveTo>
                <a:lnTo>
                  <a:pt x="234647" y="1544"/>
                </a:lnTo>
                <a:lnTo>
                  <a:pt x="260091" y="6193"/>
                </a:lnTo>
                <a:lnTo>
                  <a:pt x="284336" y="13967"/>
                </a:lnTo>
                <a:lnTo>
                  <a:pt x="307361" y="24888"/>
                </a:lnTo>
                <a:lnTo>
                  <a:pt x="329144" y="38978"/>
                </a:lnTo>
                <a:lnTo>
                  <a:pt x="348995" y="55625"/>
                </a:lnTo>
                <a:lnTo>
                  <a:pt x="366879" y="75433"/>
                </a:lnTo>
                <a:lnTo>
                  <a:pt x="381550" y="96666"/>
                </a:lnTo>
                <a:lnTo>
                  <a:pt x="392985" y="119346"/>
                </a:lnTo>
                <a:lnTo>
                  <a:pt x="401164" y="143495"/>
                </a:lnTo>
                <a:lnTo>
                  <a:pt x="406066" y="169134"/>
                </a:lnTo>
                <a:lnTo>
                  <a:pt x="407669" y="195833"/>
                </a:lnTo>
                <a:lnTo>
                  <a:pt x="407271" y="209846"/>
                </a:lnTo>
                <a:lnTo>
                  <a:pt x="406075" y="223434"/>
                </a:lnTo>
                <a:lnTo>
                  <a:pt x="401293" y="249359"/>
                </a:lnTo>
                <a:lnTo>
                  <a:pt x="393323" y="273647"/>
                </a:lnTo>
                <a:lnTo>
                  <a:pt x="382164" y="296339"/>
                </a:lnTo>
                <a:lnTo>
                  <a:pt x="367817" y="317474"/>
                </a:lnTo>
                <a:lnTo>
                  <a:pt x="350282" y="337094"/>
                </a:lnTo>
                <a:lnTo>
                  <a:pt x="338353" y="348192"/>
                </a:lnTo>
                <a:lnTo>
                  <a:pt x="317515" y="363963"/>
                </a:lnTo>
                <a:lnTo>
                  <a:pt x="295276" y="376535"/>
                </a:lnTo>
                <a:lnTo>
                  <a:pt x="271675" y="385969"/>
                </a:lnTo>
                <a:lnTo>
                  <a:pt x="246753" y="392324"/>
                </a:lnTo>
                <a:lnTo>
                  <a:pt x="220548" y="395661"/>
                </a:lnTo>
                <a:lnTo>
                  <a:pt x="203453" y="396240"/>
                </a:lnTo>
                <a:lnTo>
                  <a:pt x="189426" y="395885"/>
                </a:lnTo>
                <a:lnTo>
                  <a:pt x="175795" y="394816"/>
                </a:lnTo>
                <a:lnTo>
                  <a:pt x="149710" y="390492"/>
                </a:lnTo>
                <a:lnTo>
                  <a:pt x="125180" y="383187"/>
                </a:lnTo>
                <a:lnTo>
                  <a:pt x="102183" y="372821"/>
                </a:lnTo>
                <a:lnTo>
                  <a:pt x="80700" y="359313"/>
                </a:lnTo>
                <a:lnTo>
                  <a:pt x="60710" y="342583"/>
                </a:lnTo>
                <a:lnTo>
                  <a:pt x="49534" y="331266"/>
                </a:lnTo>
                <a:lnTo>
                  <a:pt x="33552" y="311353"/>
                </a:lnTo>
                <a:lnTo>
                  <a:pt x="20649" y="289764"/>
                </a:lnTo>
                <a:lnTo>
                  <a:pt x="10845" y="266441"/>
                </a:lnTo>
                <a:lnTo>
                  <a:pt x="4159" y="241322"/>
                </a:lnTo>
                <a:lnTo>
                  <a:pt x="613" y="214349"/>
                </a:lnTo>
                <a:lnTo>
                  <a:pt x="23" y="200148"/>
                </a:lnTo>
                <a:lnTo>
                  <a:pt x="0" y="196596"/>
                </a:lnTo>
                <a:lnTo>
                  <a:pt x="421" y="182657"/>
                </a:lnTo>
                <a:lnTo>
                  <a:pt x="3785" y="156094"/>
                </a:lnTo>
                <a:lnTo>
                  <a:pt x="10497" y="131225"/>
                </a:lnTo>
                <a:lnTo>
                  <a:pt x="20539" y="107978"/>
                </a:lnTo>
                <a:lnTo>
                  <a:pt x="33893" y="86284"/>
                </a:lnTo>
                <a:lnTo>
                  <a:pt x="50541" y="66072"/>
                </a:lnTo>
                <a:lnTo>
                  <a:pt x="67817" y="49530"/>
                </a:lnTo>
                <a:lnTo>
                  <a:pt x="88403" y="33875"/>
                </a:lnTo>
                <a:lnTo>
                  <a:pt x="110345" y="21243"/>
                </a:lnTo>
                <a:lnTo>
                  <a:pt x="133667" y="11588"/>
                </a:lnTo>
                <a:lnTo>
                  <a:pt x="158391" y="4864"/>
                </a:lnTo>
                <a:lnTo>
                  <a:pt x="184540" y="1027"/>
                </a:lnTo>
                <a:lnTo>
                  <a:pt x="198156" y="176"/>
                </a:lnTo>
                <a:lnTo>
                  <a:pt x="208025" y="0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82913" y="171323"/>
            <a:ext cx="266700" cy="355854"/>
          </a:xfrm>
          <a:custGeom>
            <a:avLst/>
            <a:gdLst/>
            <a:ahLst/>
            <a:cxnLst/>
            <a:rect l="l" t="t" r="r" b="b"/>
            <a:pathLst>
              <a:path w="266700" h="355853">
                <a:moveTo>
                  <a:pt x="131825" y="0"/>
                </a:moveTo>
                <a:lnTo>
                  <a:pt x="117342" y="624"/>
                </a:lnTo>
                <a:lnTo>
                  <a:pt x="103704" y="2502"/>
                </a:lnTo>
                <a:lnTo>
                  <a:pt x="90902" y="5646"/>
                </a:lnTo>
                <a:lnTo>
                  <a:pt x="78924" y="10065"/>
                </a:lnTo>
                <a:lnTo>
                  <a:pt x="67762" y="15770"/>
                </a:lnTo>
                <a:lnTo>
                  <a:pt x="57405" y="22770"/>
                </a:lnTo>
                <a:lnTo>
                  <a:pt x="47843" y="31075"/>
                </a:lnTo>
                <a:lnTo>
                  <a:pt x="34962" y="45949"/>
                </a:lnTo>
                <a:lnTo>
                  <a:pt x="22901" y="65276"/>
                </a:lnTo>
                <a:lnTo>
                  <a:pt x="13328" y="87367"/>
                </a:lnTo>
                <a:lnTo>
                  <a:pt x="9491" y="99434"/>
                </a:lnTo>
                <a:lnTo>
                  <a:pt x="6294" y="112172"/>
                </a:lnTo>
                <a:lnTo>
                  <a:pt x="3745" y="125577"/>
                </a:lnTo>
                <a:lnTo>
                  <a:pt x="1848" y="139642"/>
                </a:lnTo>
                <a:lnTo>
                  <a:pt x="612" y="154360"/>
                </a:lnTo>
                <a:lnTo>
                  <a:pt x="41" y="169725"/>
                </a:lnTo>
                <a:lnTo>
                  <a:pt x="0" y="175260"/>
                </a:lnTo>
                <a:lnTo>
                  <a:pt x="315" y="190746"/>
                </a:lnTo>
                <a:lnTo>
                  <a:pt x="1262" y="205628"/>
                </a:lnTo>
                <a:lnTo>
                  <a:pt x="2841" y="219901"/>
                </a:lnTo>
                <a:lnTo>
                  <a:pt x="5051" y="233558"/>
                </a:lnTo>
                <a:lnTo>
                  <a:pt x="7892" y="246595"/>
                </a:lnTo>
                <a:lnTo>
                  <a:pt x="11364" y="259006"/>
                </a:lnTo>
                <a:lnTo>
                  <a:pt x="15468" y="270784"/>
                </a:lnTo>
                <a:lnTo>
                  <a:pt x="20204" y="281924"/>
                </a:lnTo>
                <a:lnTo>
                  <a:pt x="31568" y="302269"/>
                </a:lnTo>
                <a:lnTo>
                  <a:pt x="43433" y="317754"/>
                </a:lnTo>
                <a:lnTo>
                  <a:pt x="52577" y="327296"/>
                </a:lnTo>
                <a:lnTo>
                  <a:pt x="62505" y="335426"/>
                </a:lnTo>
                <a:lnTo>
                  <a:pt x="73209" y="342166"/>
                </a:lnTo>
                <a:lnTo>
                  <a:pt x="84677" y="347537"/>
                </a:lnTo>
                <a:lnTo>
                  <a:pt x="96899" y="351558"/>
                </a:lnTo>
                <a:lnTo>
                  <a:pt x="109865" y="354252"/>
                </a:lnTo>
                <a:lnTo>
                  <a:pt x="123563" y="355639"/>
                </a:lnTo>
                <a:lnTo>
                  <a:pt x="131825" y="355854"/>
                </a:lnTo>
                <a:lnTo>
                  <a:pt x="145636" y="355253"/>
                </a:lnTo>
                <a:lnTo>
                  <a:pt x="158897" y="353453"/>
                </a:lnTo>
                <a:lnTo>
                  <a:pt x="171593" y="350452"/>
                </a:lnTo>
                <a:lnTo>
                  <a:pt x="183706" y="346251"/>
                </a:lnTo>
                <a:lnTo>
                  <a:pt x="195222" y="340850"/>
                </a:lnTo>
                <a:lnTo>
                  <a:pt x="206124" y="334248"/>
                </a:lnTo>
                <a:lnTo>
                  <a:pt x="216395" y="326446"/>
                </a:lnTo>
                <a:lnTo>
                  <a:pt x="226020" y="317443"/>
                </a:lnTo>
                <a:lnTo>
                  <a:pt x="235267" y="306485"/>
                </a:lnTo>
                <a:lnTo>
                  <a:pt x="246709" y="287664"/>
                </a:lnTo>
                <a:lnTo>
                  <a:pt x="255601" y="265623"/>
                </a:lnTo>
                <a:lnTo>
                  <a:pt x="259081" y="253377"/>
                </a:lnTo>
                <a:lnTo>
                  <a:pt x="261914" y="240304"/>
                </a:lnTo>
                <a:lnTo>
                  <a:pt x="264094" y="226398"/>
                </a:lnTo>
                <a:lnTo>
                  <a:pt x="265619" y="211650"/>
                </a:lnTo>
                <a:lnTo>
                  <a:pt x="266484" y="196053"/>
                </a:lnTo>
                <a:lnTo>
                  <a:pt x="266699" y="182880"/>
                </a:lnTo>
                <a:lnTo>
                  <a:pt x="266392" y="166864"/>
                </a:lnTo>
                <a:lnTo>
                  <a:pt x="265473" y="151559"/>
                </a:lnTo>
                <a:lnTo>
                  <a:pt x="263949" y="136963"/>
                </a:lnTo>
                <a:lnTo>
                  <a:pt x="261824" y="123073"/>
                </a:lnTo>
                <a:lnTo>
                  <a:pt x="259104" y="109886"/>
                </a:lnTo>
                <a:lnTo>
                  <a:pt x="255795" y="97400"/>
                </a:lnTo>
                <a:lnTo>
                  <a:pt x="251902" y="85611"/>
                </a:lnTo>
                <a:lnTo>
                  <a:pt x="247431" y="74517"/>
                </a:lnTo>
                <a:lnTo>
                  <a:pt x="236774" y="54404"/>
                </a:lnTo>
                <a:lnTo>
                  <a:pt x="224789" y="38099"/>
                </a:lnTo>
                <a:lnTo>
                  <a:pt x="215720" y="28929"/>
                </a:lnTo>
                <a:lnTo>
                  <a:pt x="205856" y="21055"/>
                </a:lnTo>
                <a:lnTo>
                  <a:pt x="195208" y="14459"/>
                </a:lnTo>
                <a:lnTo>
                  <a:pt x="183783" y="9123"/>
                </a:lnTo>
                <a:lnTo>
                  <a:pt x="171591" y="5028"/>
                </a:lnTo>
                <a:lnTo>
                  <a:pt x="158643" y="2155"/>
                </a:lnTo>
                <a:lnTo>
                  <a:pt x="144946" y="487"/>
                </a:lnTo>
                <a:lnTo>
                  <a:pt x="131825" y="0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55531" y="159131"/>
            <a:ext cx="329184" cy="379476"/>
          </a:xfrm>
          <a:custGeom>
            <a:avLst/>
            <a:gdLst/>
            <a:ahLst/>
            <a:cxnLst/>
            <a:rect l="l" t="t" r="r" b="b"/>
            <a:pathLst>
              <a:path w="329183" h="379476">
                <a:moveTo>
                  <a:pt x="298703" y="0"/>
                </a:moveTo>
                <a:lnTo>
                  <a:pt x="299402" y="12862"/>
                </a:lnTo>
                <a:lnTo>
                  <a:pt x="300100" y="25635"/>
                </a:lnTo>
                <a:lnTo>
                  <a:pt x="300798" y="38334"/>
                </a:lnTo>
                <a:lnTo>
                  <a:pt x="301496" y="50974"/>
                </a:lnTo>
                <a:lnTo>
                  <a:pt x="302194" y="63574"/>
                </a:lnTo>
                <a:lnTo>
                  <a:pt x="302892" y="76148"/>
                </a:lnTo>
                <a:lnTo>
                  <a:pt x="303275" y="83058"/>
                </a:lnTo>
                <a:lnTo>
                  <a:pt x="299465" y="83058"/>
                </a:lnTo>
                <a:lnTo>
                  <a:pt x="295655" y="83058"/>
                </a:lnTo>
                <a:lnTo>
                  <a:pt x="291845" y="83058"/>
                </a:lnTo>
                <a:lnTo>
                  <a:pt x="287329" y="67235"/>
                </a:lnTo>
                <a:lnTo>
                  <a:pt x="281649" y="54004"/>
                </a:lnTo>
                <a:lnTo>
                  <a:pt x="274897" y="43454"/>
                </a:lnTo>
                <a:lnTo>
                  <a:pt x="267160" y="35674"/>
                </a:lnTo>
                <a:lnTo>
                  <a:pt x="261365" y="32004"/>
                </a:lnTo>
                <a:lnTo>
                  <a:pt x="253278" y="28385"/>
                </a:lnTo>
                <a:lnTo>
                  <a:pt x="243292" y="25454"/>
                </a:lnTo>
                <a:lnTo>
                  <a:pt x="231431" y="23208"/>
                </a:lnTo>
                <a:lnTo>
                  <a:pt x="217720" y="21650"/>
                </a:lnTo>
                <a:lnTo>
                  <a:pt x="202181" y="20777"/>
                </a:lnTo>
                <a:lnTo>
                  <a:pt x="188975" y="20574"/>
                </a:lnTo>
                <a:lnTo>
                  <a:pt x="176481" y="20574"/>
                </a:lnTo>
                <a:lnTo>
                  <a:pt x="163864" y="20574"/>
                </a:lnTo>
                <a:lnTo>
                  <a:pt x="151151" y="20574"/>
                </a:lnTo>
                <a:lnTo>
                  <a:pt x="138369" y="20574"/>
                </a:lnTo>
                <a:lnTo>
                  <a:pt x="125547" y="20574"/>
                </a:lnTo>
                <a:lnTo>
                  <a:pt x="118871" y="20574"/>
                </a:lnTo>
                <a:lnTo>
                  <a:pt x="118871" y="33338"/>
                </a:lnTo>
                <a:lnTo>
                  <a:pt x="118871" y="46099"/>
                </a:lnTo>
                <a:lnTo>
                  <a:pt x="118871" y="58854"/>
                </a:lnTo>
                <a:lnTo>
                  <a:pt x="118871" y="71602"/>
                </a:lnTo>
                <a:lnTo>
                  <a:pt x="118871" y="84338"/>
                </a:lnTo>
                <a:lnTo>
                  <a:pt x="118871" y="97061"/>
                </a:lnTo>
                <a:lnTo>
                  <a:pt x="118871" y="109766"/>
                </a:lnTo>
                <a:lnTo>
                  <a:pt x="118871" y="122453"/>
                </a:lnTo>
                <a:lnTo>
                  <a:pt x="118871" y="135117"/>
                </a:lnTo>
                <a:lnTo>
                  <a:pt x="118871" y="147757"/>
                </a:lnTo>
                <a:lnTo>
                  <a:pt x="118871" y="160368"/>
                </a:lnTo>
                <a:lnTo>
                  <a:pt x="118871" y="170688"/>
                </a:lnTo>
                <a:lnTo>
                  <a:pt x="124205" y="170688"/>
                </a:lnTo>
                <a:lnTo>
                  <a:pt x="130301" y="170688"/>
                </a:lnTo>
                <a:lnTo>
                  <a:pt x="135635" y="170688"/>
                </a:lnTo>
                <a:lnTo>
                  <a:pt x="152418" y="170804"/>
                </a:lnTo>
                <a:lnTo>
                  <a:pt x="168149" y="171155"/>
                </a:lnTo>
                <a:lnTo>
                  <a:pt x="182830" y="171738"/>
                </a:lnTo>
                <a:lnTo>
                  <a:pt x="196459" y="172556"/>
                </a:lnTo>
                <a:lnTo>
                  <a:pt x="209038" y="173607"/>
                </a:lnTo>
                <a:lnTo>
                  <a:pt x="220566" y="174891"/>
                </a:lnTo>
                <a:lnTo>
                  <a:pt x="231043" y="176409"/>
                </a:lnTo>
                <a:lnTo>
                  <a:pt x="240469" y="178160"/>
                </a:lnTo>
                <a:lnTo>
                  <a:pt x="247649" y="179832"/>
                </a:lnTo>
                <a:lnTo>
                  <a:pt x="260789" y="183720"/>
                </a:lnTo>
                <a:lnTo>
                  <a:pt x="272977" y="188617"/>
                </a:lnTo>
                <a:lnTo>
                  <a:pt x="284216" y="194583"/>
                </a:lnTo>
                <a:lnTo>
                  <a:pt x="294505" y="201675"/>
                </a:lnTo>
                <a:lnTo>
                  <a:pt x="303843" y="209954"/>
                </a:lnTo>
                <a:lnTo>
                  <a:pt x="314875" y="223684"/>
                </a:lnTo>
                <a:lnTo>
                  <a:pt x="321014" y="234762"/>
                </a:lnTo>
                <a:lnTo>
                  <a:pt x="325469" y="246628"/>
                </a:lnTo>
                <a:lnTo>
                  <a:pt x="328203" y="259318"/>
                </a:lnTo>
                <a:lnTo>
                  <a:pt x="329181" y="272867"/>
                </a:lnTo>
                <a:lnTo>
                  <a:pt x="329183" y="273558"/>
                </a:lnTo>
                <a:lnTo>
                  <a:pt x="328350" y="286466"/>
                </a:lnTo>
                <a:lnTo>
                  <a:pt x="325851" y="298837"/>
                </a:lnTo>
                <a:lnTo>
                  <a:pt x="321686" y="310686"/>
                </a:lnTo>
                <a:lnTo>
                  <a:pt x="315855" y="322033"/>
                </a:lnTo>
                <a:lnTo>
                  <a:pt x="308357" y="332893"/>
                </a:lnTo>
                <a:lnTo>
                  <a:pt x="299194" y="343285"/>
                </a:lnTo>
                <a:lnTo>
                  <a:pt x="287283" y="353734"/>
                </a:lnTo>
                <a:lnTo>
                  <a:pt x="278603" y="359316"/>
                </a:lnTo>
                <a:lnTo>
                  <a:pt x="268851" y="364216"/>
                </a:lnTo>
                <a:lnTo>
                  <a:pt x="258030" y="368435"/>
                </a:lnTo>
                <a:lnTo>
                  <a:pt x="246137" y="371973"/>
                </a:lnTo>
                <a:lnTo>
                  <a:pt x="233175" y="374829"/>
                </a:lnTo>
                <a:lnTo>
                  <a:pt x="219141" y="377005"/>
                </a:lnTo>
                <a:lnTo>
                  <a:pt x="204038" y="378499"/>
                </a:lnTo>
                <a:lnTo>
                  <a:pt x="187863" y="379312"/>
                </a:lnTo>
                <a:lnTo>
                  <a:pt x="176021" y="379476"/>
                </a:lnTo>
                <a:lnTo>
                  <a:pt x="163321" y="379476"/>
                </a:lnTo>
                <a:lnTo>
                  <a:pt x="150621" y="379475"/>
                </a:lnTo>
                <a:lnTo>
                  <a:pt x="137921" y="379476"/>
                </a:lnTo>
                <a:lnTo>
                  <a:pt x="125221" y="379476"/>
                </a:lnTo>
                <a:lnTo>
                  <a:pt x="112521" y="379476"/>
                </a:lnTo>
                <a:lnTo>
                  <a:pt x="99821" y="379476"/>
                </a:lnTo>
                <a:lnTo>
                  <a:pt x="87121" y="379476"/>
                </a:lnTo>
                <a:lnTo>
                  <a:pt x="74421" y="379476"/>
                </a:lnTo>
                <a:lnTo>
                  <a:pt x="61721" y="379476"/>
                </a:lnTo>
                <a:lnTo>
                  <a:pt x="49021" y="379476"/>
                </a:lnTo>
                <a:lnTo>
                  <a:pt x="36321" y="379475"/>
                </a:lnTo>
                <a:lnTo>
                  <a:pt x="23621" y="379476"/>
                </a:lnTo>
                <a:lnTo>
                  <a:pt x="10921" y="379476"/>
                </a:lnTo>
                <a:lnTo>
                  <a:pt x="0" y="379476"/>
                </a:lnTo>
                <a:lnTo>
                  <a:pt x="0" y="375666"/>
                </a:lnTo>
                <a:lnTo>
                  <a:pt x="0" y="372618"/>
                </a:lnTo>
                <a:lnTo>
                  <a:pt x="0" y="368808"/>
                </a:lnTo>
                <a:lnTo>
                  <a:pt x="17746" y="367672"/>
                </a:lnTo>
                <a:lnTo>
                  <a:pt x="31974" y="365459"/>
                </a:lnTo>
                <a:lnTo>
                  <a:pt x="42611" y="362242"/>
                </a:lnTo>
                <a:lnTo>
                  <a:pt x="49529" y="358140"/>
                </a:lnTo>
                <a:lnTo>
                  <a:pt x="54220" y="350997"/>
                </a:lnTo>
                <a:lnTo>
                  <a:pt x="57612" y="340195"/>
                </a:lnTo>
                <a:lnTo>
                  <a:pt x="59626" y="325734"/>
                </a:lnTo>
                <a:lnTo>
                  <a:pt x="60197" y="310134"/>
                </a:lnTo>
                <a:lnTo>
                  <a:pt x="60197" y="297468"/>
                </a:lnTo>
                <a:lnTo>
                  <a:pt x="60197" y="284790"/>
                </a:lnTo>
                <a:lnTo>
                  <a:pt x="60197" y="272103"/>
                </a:lnTo>
                <a:lnTo>
                  <a:pt x="60197" y="259407"/>
                </a:lnTo>
                <a:lnTo>
                  <a:pt x="60197" y="246703"/>
                </a:lnTo>
                <a:lnTo>
                  <a:pt x="60197" y="233994"/>
                </a:lnTo>
                <a:lnTo>
                  <a:pt x="60197" y="221280"/>
                </a:lnTo>
                <a:lnTo>
                  <a:pt x="60197" y="208563"/>
                </a:lnTo>
                <a:lnTo>
                  <a:pt x="60197" y="195843"/>
                </a:lnTo>
                <a:lnTo>
                  <a:pt x="60197" y="183123"/>
                </a:lnTo>
                <a:lnTo>
                  <a:pt x="60197" y="170404"/>
                </a:lnTo>
                <a:lnTo>
                  <a:pt x="60197" y="69342"/>
                </a:lnTo>
                <a:lnTo>
                  <a:pt x="59716" y="52719"/>
                </a:lnTo>
                <a:lnTo>
                  <a:pt x="58271" y="39950"/>
                </a:lnTo>
                <a:lnTo>
                  <a:pt x="55863" y="31034"/>
                </a:lnTo>
                <a:lnTo>
                  <a:pt x="52577" y="23622"/>
                </a:lnTo>
                <a:lnTo>
                  <a:pt x="48005" y="19050"/>
                </a:lnTo>
                <a:lnTo>
                  <a:pt x="41147" y="16002"/>
                </a:lnTo>
                <a:lnTo>
                  <a:pt x="32557" y="13454"/>
                </a:lnTo>
                <a:lnTo>
                  <a:pt x="20150" y="11738"/>
                </a:lnTo>
                <a:lnTo>
                  <a:pt x="3598" y="10690"/>
                </a:lnTo>
                <a:lnTo>
                  <a:pt x="3047" y="10668"/>
                </a:lnTo>
                <a:lnTo>
                  <a:pt x="3047" y="6858"/>
                </a:lnTo>
                <a:lnTo>
                  <a:pt x="3047" y="3810"/>
                </a:lnTo>
                <a:lnTo>
                  <a:pt x="3047" y="0"/>
                </a:lnTo>
                <a:lnTo>
                  <a:pt x="17798" y="0"/>
                </a:lnTo>
                <a:lnTo>
                  <a:pt x="32558" y="0"/>
                </a:lnTo>
                <a:lnTo>
                  <a:pt x="47328" y="0"/>
                </a:lnTo>
                <a:lnTo>
                  <a:pt x="62106" y="0"/>
                </a:lnTo>
                <a:lnTo>
                  <a:pt x="76890" y="0"/>
                </a:lnTo>
                <a:lnTo>
                  <a:pt x="91680" y="0"/>
                </a:lnTo>
                <a:lnTo>
                  <a:pt x="106475" y="0"/>
                </a:lnTo>
                <a:lnTo>
                  <a:pt x="121273" y="0"/>
                </a:lnTo>
                <a:lnTo>
                  <a:pt x="136074" y="0"/>
                </a:lnTo>
                <a:lnTo>
                  <a:pt x="150875" y="0"/>
                </a:lnTo>
                <a:lnTo>
                  <a:pt x="165677" y="0"/>
                </a:lnTo>
                <a:lnTo>
                  <a:pt x="180478" y="0"/>
                </a:lnTo>
                <a:lnTo>
                  <a:pt x="195276" y="0"/>
                </a:lnTo>
                <a:lnTo>
                  <a:pt x="210071" y="0"/>
                </a:lnTo>
                <a:lnTo>
                  <a:pt x="224861" y="0"/>
                </a:lnTo>
                <a:lnTo>
                  <a:pt x="239645" y="0"/>
                </a:lnTo>
                <a:lnTo>
                  <a:pt x="254423" y="0"/>
                </a:lnTo>
                <a:lnTo>
                  <a:pt x="269193" y="0"/>
                </a:lnTo>
                <a:lnTo>
                  <a:pt x="283953" y="0"/>
                </a:lnTo>
                <a:lnTo>
                  <a:pt x="298703" y="0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74403" y="351155"/>
            <a:ext cx="140970" cy="168402"/>
          </a:xfrm>
          <a:custGeom>
            <a:avLst/>
            <a:gdLst/>
            <a:ahLst/>
            <a:cxnLst/>
            <a:rect l="l" t="t" r="r" b="b"/>
            <a:pathLst>
              <a:path w="140969" h="168401">
                <a:moveTo>
                  <a:pt x="0" y="164591"/>
                </a:moveTo>
                <a:lnTo>
                  <a:pt x="15098" y="166739"/>
                </a:lnTo>
                <a:lnTo>
                  <a:pt x="28024" y="167920"/>
                </a:lnTo>
                <a:lnTo>
                  <a:pt x="39015" y="168371"/>
                </a:lnTo>
                <a:lnTo>
                  <a:pt x="42672" y="168401"/>
                </a:lnTo>
                <a:lnTo>
                  <a:pt x="55779" y="167741"/>
                </a:lnTo>
                <a:lnTo>
                  <a:pt x="68362" y="165708"/>
                </a:lnTo>
                <a:lnTo>
                  <a:pt x="80471" y="162226"/>
                </a:lnTo>
                <a:lnTo>
                  <a:pt x="92157" y="157218"/>
                </a:lnTo>
                <a:lnTo>
                  <a:pt x="103472" y="150608"/>
                </a:lnTo>
                <a:lnTo>
                  <a:pt x="110489" y="145541"/>
                </a:lnTo>
                <a:lnTo>
                  <a:pt x="120334" y="136738"/>
                </a:lnTo>
                <a:lnTo>
                  <a:pt x="128330" y="126834"/>
                </a:lnTo>
                <a:lnTo>
                  <a:pt x="134422" y="115774"/>
                </a:lnTo>
                <a:lnTo>
                  <a:pt x="138556" y="103505"/>
                </a:lnTo>
                <a:lnTo>
                  <a:pt x="140679" y="89971"/>
                </a:lnTo>
                <a:lnTo>
                  <a:pt x="140970" y="82295"/>
                </a:lnTo>
                <a:lnTo>
                  <a:pt x="139922" y="67738"/>
                </a:lnTo>
                <a:lnTo>
                  <a:pt x="136780" y="54650"/>
                </a:lnTo>
                <a:lnTo>
                  <a:pt x="131543" y="43003"/>
                </a:lnTo>
                <a:lnTo>
                  <a:pt x="124212" y="32772"/>
                </a:lnTo>
                <a:lnTo>
                  <a:pt x="114785" y="23929"/>
                </a:lnTo>
                <a:lnTo>
                  <a:pt x="108966" y="19811"/>
                </a:lnTo>
                <a:lnTo>
                  <a:pt x="98815" y="14056"/>
                </a:lnTo>
                <a:lnTo>
                  <a:pt x="87902" y="9333"/>
                </a:lnTo>
                <a:lnTo>
                  <a:pt x="76211" y="5612"/>
                </a:lnTo>
                <a:lnTo>
                  <a:pt x="63724" y="2859"/>
                </a:lnTo>
                <a:lnTo>
                  <a:pt x="50425" y="1042"/>
                </a:lnTo>
                <a:lnTo>
                  <a:pt x="36299" y="129"/>
                </a:lnTo>
                <a:lnTo>
                  <a:pt x="28193" y="0"/>
                </a:lnTo>
                <a:lnTo>
                  <a:pt x="15554" y="460"/>
                </a:lnTo>
                <a:lnTo>
                  <a:pt x="2821" y="1843"/>
                </a:lnTo>
                <a:lnTo>
                  <a:pt x="0" y="2285"/>
                </a:lnTo>
                <a:lnTo>
                  <a:pt x="0" y="14985"/>
                </a:lnTo>
                <a:lnTo>
                  <a:pt x="0" y="27685"/>
                </a:lnTo>
                <a:lnTo>
                  <a:pt x="0" y="40385"/>
                </a:lnTo>
                <a:lnTo>
                  <a:pt x="0" y="53085"/>
                </a:lnTo>
                <a:lnTo>
                  <a:pt x="0" y="65785"/>
                </a:lnTo>
                <a:lnTo>
                  <a:pt x="0" y="78485"/>
                </a:lnTo>
                <a:lnTo>
                  <a:pt x="0" y="91185"/>
                </a:lnTo>
                <a:lnTo>
                  <a:pt x="0" y="103885"/>
                </a:lnTo>
                <a:lnTo>
                  <a:pt x="0" y="116585"/>
                </a:lnTo>
                <a:lnTo>
                  <a:pt x="0" y="129285"/>
                </a:lnTo>
                <a:lnTo>
                  <a:pt x="0" y="141985"/>
                </a:lnTo>
                <a:lnTo>
                  <a:pt x="0" y="154685"/>
                </a:lnTo>
                <a:lnTo>
                  <a:pt x="0" y="164591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10623" y="159131"/>
            <a:ext cx="409194" cy="384048"/>
          </a:xfrm>
          <a:custGeom>
            <a:avLst/>
            <a:gdLst/>
            <a:ahLst/>
            <a:cxnLst/>
            <a:rect l="l" t="t" r="r" b="b"/>
            <a:pathLst>
              <a:path w="409193" h="384048">
                <a:moveTo>
                  <a:pt x="290322" y="20574"/>
                </a:moveTo>
                <a:lnTo>
                  <a:pt x="277696" y="20574"/>
                </a:lnTo>
                <a:lnTo>
                  <a:pt x="265066" y="20574"/>
                </a:lnTo>
                <a:lnTo>
                  <a:pt x="252427" y="20574"/>
                </a:lnTo>
                <a:lnTo>
                  <a:pt x="239775" y="20574"/>
                </a:lnTo>
                <a:lnTo>
                  <a:pt x="227106" y="20574"/>
                </a:lnTo>
                <a:lnTo>
                  <a:pt x="214415" y="20574"/>
                </a:lnTo>
                <a:lnTo>
                  <a:pt x="201697" y="20574"/>
                </a:lnTo>
                <a:lnTo>
                  <a:pt x="188948" y="20574"/>
                </a:lnTo>
                <a:lnTo>
                  <a:pt x="176165" y="20574"/>
                </a:lnTo>
                <a:lnTo>
                  <a:pt x="163342" y="20574"/>
                </a:lnTo>
                <a:lnTo>
                  <a:pt x="161544" y="20574"/>
                </a:lnTo>
                <a:lnTo>
                  <a:pt x="161544" y="33334"/>
                </a:lnTo>
                <a:lnTo>
                  <a:pt x="161544" y="46046"/>
                </a:lnTo>
                <a:lnTo>
                  <a:pt x="161544" y="58723"/>
                </a:lnTo>
                <a:lnTo>
                  <a:pt x="161544" y="71383"/>
                </a:lnTo>
                <a:lnTo>
                  <a:pt x="161544" y="84039"/>
                </a:lnTo>
                <a:lnTo>
                  <a:pt x="161544" y="96707"/>
                </a:lnTo>
                <a:lnTo>
                  <a:pt x="161544" y="109403"/>
                </a:lnTo>
                <a:lnTo>
                  <a:pt x="161544" y="122142"/>
                </a:lnTo>
                <a:lnTo>
                  <a:pt x="161544" y="127254"/>
                </a:lnTo>
                <a:lnTo>
                  <a:pt x="161436" y="146119"/>
                </a:lnTo>
                <a:lnTo>
                  <a:pt x="161112" y="164187"/>
                </a:lnTo>
                <a:lnTo>
                  <a:pt x="160570" y="181456"/>
                </a:lnTo>
                <a:lnTo>
                  <a:pt x="159810" y="197924"/>
                </a:lnTo>
                <a:lnTo>
                  <a:pt x="158831" y="213589"/>
                </a:lnTo>
                <a:lnTo>
                  <a:pt x="157632" y="228449"/>
                </a:lnTo>
                <a:lnTo>
                  <a:pt x="156211" y="242502"/>
                </a:lnTo>
                <a:lnTo>
                  <a:pt x="154568" y="255746"/>
                </a:lnTo>
                <a:lnTo>
                  <a:pt x="152702" y="268179"/>
                </a:lnTo>
                <a:lnTo>
                  <a:pt x="150611" y="279799"/>
                </a:lnTo>
                <a:lnTo>
                  <a:pt x="148295" y="290604"/>
                </a:lnTo>
                <a:lnTo>
                  <a:pt x="145753" y="300593"/>
                </a:lnTo>
                <a:lnTo>
                  <a:pt x="142984" y="309762"/>
                </a:lnTo>
                <a:lnTo>
                  <a:pt x="139986" y="318110"/>
                </a:lnTo>
                <a:lnTo>
                  <a:pt x="136759" y="325635"/>
                </a:lnTo>
                <a:lnTo>
                  <a:pt x="131064" y="336042"/>
                </a:lnTo>
                <a:lnTo>
                  <a:pt x="122850" y="347835"/>
                </a:lnTo>
                <a:lnTo>
                  <a:pt x="113826" y="357969"/>
                </a:lnTo>
                <a:lnTo>
                  <a:pt x="103970" y="366443"/>
                </a:lnTo>
                <a:lnTo>
                  <a:pt x="93261" y="373258"/>
                </a:lnTo>
                <a:lnTo>
                  <a:pt x="81679" y="378413"/>
                </a:lnTo>
                <a:lnTo>
                  <a:pt x="69202" y="381908"/>
                </a:lnTo>
                <a:lnTo>
                  <a:pt x="55810" y="383743"/>
                </a:lnTo>
                <a:lnTo>
                  <a:pt x="47244" y="384048"/>
                </a:lnTo>
                <a:lnTo>
                  <a:pt x="33076" y="382885"/>
                </a:lnTo>
                <a:lnTo>
                  <a:pt x="20937" y="379145"/>
                </a:lnTo>
                <a:lnTo>
                  <a:pt x="12192" y="373380"/>
                </a:lnTo>
                <a:lnTo>
                  <a:pt x="3523" y="362945"/>
                </a:lnTo>
                <a:lnTo>
                  <a:pt x="27" y="350969"/>
                </a:lnTo>
                <a:lnTo>
                  <a:pt x="0" y="349758"/>
                </a:lnTo>
                <a:lnTo>
                  <a:pt x="0" y="342900"/>
                </a:lnTo>
                <a:lnTo>
                  <a:pt x="3048" y="337566"/>
                </a:lnTo>
                <a:lnTo>
                  <a:pt x="8382" y="332232"/>
                </a:lnTo>
                <a:lnTo>
                  <a:pt x="13716" y="326898"/>
                </a:lnTo>
                <a:lnTo>
                  <a:pt x="19812" y="324612"/>
                </a:lnTo>
                <a:lnTo>
                  <a:pt x="27432" y="324612"/>
                </a:lnTo>
                <a:lnTo>
                  <a:pt x="34290" y="324612"/>
                </a:lnTo>
                <a:lnTo>
                  <a:pt x="41148" y="327660"/>
                </a:lnTo>
                <a:lnTo>
                  <a:pt x="49530" y="332994"/>
                </a:lnTo>
                <a:lnTo>
                  <a:pt x="62035" y="339614"/>
                </a:lnTo>
                <a:lnTo>
                  <a:pt x="73510" y="342114"/>
                </a:lnTo>
                <a:lnTo>
                  <a:pt x="74676" y="342138"/>
                </a:lnTo>
                <a:lnTo>
                  <a:pt x="85515" y="340341"/>
                </a:lnTo>
                <a:lnTo>
                  <a:pt x="95516" y="334890"/>
                </a:lnTo>
                <a:lnTo>
                  <a:pt x="104678" y="325696"/>
                </a:lnTo>
                <a:lnTo>
                  <a:pt x="113002" y="312669"/>
                </a:lnTo>
                <a:lnTo>
                  <a:pt x="118110" y="301752"/>
                </a:lnTo>
                <a:lnTo>
                  <a:pt x="120653" y="294660"/>
                </a:lnTo>
                <a:lnTo>
                  <a:pt x="123006" y="286574"/>
                </a:lnTo>
                <a:lnTo>
                  <a:pt x="125162" y="277494"/>
                </a:lnTo>
                <a:lnTo>
                  <a:pt x="127116" y="267420"/>
                </a:lnTo>
                <a:lnTo>
                  <a:pt x="128863" y="256352"/>
                </a:lnTo>
                <a:lnTo>
                  <a:pt x="130398" y="244290"/>
                </a:lnTo>
                <a:lnTo>
                  <a:pt x="131716" y="231234"/>
                </a:lnTo>
                <a:lnTo>
                  <a:pt x="132812" y="217184"/>
                </a:lnTo>
                <a:lnTo>
                  <a:pt x="133681" y="202140"/>
                </a:lnTo>
                <a:lnTo>
                  <a:pt x="134317" y="186102"/>
                </a:lnTo>
                <a:lnTo>
                  <a:pt x="134716" y="169070"/>
                </a:lnTo>
                <a:lnTo>
                  <a:pt x="134871" y="151044"/>
                </a:lnTo>
                <a:lnTo>
                  <a:pt x="134874" y="135820"/>
                </a:lnTo>
                <a:lnTo>
                  <a:pt x="134874" y="123130"/>
                </a:lnTo>
                <a:lnTo>
                  <a:pt x="134874" y="110482"/>
                </a:lnTo>
                <a:lnTo>
                  <a:pt x="134874" y="97839"/>
                </a:lnTo>
                <a:lnTo>
                  <a:pt x="134874" y="85163"/>
                </a:lnTo>
                <a:lnTo>
                  <a:pt x="134874" y="72416"/>
                </a:lnTo>
                <a:lnTo>
                  <a:pt x="134874" y="69342"/>
                </a:lnTo>
                <a:lnTo>
                  <a:pt x="134101" y="51460"/>
                </a:lnTo>
                <a:lnTo>
                  <a:pt x="131840" y="37434"/>
                </a:lnTo>
                <a:lnTo>
                  <a:pt x="128171" y="27345"/>
                </a:lnTo>
                <a:lnTo>
                  <a:pt x="124206" y="22098"/>
                </a:lnTo>
                <a:lnTo>
                  <a:pt x="117222" y="17528"/>
                </a:lnTo>
                <a:lnTo>
                  <a:pt x="106600" y="14100"/>
                </a:lnTo>
                <a:lnTo>
                  <a:pt x="92410" y="11814"/>
                </a:lnTo>
                <a:lnTo>
                  <a:pt x="74676" y="10668"/>
                </a:lnTo>
                <a:lnTo>
                  <a:pt x="74676" y="6858"/>
                </a:lnTo>
                <a:lnTo>
                  <a:pt x="74676" y="3810"/>
                </a:lnTo>
                <a:lnTo>
                  <a:pt x="74676" y="0"/>
                </a:lnTo>
                <a:lnTo>
                  <a:pt x="91369" y="0"/>
                </a:lnTo>
                <a:lnTo>
                  <a:pt x="108072" y="0"/>
                </a:lnTo>
                <a:lnTo>
                  <a:pt x="124785" y="0"/>
                </a:lnTo>
                <a:lnTo>
                  <a:pt x="141506" y="0"/>
                </a:lnTo>
                <a:lnTo>
                  <a:pt x="158234" y="0"/>
                </a:lnTo>
                <a:lnTo>
                  <a:pt x="174967" y="0"/>
                </a:lnTo>
                <a:lnTo>
                  <a:pt x="191705" y="0"/>
                </a:lnTo>
                <a:lnTo>
                  <a:pt x="208446" y="0"/>
                </a:lnTo>
                <a:lnTo>
                  <a:pt x="225190" y="0"/>
                </a:lnTo>
                <a:lnTo>
                  <a:pt x="241935" y="0"/>
                </a:lnTo>
                <a:lnTo>
                  <a:pt x="258679" y="0"/>
                </a:lnTo>
                <a:lnTo>
                  <a:pt x="275423" y="0"/>
                </a:lnTo>
                <a:lnTo>
                  <a:pt x="292164" y="0"/>
                </a:lnTo>
                <a:lnTo>
                  <a:pt x="308902" y="0"/>
                </a:lnTo>
                <a:lnTo>
                  <a:pt x="325635" y="0"/>
                </a:lnTo>
                <a:lnTo>
                  <a:pt x="342363" y="0"/>
                </a:lnTo>
                <a:lnTo>
                  <a:pt x="359084" y="0"/>
                </a:lnTo>
                <a:lnTo>
                  <a:pt x="375797" y="0"/>
                </a:lnTo>
                <a:lnTo>
                  <a:pt x="392500" y="0"/>
                </a:lnTo>
                <a:lnTo>
                  <a:pt x="409194" y="0"/>
                </a:lnTo>
                <a:lnTo>
                  <a:pt x="409194" y="3810"/>
                </a:lnTo>
                <a:lnTo>
                  <a:pt x="409194" y="6858"/>
                </a:lnTo>
                <a:lnTo>
                  <a:pt x="409194" y="10668"/>
                </a:lnTo>
                <a:lnTo>
                  <a:pt x="391708" y="11835"/>
                </a:lnTo>
                <a:lnTo>
                  <a:pt x="377604" y="14178"/>
                </a:lnTo>
                <a:lnTo>
                  <a:pt x="367032" y="17697"/>
                </a:lnTo>
                <a:lnTo>
                  <a:pt x="360426" y="22098"/>
                </a:lnTo>
                <a:lnTo>
                  <a:pt x="355673" y="28922"/>
                </a:lnTo>
                <a:lnTo>
                  <a:pt x="352261" y="39752"/>
                </a:lnTo>
                <a:lnTo>
                  <a:pt x="350270" y="54503"/>
                </a:lnTo>
                <a:lnTo>
                  <a:pt x="349758" y="69342"/>
                </a:lnTo>
                <a:lnTo>
                  <a:pt x="349758" y="82007"/>
                </a:lnTo>
                <a:lnTo>
                  <a:pt x="349758" y="94685"/>
                </a:lnTo>
                <a:lnTo>
                  <a:pt x="349758" y="310134"/>
                </a:lnTo>
                <a:lnTo>
                  <a:pt x="350507" y="327786"/>
                </a:lnTo>
                <a:lnTo>
                  <a:pt x="352702" y="341779"/>
                </a:lnTo>
                <a:lnTo>
                  <a:pt x="356264" y="352113"/>
                </a:lnTo>
                <a:lnTo>
                  <a:pt x="360426" y="358140"/>
                </a:lnTo>
                <a:lnTo>
                  <a:pt x="367558" y="362336"/>
                </a:lnTo>
                <a:lnTo>
                  <a:pt x="378386" y="365569"/>
                </a:lnTo>
                <a:lnTo>
                  <a:pt x="392760" y="367764"/>
                </a:lnTo>
                <a:lnTo>
                  <a:pt x="409194" y="368808"/>
                </a:lnTo>
                <a:lnTo>
                  <a:pt x="409194" y="372618"/>
                </a:lnTo>
                <a:lnTo>
                  <a:pt x="409194" y="375666"/>
                </a:lnTo>
                <a:lnTo>
                  <a:pt x="409194" y="379476"/>
                </a:lnTo>
                <a:lnTo>
                  <a:pt x="396634" y="379476"/>
                </a:lnTo>
                <a:lnTo>
                  <a:pt x="384033" y="379476"/>
                </a:lnTo>
                <a:lnTo>
                  <a:pt x="371396" y="379476"/>
                </a:lnTo>
                <a:lnTo>
                  <a:pt x="358727" y="379476"/>
                </a:lnTo>
                <a:lnTo>
                  <a:pt x="346031" y="379476"/>
                </a:lnTo>
                <a:lnTo>
                  <a:pt x="333314" y="379476"/>
                </a:lnTo>
                <a:lnTo>
                  <a:pt x="320580" y="379476"/>
                </a:lnTo>
                <a:lnTo>
                  <a:pt x="307835" y="379476"/>
                </a:lnTo>
                <a:lnTo>
                  <a:pt x="295082" y="379476"/>
                </a:lnTo>
                <a:lnTo>
                  <a:pt x="282328" y="379476"/>
                </a:lnTo>
                <a:lnTo>
                  <a:pt x="269577" y="379476"/>
                </a:lnTo>
                <a:lnTo>
                  <a:pt x="256835" y="379476"/>
                </a:lnTo>
                <a:lnTo>
                  <a:pt x="244105" y="379476"/>
                </a:lnTo>
                <a:lnTo>
                  <a:pt x="231394" y="379476"/>
                </a:lnTo>
                <a:lnTo>
                  <a:pt x="230886" y="379476"/>
                </a:lnTo>
                <a:lnTo>
                  <a:pt x="230886" y="375666"/>
                </a:lnTo>
                <a:lnTo>
                  <a:pt x="230886" y="372618"/>
                </a:lnTo>
                <a:lnTo>
                  <a:pt x="230886" y="368808"/>
                </a:lnTo>
                <a:lnTo>
                  <a:pt x="248748" y="367757"/>
                </a:lnTo>
                <a:lnTo>
                  <a:pt x="262839" y="365668"/>
                </a:lnTo>
                <a:lnTo>
                  <a:pt x="273233" y="362391"/>
                </a:lnTo>
                <a:lnTo>
                  <a:pt x="279654" y="358140"/>
                </a:lnTo>
                <a:lnTo>
                  <a:pt x="284669" y="350997"/>
                </a:lnTo>
                <a:lnTo>
                  <a:pt x="288012" y="340195"/>
                </a:lnTo>
                <a:lnTo>
                  <a:pt x="289840" y="325734"/>
                </a:lnTo>
                <a:lnTo>
                  <a:pt x="290322" y="310134"/>
                </a:lnTo>
                <a:lnTo>
                  <a:pt x="290322" y="295726"/>
                </a:lnTo>
                <a:lnTo>
                  <a:pt x="290322" y="281308"/>
                </a:lnTo>
                <a:lnTo>
                  <a:pt x="290322" y="35090"/>
                </a:lnTo>
                <a:lnTo>
                  <a:pt x="290322" y="20574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4963" y="159131"/>
            <a:ext cx="356616" cy="379476"/>
          </a:xfrm>
          <a:custGeom>
            <a:avLst/>
            <a:gdLst/>
            <a:ahLst/>
            <a:cxnLst/>
            <a:rect l="l" t="t" r="r" b="b"/>
            <a:pathLst>
              <a:path w="356615" h="379476">
                <a:moveTo>
                  <a:pt x="118110" y="20574"/>
                </a:moveTo>
                <a:lnTo>
                  <a:pt x="118110" y="20574"/>
                </a:lnTo>
                <a:lnTo>
                  <a:pt x="118110" y="170688"/>
                </a:lnTo>
                <a:lnTo>
                  <a:pt x="130744" y="170688"/>
                </a:lnTo>
                <a:lnTo>
                  <a:pt x="143441" y="170688"/>
                </a:lnTo>
                <a:lnTo>
                  <a:pt x="156177" y="170688"/>
                </a:lnTo>
                <a:lnTo>
                  <a:pt x="168929" y="170688"/>
                </a:lnTo>
                <a:lnTo>
                  <a:pt x="181671" y="170688"/>
                </a:lnTo>
                <a:lnTo>
                  <a:pt x="194381" y="170688"/>
                </a:lnTo>
                <a:lnTo>
                  <a:pt x="207034" y="170688"/>
                </a:lnTo>
                <a:lnTo>
                  <a:pt x="210312" y="170688"/>
                </a:lnTo>
                <a:lnTo>
                  <a:pt x="227243" y="170041"/>
                </a:lnTo>
                <a:lnTo>
                  <a:pt x="240860" y="168045"/>
                </a:lnTo>
                <a:lnTo>
                  <a:pt x="251329" y="164616"/>
                </a:lnTo>
                <a:lnTo>
                  <a:pt x="257556" y="160782"/>
                </a:lnTo>
                <a:lnTo>
                  <a:pt x="265015" y="152752"/>
                </a:lnTo>
                <a:lnTo>
                  <a:pt x="270490" y="141955"/>
                </a:lnTo>
                <a:lnTo>
                  <a:pt x="273899" y="128475"/>
                </a:lnTo>
                <a:lnTo>
                  <a:pt x="275082" y="115824"/>
                </a:lnTo>
                <a:lnTo>
                  <a:pt x="278892" y="115824"/>
                </a:lnTo>
                <a:lnTo>
                  <a:pt x="282702" y="115824"/>
                </a:lnTo>
                <a:lnTo>
                  <a:pt x="286512" y="115824"/>
                </a:lnTo>
                <a:lnTo>
                  <a:pt x="286512" y="128577"/>
                </a:lnTo>
                <a:lnTo>
                  <a:pt x="286512" y="141296"/>
                </a:lnTo>
                <a:lnTo>
                  <a:pt x="286512" y="153990"/>
                </a:lnTo>
                <a:lnTo>
                  <a:pt x="286512" y="166665"/>
                </a:lnTo>
                <a:lnTo>
                  <a:pt x="286512" y="179330"/>
                </a:lnTo>
                <a:lnTo>
                  <a:pt x="286512" y="191994"/>
                </a:lnTo>
                <a:lnTo>
                  <a:pt x="286512" y="204665"/>
                </a:lnTo>
                <a:lnTo>
                  <a:pt x="286512" y="217351"/>
                </a:lnTo>
                <a:lnTo>
                  <a:pt x="286512" y="230059"/>
                </a:lnTo>
                <a:lnTo>
                  <a:pt x="286512" y="242799"/>
                </a:lnTo>
                <a:lnTo>
                  <a:pt x="286512" y="247650"/>
                </a:lnTo>
                <a:lnTo>
                  <a:pt x="282702" y="247650"/>
                </a:lnTo>
                <a:lnTo>
                  <a:pt x="278892" y="247650"/>
                </a:lnTo>
                <a:lnTo>
                  <a:pt x="275082" y="247650"/>
                </a:lnTo>
                <a:lnTo>
                  <a:pt x="272472" y="231096"/>
                </a:lnTo>
                <a:lnTo>
                  <a:pt x="269506" y="219072"/>
                </a:lnTo>
                <a:lnTo>
                  <a:pt x="266700" y="211836"/>
                </a:lnTo>
                <a:lnTo>
                  <a:pt x="262890" y="205740"/>
                </a:lnTo>
                <a:lnTo>
                  <a:pt x="256794" y="200406"/>
                </a:lnTo>
                <a:lnTo>
                  <a:pt x="248412" y="196596"/>
                </a:lnTo>
                <a:lnTo>
                  <a:pt x="238643" y="193542"/>
                </a:lnTo>
                <a:lnTo>
                  <a:pt x="226050" y="191819"/>
                </a:lnTo>
                <a:lnTo>
                  <a:pt x="210796" y="191262"/>
                </a:lnTo>
                <a:lnTo>
                  <a:pt x="197677" y="191262"/>
                </a:lnTo>
                <a:lnTo>
                  <a:pt x="184980" y="191262"/>
                </a:lnTo>
                <a:lnTo>
                  <a:pt x="172244" y="191262"/>
                </a:lnTo>
                <a:lnTo>
                  <a:pt x="159492" y="191262"/>
                </a:lnTo>
                <a:lnTo>
                  <a:pt x="146750" y="191262"/>
                </a:lnTo>
                <a:lnTo>
                  <a:pt x="134040" y="191262"/>
                </a:lnTo>
                <a:lnTo>
                  <a:pt x="121387" y="191262"/>
                </a:lnTo>
                <a:lnTo>
                  <a:pt x="118110" y="191262"/>
                </a:lnTo>
                <a:lnTo>
                  <a:pt x="118110" y="204017"/>
                </a:lnTo>
                <a:lnTo>
                  <a:pt x="118110" y="216735"/>
                </a:lnTo>
                <a:lnTo>
                  <a:pt x="118110" y="229425"/>
                </a:lnTo>
                <a:lnTo>
                  <a:pt x="118110" y="316230"/>
                </a:lnTo>
                <a:lnTo>
                  <a:pt x="118735" y="333629"/>
                </a:lnTo>
                <a:lnTo>
                  <a:pt x="119955" y="344252"/>
                </a:lnTo>
                <a:lnTo>
                  <a:pt x="120396" y="346710"/>
                </a:lnTo>
                <a:lnTo>
                  <a:pt x="122682" y="350520"/>
                </a:lnTo>
                <a:lnTo>
                  <a:pt x="125730" y="353568"/>
                </a:lnTo>
                <a:lnTo>
                  <a:pt x="129540" y="355092"/>
                </a:lnTo>
                <a:lnTo>
                  <a:pt x="133350" y="357378"/>
                </a:lnTo>
                <a:lnTo>
                  <a:pt x="141732" y="358902"/>
                </a:lnTo>
                <a:lnTo>
                  <a:pt x="153162" y="358902"/>
                </a:lnTo>
                <a:lnTo>
                  <a:pt x="165934" y="358902"/>
                </a:lnTo>
                <a:lnTo>
                  <a:pt x="178610" y="358902"/>
                </a:lnTo>
                <a:lnTo>
                  <a:pt x="191245" y="358902"/>
                </a:lnTo>
                <a:lnTo>
                  <a:pt x="203893" y="358902"/>
                </a:lnTo>
                <a:lnTo>
                  <a:pt x="216609" y="358902"/>
                </a:lnTo>
                <a:lnTo>
                  <a:pt x="223266" y="358902"/>
                </a:lnTo>
                <a:lnTo>
                  <a:pt x="239572" y="358621"/>
                </a:lnTo>
                <a:lnTo>
                  <a:pt x="253422" y="357779"/>
                </a:lnTo>
                <a:lnTo>
                  <a:pt x="264886" y="356376"/>
                </a:lnTo>
                <a:lnTo>
                  <a:pt x="274032" y="354411"/>
                </a:lnTo>
                <a:lnTo>
                  <a:pt x="285970" y="349972"/>
                </a:lnTo>
                <a:lnTo>
                  <a:pt x="296878" y="343520"/>
                </a:lnTo>
                <a:lnTo>
                  <a:pt x="305562" y="336804"/>
                </a:lnTo>
                <a:lnTo>
                  <a:pt x="312822" y="329165"/>
                </a:lnTo>
                <a:lnTo>
                  <a:pt x="320327" y="320390"/>
                </a:lnTo>
                <a:lnTo>
                  <a:pt x="327976" y="310379"/>
                </a:lnTo>
                <a:lnTo>
                  <a:pt x="335668" y="299032"/>
                </a:lnTo>
                <a:lnTo>
                  <a:pt x="343303" y="286248"/>
                </a:lnTo>
                <a:lnTo>
                  <a:pt x="344424" y="284226"/>
                </a:lnTo>
                <a:lnTo>
                  <a:pt x="348234" y="284226"/>
                </a:lnTo>
                <a:lnTo>
                  <a:pt x="352806" y="284226"/>
                </a:lnTo>
                <a:lnTo>
                  <a:pt x="356616" y="284226"/>
                </a:lnTo>
                <a:lnTo>
                  <a:pt x="352302" y="296175"/>
                </a:lnTo>
                <a:lnTo>
                  <a:pt x="347926" y="308072"/>
                </a:lnTo>
                <a:lnTo>
                  <a:pt x="343497" y="319933"/>
                </a:lnTo>
                <a:lnTo>
                  <a:pt x="339023" y="331776"/>
                </a:lnTo>
                <a:lnTo>
                  <a:pt x="334513" y="343618"/>
                </a:lnTo>
                <a:lnTo>
                  <a:pt x="329977" y="355479"/>
                </a:lnTo>
                <a:lnTo>
                  <a:pt x="325422" y="367375"/>
                </a:lnTo>
                <a:lnTo>
                  <a:pt x="320859" y="379324"/>
                </a:lnTo>
                <a:lnTo>
                  <a:pt x="320802" y="379476"/>
                </a:lnTo>
                <a:lnTo>
                  <a:pt x="304794" y="379476"/>
                </a:lnTo>
                <a:lnTo>
                  <a:pt x="288776" y="379476"/>
                </a:lnTo>
                <a:lnTo>
                  <a:pt x="272749" y="379476"/>
                </a:lnTo>
                <a:lnTo>
                  <a:pt x="256714" y="379476"/>
                </a:lnTo>
                <a:lnTo>
                  <a:pt x="240672" y="379476"/>
                </a:lnTo>
                <a:lnTo>
                  <a:pt x="224625" y="379476"/>
                </a:lnTo>
                <a:lnTo>
                  <a:pt x="208573" y="379476"/>
                </a:lnTo>
                <a:lnTo>
                  <a:pt x="192517" y="379476"/>
                </a:lnTo>
                <a:lnTo>
                  <a:pt x="176459" y="379476"/>
                </a:lnTo>
                <a:lnTo>
                  <a:pt x="160401" y="379476"/>
                </a:lnTo>
                <a:lnTo>
                  <a:pt x="144342" y="379476"/>
                </a:lnTo>
                <a:lnTo>
                  <a:pt x="128284" y="379476"/>
                </a:lnTo>
                <a:lnTo>
                  <a:pt x="112228" y="379476"/>
                </a:lnTo>
                <a:lnTo>
                  <a:pt x="96176" y="379476"/>
                </a:lnTo>
                <a:lnTo>
                  <a:pt x="80129" y="379476"/>
                </a:lnTo>
                <a:lnTo>
                  <a:pt x="64087" y="379476"/>
                </a:lnTo>
                <a:lnTo>
                  <a:pt x="48052" y="379476"/>
                </a:lnTo>
                <a:lnTo>
                  <a:pt x="32025" y="379476"/>
                </a:lnTo>
                <a:lnTo>
                  <a:pt x="16007" y="379476"/>
                </a:lnTo>
                <a:lnTo>
                  <a:pt x="0" y="379476"/>
                </a:lnTo>
                <a:lnTo>
                  <a:pt x="0" y="375666"/>
                </a:lnTo>
                <a:lnTo>
                  <a:pt x="0" y="372618"/>
                </a:lnTo>
                <a:lnTo>
                  <a:pt x="0" y="368808"/>
                </a:lnTo>
                <a:lnTo>
                  <a:pt x="4572" y="368808"/>
                </a:lnTo>
                <a:lnTo>
                  <a:pt x="9906" y="368808"/>
                </a:lnTo>
                <a:lnTo>
                  <a:pt x="14478" y="368808"/>
                </a:lnTo>
                <a:lnTo>
                  <a:pt x="27184" y="367791"/>
                </a:lnTo>
                <a:lnTo>
                  <a:pt x="39394" y="364222"/>
                </a:lnTo>
                <a:lnTo>
                  <a:pt x="42672" y="362712"/>
                </a:lnTo>
                <a:lnTo>
                  <a:pt x="49530" y="359664"/>
                </a:lnTo>
                <a:lnTo>
                  <a:pt x="54102" y="355092"/>
                </a:lnTo>
                <a:lnTo>
                  <a:pt x="56388" y="348996"/>
                </a:lnTo>
                <a:lnTo>
                  <a:pt x="58245" y="340816"/>
                </a:lnTo>
                <a:lnTo>
                  <a:pt x="59196" y="327731"/>
                </a:lnTo>
                <a:lnTo>
                  <a:pt x="59436" y="312420"/>
                </a:lnTo>
                <a:lnTo>
                  <a:pt x="59436" y="299686"/>
                </a:lnTo>
                <a:lnTo>
                  <a:pt x="59436" y="286964"/>
                </a:lnTo>
                <a:lnTo>
                  <a:pt x="59436" y="274251"/>
                </a:lnTo>
                <a:lnTo>
                  <a:pt x="59436" y="261546"/>
                </a:lnTo>
                <a:lnTo>
                  <a:pt x="59436" y="248849"/>
                </a:lnTo>
                <a:lnTo>
                  <a:pt x="59436" y="236157"/>
                </a:lnTo>
                <a:lnTo>
                  <a:pt x="59436" y="223471"/>
                </a:lnTo>
                <a:lnTo>
                  <a:pt x="59436" y="210787"/>
                </a:lnTo>
                <a:lnTo>
                  <a:pt x="59436" y="198106"/>
                </a:lnTo>
                <a:lnTo>
                  <a:pt x="59436" y="185426"/>
                </a:lnTo>
                <a:lnTo>
                  <a:pt x="59436" y="172745"/>
                </a:lnTo>
                <a:lnTo>
                  <a:pt x="59436" y="160062"/>
                </a:lnTo>
                <a:lnTo>
                  <a:pt x="59436" y="147377"/>
                </a:lnTo>
                <a:lnTo>
                  <a:pt x="59436" y="134687"/>
                </a:lnTo>
                <a:lnTo>
                  <a:pt x="59436" y="121993"/>
                </a:lnTo>
                <a:lnTo>
                  <a:pt x="59436" y="109291"/>
                </a:lnTo>
                <a:lnTo>
                  <a:pt x="59436" y="96581"/>
                </a:lnTo>
                <a:lnTo>
                  <a:pt x="59436" y="83863"/>
                </a:lnTo>
                <a:lnTo>
                  <a:pt x="59436" y="71134"/>
                </a:lnTo>
                <a:lnTo>
                  <a:pt x="59436" y="66294"/>
                </a:lnTo>
                <a:lnTo>
                  <a:pt x="58868" y="47944"/>
                </a:lnTo>
                <a:lnTo>
                  <a:pt x="57097" y="34257"/>
                </a:lnTo>
                <a:lnTo>
                  <a:pt x="54019" y="25129"/>
                </a:lnTo>
                <a:lnTo>
                  <a:pt x="51816" y="22098"/>
                </a:lnTo>
                <a:lnTo>
                  <a:pt x="42903" y="15533"/>
                </a:lnTo>
                <a:lnTo>
                  <a:pt x="30932" y="11882"/>
                </a:lnTo>
                <a:lnTo>
                  <a:pt x="15745" y="10673"/>
                </a:lnTo>
                <a:lnTo>
                  <a:pt x="14478" y="10668"/>
                </a:lnTo>
                <a:lnTo>
                  <a:pt x="9906" y="10668"/>
                </a:lnTo>
                <a:lnTo>
                  <a:pt x="4572" y="10668"/>
                </a:lnTo>
                <a:lnTo>
                  <a:pt x="0" y="10668"/>
                </a:lnTo>
                <a:lnTo>
                  <a:pt x="0" y="6858"/>
                </a:lnTo>
                <a:lnTo>
                  <a:pt x="0" y="3810"/>
                </a:lnTo>
                <a:lnTo>
                  <a:pt x="0" y="0"/>
                </a:lnTo>
                <a:lnTo>
                  <a:pt x="16007" y="0"/>
                </a:lnTo>
                <a:lnTo>
                  <a:pt x="32025" y="0"/>
                </a:lnTo>
                <a:lnTo>
                  <a:pt x="48052" y="0"/>
                </a:lnTo>
                <a:lnTo>
                  <a:pt x="64087" y="0"/>
                </a:lnTo>
                <a:lnTo>
                  <a:pt x="80129" y="0"/>
                </a:lnTo>
                <a:lnTo>
                  <a:pt x="96176" y="0"/>
                </a:lnTo>
                <a:lnTo>
                  <a:pt x="112228" y="0"/>
                </a:lnTo>
                <a:lnTo>
                  <a:pt x="128284" y="0"/>
                </a:lnTo>
                <a:lnTo>
                  <a:pt x="144342" y="0"/>
                </a:lnTo>
                <a:lnTo>
                  <a:pt x="160401" y="0"/>
                </a:lnTo>
                <a:lnTo>
                  <a:pt x="176459" y="0"/>
                </a:lnTo>
                <a:lnTo>
                  <a:pt x="192517" y="0"/>
                </a:lnTo>
                <a:lnTo>
                  <a:pt x="208573" y="0"/>
                </a:lnTo>
                <a:lnTo>
                  <a:pt x="224625" y="0"/>
                </a:lnTo>
                <a:lnTo>
                  <a:pt x="240672" y="0"/>
                </a:lnTo>
                <a:lnTo>
                  <a:pt x="256714" y="0"/>
                </a:lnTo>
                <a:lnTo>
                  <a:pt x="272749" y="0"/>
                </a:lnTo>
                <a:lnTo>
                  <a:pt x="288776" y="0"/>
                </a:lnTo>
                <a:lnTo>
                  <a:pt x="304794" y="0"/>
                </a:lnTo>
                <a:lnTo>
                  <a:pt x="320802" y="0"/>
                </a:lnTo>
                <a:lnTo>
                  <a:pt x="321500" y="12862"/>
                </a:lnTo>
                <a:lnTo>
                  <a:pt x="322198" y="25635"/>
                </a:lnTo>
                <a:lnTo>
                  <a:pt x="322896" y="38334"/>
                </a:lnTo>
                <a:lnTo>
                  <a:pt x="323594" y="50974"/>
                </a:lnTo>
                <a:lnTo>
                  <a:pt x="324292" y="63574"/>
                </a:lnTo>
                <a:lnTo>
                  <a:pt x="324990" y="76148"/>
                </a:lnTo>
                <a:lnTo>
                  <a:pt x="325374" y="83058"/>
                </a:lnTo>
                <a:lnTo>
                  <a:pt x="321564" y="83058"/>
                </a:lnTo>
                <a:lnTo>
                  <a:pt x="317754" y="83058"/>
                </a:lnTo>
                <a:lnTo>
                  <a:pt x="313944" y="83058"/>
                </a:lnTo>
                <a:lnTo>
                  <a:pt x="309931" y="67303"/>
                </a:lnTo>
                <a:lnTo>
                  <a:pt x="305806" y="54649"/>
                </a:lnTo>
                <a:lnTo>
                  <a:pt x="301456" y="45096"/>
                </a:lnTo>
                <a:lnTo>
                  <a:pt x="299466" y="41910"/>
                </a:lnTo>
                <a:lnTo>
                  <a:pt x="290820" y="33141"/>
                </a:lnTo>
                <a:lnTo>
                  <a:pt x="279430" y="26623"/>
                </a:lnTo>
                <a:lnTo>
                  <a:pt x="275844" y="25146"/>
                </a:lnTo>
                <a:lnTo>
                  <a:pt x="266985" y="22873"/>
                </a:lnTo>
                <a:lnTo>
                  <a:pt x="255033" y="21374"/>
                </a:lnTo>
                <a:lnTo>
                  <a:pt x="239989" y="20648"/>
                </a:lnTo>
                <a:lnTo>
                  <a:pt x="232410" y="20574"/>
                </a:lnTo>
                <a:lnTo>
                  <a:pt x="219910" y="20574"/>
                </a:lnTo>
                <a:lnTo>
                  <a:pt x="207317" y="20574"/>
                </a:lnTo>
                <a:lnTo>
                  <a:pt x="194648" y="20574"/>
                </a:lnTo>
                <a:lnTo>
                  <a:pt x="181923" y="20574"/>
                </a:lnTo>
                <a:lnTo>
                  <a:pt x="169160" y="20574"/>
                </a:lnTo>
                <a:lnTo>
                  <a:pt x="156379" y="20574"/>
                </a:lnTo>
                <a:lnTo>
                  <a:pt x="143597" y="20574"/>
                </a:lnTo>
                <a:lnTo>
                  <a:pt x="130835" y="20574"/>
                </a:lnTo>
                <a:lnTo>
                  <a:pt x="118110" y="20574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26725" y="159131"/>
            <a:ext cx="535686" cy="379476"/>
          </a:xfrm>
          <a:custGeom>
            <a:avLst/>
            <a:gdLst/>
            <a:ahLst/>
            <a:cxnLst/>
            <a:rect l="l" t="t" r="r" b="b"/>
            <a:pathLst>
              <a:path w="535686" h="379476">
                <a:moveTo>
                  <a:pt x="246887" y="379475"/>
                </a:moveTo>
                <a:lnTo>
                  <a:pt x="238979" y="363479"/>
                </a:lnTo>
                <a:lnTo>
                  <a:pt x="231029" y="347493"/>
                </a:lnTo>
                <a:lnTo>
                  <a:pt x="223042" y="331516"/>
                </a:lnTo>
                <a:lnTo>
                  <a:pt x="215024" y="315547"/>
                </a:lnTo>
                <a:lnTo>
                  <a:pt x="206978" y="299585"/>
                </a:lnTo>
                <a:lnTo>
                  <a:pt x="198909" y="283628"/>
                </a:lnTo>
                <a:lnTo>
                  <a:pt x="190822" y="267676"/>
                </a:lnTo>
                <a:lnTo>
                  <a:pt x="182721" y="251728"/>
                </a:lnTo>
                <a:lnTo>
                  <a:pt x="174611" y="235782"/>
                </a:lnTo>
                <a:lnTo>
                  <a:pt x="166497" y="219836"/>
                </a:lnTo>
                <a:lnTo>
                  <a:pt x="158382" y="203891"/>
                </a:lnTo>
                <a:lnTo>
                  <a:pt x="150272" y="187945"/>
                </a:lnTo>
                <a:lnTo>
                  <a:pt x="142171" y="171997"/>
                </a:lnTo>
                <a:lnTo>
                  <a:pt x="134084" y="156045"/>
                </a:lnTo>
                <a:lnTo>
                  <a:pt x="126015" y="140088"/>
                </a:lnTo>
                <a:lnTo>
                  <a:pt x="117969" y="124126"/>
                </a:lnTo>
                <a:lnTo>
                  <a:pt x="109951" y="108157"/>
                </a:lnTo>
                <a:lnTo>
                  <a:pt x="101964" y="92180"/>
                </a:lnTo>
                <a:lnTo>
                  <a:pt x="94014" y="76194"/>
                </a:lnTo>
                <a:lnTo>
                  <a:pt x="86105" y="60197"/>
                </a:lnTo>
                <a:lnTo>
                  <a:pt x="86105" y="72897"/>
                </a:lnTo>
                <a:lnTo>
                  <a:pt x="86105" y="85597"/>
                </a:lnTo>
                <a:lnTo>
                  <a:pt x="86105" y="98297"/>
                </a:lnTo>
                <a:lnTo>
                  <a:pt x="86105" y="110997"/>
                </a:lnTo>
                <a:lnTo>
                  <a:pt x="86105" y="123697"/>
                </a:lnTo>
                <a:lnTo>
                  <a:pt x="86105" y="136397"/>
                </a:lnTo>
                <a:lnTo>
                  <a:pt x="86105" y="149097"/>
                </a:lnTo>
                <a:lnTo>
                  <a:pt x="86105" y="161797"/>
                </a:lnTo>
                <a:lnTo>
                  <a:pt x="86105" y="174497"/>
                </a:lnTo>
                <a:lnTo>
                  <a:pt x="86105" y="187197"/>
                </a:lnTo>
                <a:lnTo>
                  <a:pt x="86105" y="199897"/>
                </a:lnTo>
                <a:lnTo>
                  <a:pt x="86105" y="212597"/>
                </a:lnTo>
                <a:lnTo>
                  <a:pt x="86105" y="225297"/>
                </a:lnTo>
                <a:lnTo>
                  <a:pt x="86105" y="288797"/>
                </a:lnTo>
                <a:lnTo>
                  <a:pt x="86105" y="301497"/>
                </a:lnTo>
                <a:lnTo>
                  <a:pt x="86105" y="313943"/>
                </a:lnTo>
                <a:lnTo>
                  <a:pt x="86841" y="331560"/>
                </a:lnTo>
                <a:lnTo>
                  <a:pt x="88976" y="345031"/>
                </a:lnTo>
                <a:lnTo>
                  <a:pt x="92402" y="354357"/>
                </a:lnTo>
                <a:lnTo>
                  <a:pt x="94487" y="357377"/>
                </a:lnTo>
                <a:lnTo>
                  <a:pt x="103573" y="363796"/>
                </a:lnTo>
                <a:lnTo>
                  <a:pt x="115621" y="367605"/>
                </a:lnTo>
                <a:lnTo>
                  <a:pt x="130301" y="368807"/>
                </a:lnTo>
                <a:lnTo>
                  <a:pt x="134873" y="368807"/>
                </a:lnTo>
                <a:lnTo>
                  <a:pt x="140207" y="368807"/>
                </a:lnTo>
                <a:lnTo>
                  <a:pt x="144779" y="368807"/>
                </a:lnTo>
                <a:lnTo>
                  <a:pt x="144779" y="372617"/>
                </a:lnTo>
                <a:lnTo>
                  <a:pt x="144779" y="375665"/>
                </a:lnTo>
                <a:lnTo>
                  <a:pt x="144779" y="379475"/>
                </a:lnTo>
                <a:lnTo>
                  <a:pt x="132130" y="379475"/>
                </a:lnTo>
                <a:lnTo>
                  <a:pt x="119451" y="379475"/>
                </a:lnTo>
                <a:lnTo>
                  <a:pt x="0" y="379475"/>
                </a:lnTo>
                <a:lnTo>
                  <a:pt x="0" y="375666"/>
                </a:lnTo>
                <a:lnTo>
                  <a:pt x="0" y="372617"/>
                </a:lnTo>
                <a:lnTo>
                  <a:pt x="0" y="368807"/>
                </a:lnTo>
                <a:lnTo>
                  <a:pt x="4571" y="368807"/>
                </a:lnTo>
                <a:lnTo>
                  <a:pt x="9905" y="368807"/>
                </a:lnTo>
                <a:lnTo>
                  <a:pt x="14477" y="368807"/>
                </a:lnTo>
                <a:lnTo>
                  <a:pt x="29724" y="367404"/>
                </a:lnTo>
                <a:lnTo>
                  <a:pt x="41919" y="363095"/>
                </a:lnTo>
                <a:lnTo>
                  <a:pt x="50772" y="355736"/>
                </a:lnTo>
                <a:lnTo>
                  <a:pt x="55409" y="346974"/>
                </a:lnTo>
                <a:lnTo>
                  <a:pt x="57683" y="334921"/>
                </a:lnTo>
                <a:lnTo>
                  <a:pt x="58640" y="318307"/>
                </a:lnTo>
                <a:lnTo>
                  <a:pt x="58673" y="313943"/>
                </a:lnTo>
                <a:lnTo>
                  <a:pt x="58673" y="301171"/>
                </a:lnTo>
                <a:lnTo>
                  <a:pt x="58673" y="288410"/>
                </a:lnTo>
                <a:lnTo>
                  <a:pt x="58673" y="275660"/>
                </a:lnTo>
                <a:lnTo>
                  <a:pt x="58673" y="262920"/>
                </a:lnTo>
                <a:lnTo>
                  <a:pt x="58673" y="250190"/>
                </a:lnTo>
                <a:lnTo>
                  <a:pt x="58673" y="237469"/>
                </a:lnTo>
                <a:lnTo>
                  <a:pt x="58673" y="224756"/>
                </a:lnTo>
                <a:lnTo>
                  <a:pt x="58673" y="212050"/>
                </a:lnTo>
                <a:lnTo>
                  <a:pt x="58673" y="199352"/>
                </a:lnTo>
                <a:lnTo>
                  <a:pt x="58673" y="186660"/>
                </a:lnTo>
                <a:lnTo>
                  <a:pt x="58673" y="173974"/>
                </a:lnTo>
                <a:lnTo>
                  <a:pt x="58673" y="161294"/>
                </a:lnTo>
                <a:lnTo>
                  <a:pt x="58673" y="148618"/>
                </a:lnTo>
                <a:lnTo>
                  <a:pt x="58673" y="135946"/>
                </a:lnTo>
                <a:lnTo>
                  <a:pt x="58673" y="123277"/>
                </a:lnTo>
                <a:lnTo>
                  <a:pt x="58673" y="110611"/>
                </a:lnTo>
                <a:lnTo>
                  <a:pt x="58673" y="97947"/>
                </a:lnTo>
                <a:lnTo>
                  <a:pt x="58673" y="85285"/>
                </a:lnTo>
                <a:lnTo>
                  <a:pt x="58673" y="72624"/>
                </a:lnTo>
                <a:lnTo>
                  <a:pt x="58673" y="66293"/>
                </a:lnTo>
                <a:lnTo>
                  <a:pt x="57900" y="50678"/>
                </a:lnTo>
                <a:lnTo>
                  <a:pt x="55701" y="38280"/>
                </a:lnTo>
                <a:lnTo>
                  <a:pt x="52577" y="29717"/>
                </a:lnTo>
                <a:lnTo>
                  <a:pt x="50291" y="24383"/>
                </a:lnTo>
                <a:lnTo>
                  <a:pt x="44957" y="19811"/>
                </a:lnTo>
                <a:lnTo>
                  <a:pt x="37337" y="16001"/>
                </a:lnTo>
                <a:lnTo>
                  <a:pt x="27884" y="12901"/>
                </a:lnTo>
                <a:lnTo>
                  <a:pt x="15151" y="11182"/>
                </a:lnTo>
                <a:lnTo>
                  <a:pt x="0" y="10667"/>
                </a:lnTo>
                <a:lnTo>
                  <a:pt x="0" y="6857"/>
                </a:lnTo>
                <a:lnTo>
                  <a:pt x="0" y="3809"/>
                </a:lnTo>
                <a:lnTo>
                  <a:pt x="0" y="0"/>
                </a:lnTo>
                <a:lnTo>
                  <a:pt x="12561" y="0"/>
                </a:lnTo>
                <a:lnTo>
                  <a:pt x="25170" y="0"/>
                </a:lnTo>
                <a:lnTo>
                  <a:pt x="37820" y="0"/>
                </a:lnTo>
                <a:lnTo>
                  <a:pt x="50506" y="0"/>
                </a:lnTo>
                <a:lnTo>
                  <a:pt x="63222" y="0"/>
                </a:lnTo>
                <a:lnTo>
                  <a:pt x="75963" y="0"/>
                </a:lnTo>
                <a:lnTo>
                  <a:pt x="88723" y="0"/>
                </a:lnTo>
                <a:lnTo>
                  <a:pt x="101495" y="0"/>
                </a:lnTo>
                <a:lnTo>
                  <a:pt x="114275" y="0"/>
                </a:lnTo>
                <a:lnTo>
                  <a:pt x="118109" y="0"/>
                </a:lnTo>
                <a:lnTo>
                  <a:pt x="125556" y="14956"/>
                </a:lnTo>
                <a:lnTo>
                  <a:pt x="133033" y="29882"/>
                </a:lnTo>
                <a:lnTo>
                  <a:pt x="140537" y="44781"/>
                </a:lnTo>
                <a:lnTo>
                  <a:pt x="148065" y="59655"/>
                </a:lnTo>
                <a:lnTo>
                  <a:pt x="155614" y="74509"/>
                </a:lnTo>
                <a:lnTo>
                  <a:pt x="163180" y="89346"/>
                </a:lnTo>
                <a:lnTo>
                  <a:pt x="170760" y="104169"/>
                </a:lnTo>
                <a:lnTo>
                  <a:pt x="178350" y="118981"/>
                </a:lnTo>
                <a:lnTo>
                  <a:pt x="185947" y="133787"/>
                </a:lnTo>
                <a:lnTo>
                  <a:pt x="193547" y="148590"/>
                </a:lnTo>
                <a:lnTo>
                  <a:pt x="201148" y="163392"/>
                </a:lnTo>
                <a:lnTo>
                  <a:pt x="208745" y="178198"/>
                </a:lnTo>
                <a:lnTo>
                  <a:pt x="216335" y="193010"/>
                </a:lnTo>
                <a:lnTo>
                  <a:pt x="223915" y="207833"/>
                </a:lnTo>
                <a:lnTo>
                  <a:pt x="231481" y="222670"/>
                </a:lnTo>
                <a:lnTo>
                  <a:pt x="239030" y="237524"/>
                </a:lnTo>
                <a:lnTo>
                  <a:pt x="246558" y="252398"/>
                </a:lnTo>
                <a:lnTo>
                  <a:pt x="254062" y="267297"/>
                </a:lnTo>
                <a:lnTo>
                  <a:pt x="261539" y="282223"/>
                </a:lnTo>
                <a:lnTo>
                  <a:pt x="268985" y="297179"/>
                </a:lnTo>
                <a:lnTo>
                  <a:pt x="276317" y="282223"/>
                </a:lnTo>
                <a:lnTo>
                  <a:pt x="283680" y="267297"/>
                </a:lnTo>
                <a:lnTo>
                  <a:pt x="291070" y="252398"/>
                </a:lnTo>
                <a:lnTo>
                  <a:pt x="298484" y="237524"/>
                </a:lnTo>
                <a:lnTo>
                  <a:pt x="305919" y="222670"/>
                </a:lnTo>
                <a:lnTo>
                  <a:pt x="313370" y="207833"/>
                </a:lnTo>
                <a:lnTo>
                  <a:pt x="320836" y="193010"/>
                </a:lnTo>
                <a:lnTo>
                  <a:pt x="328312" y="178198"/>
                </a:lnTo>
                <a:lnTo>
                  <a:pt x="335794" y="163392"/>
                </a:lnTo>
                <a:lnTo>
                  <a:pt x="343280" y="148590"/>
                </a:lnTo>
                <a:lnTo>
                  <a:pt x="350767" y="133787"/>
                </a:lnTo>
                <a:lnTo>
                  <a:pt x="358249" y="118981"/>
                </a:lnTo>
                <a:lnTo>
                  <a:pt x="365725" y="104169"/>
                </a:lnTo>
                <a:lnTo>
                  <a:pt x="373191" y="89346"/>
                </a:lnTo>
                <a:lnTo>
                  <a:pt x="380642" y="74509"/>
                </a:lnTo>
                <a:lnTo>
                  <a:pt x="388077" y="59655"/>
                </a:lnTo>
                <a:lnTo>
                  <a:pt x="395491" y="44781"/>
                </a:lnTo>
                <a:lnTo>
                  <a:pt x="402881" y="29882"/>
                </a:lnTo>
                <a:lnTo>
                  <a:pt x="410244" y="14956"/>
                </a:lnTo>
                <a:lnTo>
                  <a:pt x="417575" y="0"/>
                </a:lnTo>
                <a:lnTo>
                  <a:pt x="430333" y="0"/>
                </a:lnTo>
                <a:lnTo>
                  <a:pt x="443049" y="0"/>
                </a:lnTo>
                <a:lnTo>
                  <a:pt x="455735" y="0"/>
                </a:lnTo>
                <a:lnTo>
                  <a:pt x="468402" y="0"/>
                </a:lnTo>
                <a:lnTo>
                  <a:pt x="481061" y="0"/>
                </a:lnTo>
                <a:lnTo>
                  <a:pt x="493725" y="0"/>
                </a:lnTo>
                <a:lnTo>
                  <a:pt x="506404" y="0"/>
                </a:lnTo>
                <a:lnTo>
                  <a:pt x="519109" y="0"/>
                </a:lnTo>
                <a:lnTo>
                  <a:pt x="531853" y="0"/>
                </a:lnTo>
                <a:lnTo>
                  <a:pt x="535685" y="0"/>
                </a:lnTo>
                <a:lnTo>
                  <a:pt x="535685" y="3809"/>
                </a:lnTo>
                <a:lnTo>
                  <a:pt x="535685" y="6857"/>
                </a:lnTo>
                <a:lnTo>
                  <a:pt x="535685" y="10667"/>
                </a:lnTo>
                <a:lnTo>
                  <a:pt x="531113" y="10667"/>
                </a:lnTo>
                <a:lnTo>
                  <a:pt x="525779" y="10667"/>
                </a:lnTo>
                <a:lnTo>
                  <a:pt x="521207" y="10667"/>
                </a:lnTo>
                <a:lnTo>
                  <a:pt x="506179" y="12022"/>
                </a:lnTo>
                <a:lnTo>
                  <a:pt x="493953" y="16179"/>
                </a:lnTo>
                <a:lnTo>
                  <a:pt x="484666" y="23275"/>
                </a:lnTo>
                <a:lnTo>
                  <a:pt x="480066" y="32860"/>
                </a:lnTo>
                <a:lnTo>
                  <a:pt x="478006" y="44836"/>
                </a:lnTo>
                <a:lnTo>
                  <a:pt x="477060" y="61074"/>
                </a:lnTo>
                <a:lnTo>
                  <a:pt x="477012" y="66293"/>
                </a:lnTo>
                <a:lnTo>
                  <a:pt x="477011" y="78955"/>
                </a:lnTo>
                <a:lnTo>
                  <a:pt x="477012" y="91616"/>
                </a:lnTo>
                <a:lnTo>
                  <a:pt x="477012" y="104279"/>
                </a:lnTo>
                <a:lnTo>
                  <a:pt x="477012" y="116944"/>
                </a:lnTo>
                <a:lnTo>
                  <a:pt x="477012" y="129611"/>
                </a:lnTo>
                <a:lnTo>
                  <a:pt x="477011" y="142281"/>
                </a:lnTo>
                <a:lnTo>
                  <a:pt x="477012" y="154955"/>
                </a:lnTo>
                <a:lnTo>
                  <a:pt x="477012" y="167634"/>
                </a:lnTo>
                <a:lnTo>
                  <a:pt x="477012" y="180317"/>
                </a:lnTo>
                <a:lnTo>
                  <a:pt x="477012" y="193005"/>
                </a:lnTo>
                <a:lnTo>
                  <a:pt x="477012" y="205700"/>
                </a:lnTo>
                <a:lnTo>
                  <a:pt x="477012" y="218402"/>
                </a:lnTo>
                <a:lnTo>
                  <a:pt x="477012" y="231111"/>
                </a:lnTo>
                <a:lnTo>
                  <a:pt x="477011" y="243828"/>
                </a:lnTo>
                <a:lnTo>
                  <a:pt x="477012" y="256554"/>
                </a:lnTo>
                <a:lnTo>
                  <a:pt x="477012" y="269289"/>
                </a:lnTo>
                <a:lnTo>
                  <a:pt x="477012" y="282034"/>
                </a:lnTo>
                <a:lnTo>
                  <a:pt x="477012" y="294789"/>
                </a:lnTo>
                <a:lnTo>
                  <a:pt x="477012" y="307556"/>
                </a:lnTo>
                <a:lnTo>
                  <a:pt x="477012" y="313943"/>
                </a:lnTo>
                <a:lnTo>
                  <a:pt x="477613" y="331560"/>
                </a:lnTo>
                <a:lnTo>
                  <a:pt x="479561" y="345031"/>
                </a:lnTo>
                <a:lnTo>
                  <a:pt x="483073" y="354357"/>
                </a:lnTo>
                <a:lnTo>
                  <a:pt x="485394" y="357377"/>
                </a:lnTo>
                <a:lnTo>
                  <a:pt x="494652" y="363796"/>
                </a:lnTo>
                <a:lnTo>
                  <a:pt x="506865" y="367605"/>
                </a:lnTo>
                <a:lnTo>
                  <a:pt x="521208" y="368807"/>
                </a:lnTo>
                <a:lnTo>
                  <a:pt x="525780" y="368807"/>
                </a:lnTo>
                <a:lnTo>
                  <a:pt x="531113" y="368807"/>
                </a:lnTo>
                <a:lnTo>
                  <a:pt x="535685" y="368807"/>
                </a:lnTo>
                <a:lnTo>
                  <a:pt x="535685" y="372617"/>
                </a:lnTo>
                <a:lnTo>
                  <a:pt x="535685" y="375665"/>
                </a:lnTo>
                <a:lnTo>
                  <a:pt x="535685" y="379475"/>
                </a:lnTo>
                <a:lnTo>
                  <a:pt x="523029" y="379475"/>
                </a:lnTo>
                <a:lnTo>
                  <a:pt x="510352" y="379475"/>
                </a:lnTo>
                <a:lnTo>
                  <a:pt x="358902" y="379475"/>
                </a:lnTo>
                <a:lnTo>
                  <a:pt x="358902" y="375665"/>
                </a:lnTo>
                <a:lnTo>
                  <a:pt x="358902" y="372617"/>
                </a:lnTo>
                <a:lnTo>
                  <a:pt x="358902" y="368807"/>
                </a:lnTo>
                <a:lnTo>
                  <a:pt x="363473" y="368807"/>
                </a:lnTo>
                <a:lnTo>
                  <a:pt x="368808" y="368807"/>
                </a:lnTo>
                <a:lnTo>
                  <a:pt x="373380" y="368807"/>
                </a:lnTo>
                <a:lnTo>
                  <a:pt x="388626" y="367404"/>
                </a:lnTo>
                <a:lnTo>
                  <a:pt x="400821" y="363095"/>
                </a:lnTo>
                <a:lnTo>
                  <a:pt x="409674" y="355736"/>
                </a:lnTo>
                <a:lnTo>
                  <a:pt x="414311" y="346974"/>
                </a:lnTo>
                <a:lnTo>
                  <a:pt x="416585" y="334921"/>
                </a:lnTo>
                <a:lnTo>
                  <a:pt x="417542" y="318307"/>
                </a:lnTo>
                <a:lnTo>
                  <a:pt x="417575" y="313943"/>
                </a:lnTo>
                <a:lnTo>
                  <a:pt x="417575" y="301243"/>
                </a:lnTo>
                <a:lnTo>
                  <a:pt x="417575" y="288543"/>
                </a:lnTo>
                <a:lnTo>
                  <a:pt x="417576" y="275843"/>
                </a:lnTo>
                <a:lnTo>
                  <a:pt x="417575" y="263143"/>
                </a:lnTo>
                <a:lnTo>
                  <a:pt x="417575" y="250443"/>
                </a:lnTo>
                <a:lnTo>
                  <a:pt x="417575" y="237743"/>
                </a:lnTo>
                <a:lnTo>
                  <a:pt x="417575" y="225043"/>
                </a:lnTo>
                <a:lnTo>
                  <a:pt x="417576" y="212343"/>
                </a:lnTo>
                <a:lnTo>
                  <a:pt x="417575" y="199643"/>
                </a:lnTo>
                <a:lnTo>
                  <a:pt x="417575" y="186943"/>
                </a:lnTo>
                <a:lnTo>
                  <a:pt x="417575" y="174243"/>
                </a:lnTo>
                <a:lnTo>
                  <a:pt x="417575" y="60197"/>
                </a:lnTo>
                <a:lnTo>
                  <a:pt x="409667" y="76194"/>
                </a:lnTo>
                <a:lnTo>
                  <a:pt x="401717" y="92180"/>
                </a:lnTo>
                <a:lnTo>
                  <a:pt x="393730" y="108157"/>
                </a:lnTo>
                <a:lnTo>
                  <a:pt x="385712" y="124126"/>
                </a:lnTo>
                <a:lnTo>
                  <a:pt x="377666" y="140088"/>
                </a:lnTo>
                <a:lnTo>
                  <a:pt x="369597" y="156045"/>
                </a:lnTo>
                <a:lnTo>
                  <a:pt x="361510" y="171997"/>
                </a:lnTo>
                <a:lnTo>
                  <a:pt x="353409" y="187945"/>
                </a:lnTo>
                <a:lnTo>
                  <a:pt x="345299" y="203891"/>
                </a:lnTo>
                <a:lnTo>
                  <a:pt x="337184" y="219836"/>
                </a:lnTo>
                <a:lnTo>
                  <a:pt x="329070" y="235782"/>
                </a:lnTo>
                <a:lnTo>
                  <a:pt x="320960" y="251728"/>
                </a:lnTo>
                <a:lnTo>
                  <a:pt x="312859" y="267676"/>
                </a:lnTo>
                <a:lnTo>
                  <a:pt x="304772" y="283628"/>
                </a:lnTo>
                <a:lnTo>
                  <a:pt x="296703" y="299585"/>
                </a:lnTo>
                <a:lnTo>
                  <a:pt x="288657" y="315547"/>
                </a:lnTo>
                <a:lnTo>
                  <a:pt x="280639" y="331516"/>
                </a:lnTo>
                <a:lnTo>
                  <a:pt x="272652" y="347493"/>
                </a:lnTo>
                <a:lnTo>
                  <a:pt x="264702" y="363479"/>
                </a:lnTo>
                <a:lnTo>
                  <a:pt x="256794" y="379475"/>
                </a:lnTo>
                <a:lnTo>
                  <a:pt x="253745" y="379475"/>
                </a:lnTo>
                <a:lnTo>
                  <a:pt x="249935" y="379475"/>
                </a:lnTo>
                <a:lnTo>
                  <a:pt x="246887" y="379475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80699" y="150749"/>
            <a:ext cx="448818" cy="387858"/>
          </a:xfrm>
          <a:custGeom>
            <a:avLst/>
            <a:gdLst/>
            <a:ahLst/>
            <a:cxnLst/>
            <a:rect l="l" t="t" r="r" b="b"/>
            <a:pathLst>
              <a:path w="448817" h="387858">
                <a:moveTo>
                  <a:pt x="289560" y="260603"/>
                </a:moveTo>
                <a:lnTo>
                  <a:pt x="289560" y="260603"/>
                </a:lnTo>
                <a:lnTo>
                  <a:pt x="124968" y="260603"/>
                </a:lnTo>
                <a:lnTo>
                  <a:pt x="124206" y="262889"/>
                </a:lnTo>
                <a:lnTo>
                  <a:pt x="123444" y="264413"/>
                </a:lnTo>
                <a:lnTo>
                  <a:pt x="122682" y="265937"/>
                </a:lnTo>
                <a:lnTo>
                  <a:pt x="121920" y="265937"/>
                </a:lnTo>
                <a:lnTo>
                  <a:pt x="116514" y="277359"/>
                </a:lnTo>
                <a:lnTo>
                  <a:pt x="110877" y="288781"/>
                </a:lnTo>
                <a:lnTo>
                  <a:pt x="105173" y="300203"/>
                </a:lnTo>
                <a:lnTo>
                  <a:pt x="99569" y="311625"/>
                </a:lnTo>
                <a:lnTo>
                  <a:pt x="95250" y="320801"/>
                </a:lnTo>
                <a:lnTo>
                  <a:pt x="88947" y="335827"/>
                </a:lnTo>
                <a:lnTo>
                  <a:pt x="85358" y="347355"/>
                </a:lnTo>
                <a:lnTo>
                  <a:pt x="84582" y="353567"/>
                </a:lnTo>
                <a:lnTo>
                  <a:pt x="84582" y="359663"/>
                </a:lnTo>
                <a:lnTo>
                  <a:pt x="87630" y="364235"/>
                </a:lnTo>
                <a:lnTo>
                  <a:pt x="93726" y="368807"/>
                </a:lnTo>
                <a:lnTo>
                  <a:pt x="102685" y="372891"/>
                </a:lnTo>
                <a:lnTo>
                  <a:pt x="116456" y="375679"/>
                </a:lnTo>
                <a:lnTo>
                  <a:pt x="122682" y="376427"/>
                </a:lnTo>
                <a:lnTo>
                  <a:pt x="126492" y="377189"/>
                </a:lnTo>
                <a:lnTo>
                  <a:pt x="130302" y="377189"/>
                </a:lnTo>
                <a:lnTo>
                  <a:pt x="134874" y="377189"/>
                </a:lnTo>
                <a:lnTo>
                  <a:pt x="134874" y="380999"/>
                </a:lnTo>
                <a:lnTo>
                  <a:pt x="134874" y="384047"/>
                </a:lnTo>
                <a:lnTo>
                  <a:pt x="134874" y="387857"/>
                </a:lnTo>
                <a:lnTo>
                  <a:pt x="130302" y="387857"/>
                </a:lnTo>
                <a:lnTo>
                  <a:pt x="126492" y="387857"/>
                </a:lnTo>
                <a:lnTo>
                  <a:pt x="121920" y="387857"/>
                </a:lnTo>
                <a:lnTo>
                  <a:pt x="109062" y="387857"/>
                </a:lnTo>
                <a:lnTo>
                  <a:pt x="19931" y="387857"/>
                </a:lnTo>
                <a:lnTo>
                  <a:pt x="7446" y="387857"/>
                </a:lnTo>
                <a:lnTo>
                  <a:pt x="0" y="387857"/>
                </a:lnTo>
                <a:lnTo>
                  <a:pt x="0" y="384047"/>
                </a:lnTo>
                <a:lnTo>
                  <a:pt x="0" y="380999"/>
                </a:lnTo>
                <a:lnTo>
                  <a:pt x="0" y="377189"/>
                </a:lnTo>
                <a:lnTo>
                  <a:pt x="16369" y="374154"/>
                </a:lnTo>
                <a:lnTo>
                  <a:pt x="27807" y="370143"/>
                </a:lnTo>
                <a:lnTo>
                  <a:pt x="33528" y="366521"/>
                </a:lnTo>
                <a:lnTo>
                  <a:pt x="39967" y="360243"/>
                </a:lnTo>
                <a:lnTo>
                  <a:pt x="46788" y="351974"/>
                </a:lnTo>
                <a:lnTo>
                  <a:pt x="53858" y="341617"/>
                </a:lnTo>
                <a:lnTo>
                  <a:pt x="61044" y="329070"/>
                </a:lnTo>
                <a:lnTo>
                  <a:pt x="68212" y="314233"/>
                </a:lnTo>
                <a:lnTo>
                  <a:pt x="69342" y="311657"/>
                </a:lnTo>
                <a:lnTo>
                  <a:pt x="74753" y="300273"/>
                </a:lnTo>
                <a:lnTo>
                  <a:pt x="80286" y="288924"/>
                </a:lnTo>
                <a:lnTo>
                  <a:pt x="85908" y="277593"/>
                </a:lnTo>
                <a:lnTo>
                  <a:pt x="91587" y="266265"/>
                </a:lnTo>
                <a:lnTo>
                  <a:pt x="97288" y="254923"/>
                </a:lnTo>
                <a:lnTo>
                  <a:pt x="102980" y="243550"/>
                </a:lnTo>
                <a:lnTo>
                  <a:pt x="108630" y="232130"/>
                </a:lnTo>
                <a:lnTo>
                  <a:pt x="114204" y="220647"/>
                </a:lnTo>
                <a:lnTo>
                  <a:pt x="119671" y="209084"/>
                </a:lnTo>
                <a:lnTo>
                  <a:pt x="121920" y="204215"/>
                </a:lnTo>
                <a:lnTo>
                  <a:pt x="122682" y="204215"/>
                </a:lnTo>
                <a:lnTo>
                  <a:pt x="127975" y="192586"/>
                </a:lnTo>
                <a:lnTo>
                  <a:pt x="133345" y="181009"/>
                </a:lnTo>
                <a:lnTo>
                  <a:pt x="138782" y="169478"/>
                </a:lnTo>
                <a:lnTo>
                  <a:pt x="144276" y="157987"/>
                </a:lnTo>
                <a:lnTo>
                  <a:pt x="149817" y="146532"/>
                </a:lnTo>
                <a:lnTo>
                  <a:pt x="155396" y="135105"/>
                </a:lnTo>
                <a:lnTo>
                  <a:pt x="161004" y="123703"/>
                </a:lnTo>
                <a:lnTo>
                  <a:pt x="166630" y="112318"/>
                </a:lnTo>
                <a:lnTo>
                  <a:pt x="172265" y="100945"/>
                </a:lnTo>
                <a:lnTo>
                  <a:pt x="177899" y="89580"/>
                </a:lnTo>
                <a:lnTo>
                  <a:pt x="183523" y="78215"/>
                </a:lnTo>
                <a:lnTo>
                  <a:pt x="189127" y="66846"/>
                </a:lnTo>
                <a:lnTo>
                  <a:pt x="194701" y="55467"/>
                </a:lnTo>
                <a:lnTo>
                  <a:pt x="200236" y="44072"/>
                </a:lnTo>
                <a:lnTo>
                  <a:pt x="205721" y="32656"/>
                </a:lnTo>
                <a:lnTo>
                  <a:pt x="211149" y="21212"/>
                </a:lnTo>
                <a:lnTo>
                  <a:pt x="216507" y="9736"/>
                </a:lnTo>
                <a:lnTo>
                  <a:pt x="220980" y="0"/>
                </a:lnTo>
                <a:lnTo>
                  <a:pt x="224790" y="0"/>
                </a:lnTo>
                <a:lnTo>
                  <a:pt x="228600" y="0"/>
                </a:lnTo>
                <a:lnTo>
                  <a:pt x="231648" y="0"/>
                </a:lnTo>
                <a:lnTo>
                  <a:pt x="238865" y="15767"/>
                </a:lnTo>
                <a:lnTo>
                  <a:pt x="246113" y="31526"/>
                </a:lnTo>
                <a:lnTo>
                  <a:pt x="253387" y="47276"/>
                </a:lnTo>
                <a:lnTo>
                  <a:pt x="260683" y="63020"/>
                </a:lnTo>
                <a:lnTo>
                  <a:pt x="267997" y="78759"/>
                </a:lnTo>
                <a:lnTo>
                  <a:pt x="275326" y="94496"/>
                </a:lnTo>
                <a:lnTo>
                  <a:pt x="282665" y="110231"/>
                </a:lnTo>
                <a:lnTo>
                  <a:pt x="290011" y="125967"/>
                </a:lnTo>
                <a:lnTo>
                  <a:pt x="297358" y="141705"/>
                </a:lnTo>
                <a:lnTo>
                  <a:pt x="304704" y="157448"/>
                </a:lnTo>
                <a:lnTo>
                  <a:pt x="312045" y="173196"/>
                </a:lnTo>
                <a:lnTo>
                  <a:pt x="319375" y="188951"/>
                </a:lnTo>
                <a:lnTo>
                  <a:pt x="326692" y="204716"/>
                </a:lnTo>
                <a:lnTo>
                  <a:pt x="333991" y="220491"/>
                </a:lnTo>
                <a:lnTo>
                  <a:pt x="341268" y="236279"/>
                </a:lnTo>
                <a:lnTo>
                  <a:pt x="348520" y="252081"/>
                </a:lnTo>
                <a:lnTo>
                  <a:pt x="355742" y="267900"/>
                </a:lnTo>
                <a:lnTo>
                  <a:pt x="362930" y="283736"/>
                </a:lnTo>
                <a:lnTo>
                  <a:pt x="370081" y="299591"/>
                </a:lnTo>
                <a:lnTo>
                  <a:pt x="377190" y="315467"/>
                </a:lnTo>
                <a:lnTo>
                  <a:pt x="384632" y="330599"/>
                </a:lnTo>
                <a:lnTo>
                  <a:pt x="391932" y="343178"/>
                </a:lnTo>
                <a:lnTo>
                  <a:pt x="398949" y="353250"/>
                </a:lnTo>
                <a:lnTo>
                  <a:pt x="405542" y="360863"/>
                </a:lnTo>
                <a:lnTo>
                  <a:pt x="409194" y="364235"/>
                </a:lnTo>
                <a:lnTo>
                  <a:pt x="419117" y="370666"/>
                </a:lnTo>
                <a:lnTo>
                  <a:pt x="430867" y="374810"/>
                </a:lnTo>
                <a:lnTo>
                  <a:pt x="444573" y="376924"/>
                </a:lnTo>
                <a:lnTo>
                  <a:pt x="448818" y="377189"/>
                </a:lnTo>
                <a:lnTo>
                  <a:pt x="448818" y="380999"/>
                </a:lnTo>
                <a:lnTo>
                  <a:pt x="448818" y="384047"/>
                </a:lnTo>
                <a:lnTo>
                  <a:pt x="448818" y="387857"/>
                </a:lnTo>
                <a:lnTo>
                  <a:pt x="436118" y="387857"/>
                </a:lnTo>
                <a:lnTo>
                  <a:pt x="423418" y="387857"/>
                </a:lnTo>
                <a:lnTo>
                  <a:pt x="410718" y="387857"/>
                </a:lnTo>
                <a:lnTo>
                  <a:pt x="398018" y="387857"/>
                </a:lnTo>
                <a:lnTo>
                  <a:pt x="385318" y="387857"/>
                </a:lnTo>
                <a:lnTo>
                  <a:pt x="372618" y="387857"/>
                </a:lnTo>
                <a:lnTo>
                  <a:pt x="359918" y="387857"/>
                </a:lnTo>
                <a:lnTo>
                  <a:pt x="347218" y="387857"/>
                </a:lnTo>
                <a:lnTo>
                  <a:pt x="284226" y="387857"/>
                </a:lnTo>
                <a:lnTo>
                  <a:pt x="284226" y="384047"/>
                </a:lnTo>
                <a:lnTo>
                  <a:pt x="284226" y="380999"/>
                </a:lnTo>
                <a:lnTo>
                  <a:pt x="284226" y="377189"/>
                </a:lnTo>
                <a:lnTo>
                  <a:pt x="300580" y="375683"/>
                </a:lnTo>
                <a:lnTo>
                  <a:pt x="312338" y="372698"/>
                </a:lnTo>
                <a:lnTo>
                  <a:pt x="317754" y="369569"/>
                </a:lnTo>
                <a:lnTo>
                  <a:pt x="323850" y="365759"/>
                </a:lnTo>
                <a:lnTo>
                  <a:pt x="326898" y="360425"/>
                </a:lnTo>
                <a:lnTo>
                  <a:pt x="326898" y="354329"/>
                </a:lnTo>
                <a:lnTo>
                  <a:pt x="325610" y="345155"/>
                </a:lnTo>
                <a:lnTo>
                  <a:pt x="321933" y="333314"/>
                </a:lnTo>
                <a:lnTo>
                  <a:pt x="316143" y="318805"/>
                </a:lnTo>
                <a:lnTo>
                  <a:pt x="314706" y="315467"/>
                </a:lnTo>
                <a:lnTo>
                  <a:pt x="309414" y="303922"/>
                </a:lnTo>
                <a:lnTo>
                  <a:pt x="304122" y="292377"/>
                </a:lnTo>
                <a:lnTo>
                  <a:pt x="298831" y="280832"/>
                </a:lnTo>
                <a:lnTo>
                  <a:pt x="293539" y="269287"/>
                </a:lnTo>
                <a:lnTo>
                  <a:pt x="289560" y="260603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15573" y="237617"/>
            <a:ext cx="145542" cy="153162"/>
          </a:xfrm>
          <a:custGeom>
            <a:avLst/>
            <a:gdLst/>
            <a:ahLst/>
            <a:cxnLst/>
            <a:rect l="l" t="t" r="r" b="b"/>
            <a:pathLst>
              <a:path w="145541" h="153162">
                <a:moveTo>
                  <a:pt x="145541" y="153161"/>
                </a:moveTo>
                <a:lnTo>
                  <a:pt x="140356" y="141635"/>
                </a:lnTo>
                <a:lnTo>
                  <a:pt x="135124" y="130109"/>
                </a:lnTo>
                <a:lnTo>
                  <a:pt x="129852" y="118583"/>
                </a:lnTo>
                <a:lnTo>
                  <a:pt x="124546" y="107057"/>
                </a:lnTo>
                <a:lnTo>
                  <a:pt x="119211" y="95531"/>
                </a:lnTo>
                <a:lnTo>
                  <a:pt x="113854" y="84005"/>
                </a:lnTo>
                <a:lnTo>
                  <a:pt x="108481" y="72479"/>
                </a:lnTo>
                <a:lnTo>
                  <a:pt x="103096" y="60953"/>
                </a:lnTo>
                <a:lnTo>
                  <a:pt x="97706" y="49427"/>
                </a:lnTo>
                <a:lnTo>
                  <a:pt x="92317" y="37901"/>
                </a:lnTo>
                <a:lnTo>
                  <a:pt x="86935" y="26375"/>
                </a:lnTo>
                <a:lnTo>
                  <a:pt x="81566" y="14849"/>
                </a:lnTo>
                <a:lnTo>
                  <a:pt x="76214" y="3323"/>
                </a:lnTo>
                <a:lnTo>
                  <a:pt x="74675" y="0"/>
                </a:lnTo>
                <a:lnTo>
                  <a:pt x="69333" y="11549"/>
                </a:lnTo>
                <a:lnTo>
                  <a:pt x="63883" y="23034"/>
                </a:lnTo>
                <a:lnTo>
                  <a:pt x="58344" y="34465"/>
                </a:lnTo>
                <a:lnTo>
                  <a:pt x="52734" y="45854"/>
                </a:lnTo>
                <a:lnTo>
                  <a:pt x="47074" y="57213"/>
                </a:lnTo>
                <a:lnTo>
                  <a:pt x="41381" y="68552"/>
                </a:lnTo>
                <a:lnTo>
                  <a:pt x="35674" y="79883"/>
                </a:lnTo>
                <a:lnTo>
                  <a:pt x="29973" y="91217"/>
                </a:lnTo>
                <a:lnTo>
                  <a:pt x="24296" y="102566"/>
                </a:lnTo>
                <a:lnTo>
                  <a:pt x="18663" y="113941"/>
                </a:lnTo>
                <a:lnTo>
                  <a:pt x="13092" y="125353"/>
                </a:lnTo>
                <a:lnTo>
                  <a:pt x="7603" y="136815"/>
                </a:lnTo>
                <a:lnTo>
                  <a:pt x="2213" y="148336"/>
                </a:lnTo>
                <a:lnTo>
                  <a:pt x="0" y="153161"/>
                </a:lnTo>
                <a:lnTo>
                  <a:pt x="12932" y="153161"/>
                </a:lnTo>
                <a:lnTo>
                  <a:pt x="25800" y="153161"/>
                </a:lnTo>
                <a:lnTo>
                  <a:pt x="139761" y="153161"/>
                </a:lnTo>
                <a:lnTo>
                  <a:pt x="145541" y="153161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6321" y="151511"/>
            <a:ext cx="275844" cy="387096"/>
          </a:xfrm>
          <a:custGeom>
            <a:avLst/>
            <a:gdLst/>
            <a:ahLst/>
            <a:cxnLst/>
            <a:rect l="l" t="t" r="r" b="b"/>
            <a:pathLst>
              <a:path w="275844" h="387096">
                <a:moveTo>
                  <a:pt x="215089" y="29222"/>
                </a:moveTo>
                <a:lnTo>
                  <a:pt x="205287" y="21469"/>
                </a:lnTo>
                <a:lnTo>
                  <a:pt x="194752" y="14909"/>
                </a:lnTo>
                <a:lnTo>
                  <a:pt x="183482" y="9541"/>
                </a:lnTo>
                <a:lnTo>
                  <a:pt x="171478" y="5367"/>
                </a:lnTo>
                <a:lnTo>
                  <a:pt x="158741" y="2385"/>
                </a:lnTo>
                <a:lnTo>
                  <a:pt x="145269" y="596"/>
                </a:lnTo>
                <a:lnTo>
                  <a:pt x="131063" y="0"/>
                </a:lnTo>
                <a:lnTo>
                  <a:pt x="122426" y="228"/>
                </a:lnTo>
                <a:lnTo>
                  <a:pt x="108706" y="1617"/>
                </a:lnTo>
                <a:lnTo>
                  <a:pt x="95746" y="4263"/>
                </a:lnTo>
                <a:lnTo>
                  <a:pt x="83560" y="8168"/>
                </a:lnTo>
                <a:lnTo>
                  <a:pt x="72166" y="13331"/>
                </a:lnTo>
                <a:lnTo>
                  <a:pt x="61579" y="19752"/>
                </a:lnTo>
                <a:lnTo>
                  <a:pt x="51815" y="27432"/>
                </a:lnTo>
                <a:lnTo>
                  <a:pt x="42743" y="36461"/>
                </a:lnTo>
                <a:lnTo>
                  <a:pt x="35119" y="45895"/>
                </a:lnTo>
                <a:lnTo>
                  <a:pt x="28439" y="56235"/>
                </a:lnTo>
                <a:lnTo>
                  <a:pt x="22718" y="67521"/>
                </a:lnTo>
                <a:lnTo>
                  <a:pt x="17967" y="79791"/>
                </a:lnTo>
                <a:lnTo>
                  <a:pt x="14200" y="93085"/>
                </a:lnTo>
                <a:lnTo>
                  <a:pt x="11429" y="107442"/>
                </a:lnTo>
                <a:lnTo>
                  <a:pt x="23621" y="107442"/>
                </a:lnTo>
                <a:lnTo>
                  <a:pt x="27380" y="97582"/>
                </a:lnTo>
                <a:lnTo>
                  <a:pt x="33593" y="85894"/>
                </a:lnTo>
                <a:lnTo>
                  <a:pt x="41120" y="75542"/>
                </a:lnTo>
                <a:lnTo>
                  <a:pt x="49790" y="66482"/>
                </a:lnTo>
                <a:lnTo>
                  <a:pt x="59435" y="58674"/>
                </a:lnTo>
                <a:lnTo>
                  <a:pt x="76674" y="49605"/>
                </a:lnTo>
                <a:lnTo>
                  <a:pt x="88670" y="45753"/>
                </a:lnTo>
                <a:lnTo>
                  <a:pt x="101450" y="43442"/>
                </a:lnTo>
                <a:lnTo>
                  <a:pt x="115061" y="42672"/>
                </a:lnTo>
                <a:lnTo>
                  <a:pt x="127258" y="43483"/>
                </a:lnTo>
                <a:lnTo>
                  <a:pt x="139833" y="46209"/>
                </a:lnTo>
                <a:lnTo>
                  <a:pt x="151695" y="50894"/>
                </a:lnTo>
                <a:lnTo>
                  <a:pt x="162767" y="57576"/>
                </a:lnTo>
                <a:lnTo>
                  <a:pt x="172973" y="66294"/>
                </a:lnTo>
                <a:lnTo>
                  <a:pt x="181673" y="76005"/>
                </a:lnTo>
                <a:lnTo>
                  <a:pt x="188480" y="86748"/>
                </a:lnTo>
                <a:lnTo>
                  <a:pt x="193388" y="98514"/>
                </a:lnTo>
                <a:lnTo>
                  <a:pt x="196359" y="111266"/>
                </a:lnTo>
                <a:lnTo>
                  <a:pt x="197357" y="124968"/>
                </a:lnTo>
                <a:lnTo>
                  <a:pt x="196867" y="135006"/>
                </a:lnTo>
                <a:lnTo>
                  <a:pt x="195244" y="146022"/>
                </a:lnTo>
                <a:lnTo>
                  <a:pt x="192498" y="157234"/>
                </a:lnTo>
                <a:lnTo>
                  <a:pt x="188642" y="168656"/>
                </a:lnTo>
                <a:lnTo>
                  <a:pt x="183688" y="180300"/>
                </a:lnTo>
                <a:lnTo>
                  <a:pt x="177651" y="192180"/>
                </a:lnTo>
                <a:lnTo>
                  <a:pt x="170542" y="204308"/>
                </a:lnTo>
                <a:lnTo>
                  <a:pt x="162375" y="216698"/>
                </a:lnTo>
                <a:lnTo>
                  <a:pt x="153161" y="229362"/>
                </a:lnTo>
                <a:lnTo>
                  <a:pt x="143294" y="241645"/>
                </a:lnTo>
                <a:lnTo>
                  <a:pt x="130072" y="256689"/>
                </a:lnTo>
                <a:lnTo>
                  <a:pt x="114997" y="272576"/>
                </a:lnTo>
                <a:lnTo>
                  <a:pt x="106772" y="280845"/>
                </a:lnTo>
                <a:lnTo>
                  <a:pt x="98092" y="289338"/>
                </a:lnTo>
                <a:lnTo>
                  <a:pt x="88960" y="298056"/>
                </a:lnTo>
                <a:lnTo>
                  <a:pt x="79380" y="307005"/>
                </a:lnTo>
                <a:lnTo>
                  <a:pt x="69354" y="316188"/>
                </a:lnTo>
                <a:lnTo>
                  <a:pt x="58885" y="325610"/>
                </a:lnTo>
                <a:lnTo>
                  <a:pt x="47976" y="335274"/>
                </a:lnTo>
                <a:lnTo>
                  <a:pt x="36630" y="345183"/>
                </a:lnTo>
                <a:lnTo>
                  <a:pt x="24850" y="355343"/>
                </a:lnTo>
                <a:lnTo>
                  <a:pt x="12639" y="365756"/>
                </a:lnTo>
                <a:lnTo>
                  <a:pt x="0" y="376428"/>
                </a:lnTo>
                <a:lnTo>
                  <a:pt x="0" y="387096"/>
                </a:lnTo>
                <a:lnTo>
                  <a:pt x="246125" y="387096"/>
                </a:lnTo>
                <a:lnTo>
                  <a:pt x="247164" y="384540"/>
                </a:lnTo>
                <a:lnTo>
                  <a:pt x="251944" y="372774"/>
                </a:lnTo>
                <a:lnTo>
                  <a:pt x="256724" y="361008"/>
                </a:lnTo>
                <a:lnTo>
                  <a:pt x="261504" y="349242"/>
                </a:lnTo>
                <a:lnTo>
                  <a:pt x="266284" y="337476"/>
                </a:lnTo>
                <a:lnTo>
                  <a:pt x="271064" y="325710"/>
                </a:lnTo>
                <a:lnTo>
                  <a:pt x="275843" y="313944"/>
                </a:lnTo>
                <a:lnTo>
                  <a:pt x="264413" y="313944"/>
                </a:lnTo>
                <a:lnTo>
                  <a:pt x="263174" y="315824"/>
                </a:lnTo>
                <a:lnTo>
                  <a:pt x="254720" y="326029"/>
                </a:lnTo>
                <a:lnTo>
                  <a:pt x="245363" y="333756"/>
                </a:lnTo>
                <a:lnTo>
                  <a:pt x="233725" y="339583"/>
                </a:lnTo>
                <a:lnTo>
                  <a:pt x="220979" y="342900"/>
                </a:lnTo>
                <a:lnTo>
                  <a:pt x="204675" y="344505"/>
                </a:lnTo>
                <a:lnTo>
                  <a:pt x="191072" y="345015"/>
                </a:lnTo>
                <a:lnTo>
                  <a:pt x="174497" y="345186"/>
                </a:lnTo>
                <a:lnTo>
                  <a:pt x="65531" y="345186"/>
                </a:lnTo>
                <a:lnTo>
                  <a:pt x="67342" y="343590"/>
                </a:lnTo>
                <a:lnTo>
                  <a:pt x="71928" y="339472"/>
                </a:lnTo>
                <a:lnTo>
                  <a:pt x="84406" y="327970"/>
                </a:lnTo>
                <a:lnTo>
                  <a:pt x="92275" y="320577"/>
                </a:lnTo>
                <a:lnTo>
                  <a:pt x="101213" y="312084"/>
                </a:lnTo>
                <a:lnTo>
                  <a:pt x="111210" y="302487"/>
                </a:lnTo>
                <a:lnTo>
                  <a:pt x="122254" y="291783"/>
                </a:lnTo>
                <a:lnTo>
                  <a:pt x="134332" y="279967"/>
                </a:lnTo>
                <a:lnTo>
                  <a:pt x="147432" y="267035"/>
                </a:lnTo>
                <a:lnTo>
                  <a:pt x="161543" y="252984"/>
                </a:lnTo>
                <a:lnTo>
                  <a:pt x="177125" y="236600"/>
                </a:lnTo>
                <a:lnTo>
                  <a:pt x="186517" y="226194"/>
                </a:lnTo>
                <a:lnTo>
                  <a:pt x="195331" y="215949"/>
                </a:lnTo>
                <a:lnTo>
                  <a:pt x="203555" y="205849"/>
                </a:lnTo>
                <a:lnTo>
                  <a:pt x="211178" y="195878"/>
                </a:lnTo>
                <a:lnTo>
                  <a:pt x="218190" y="186021"/>
                </a:lnTo>
                <a:lnTo>
                  <a:pt x="224581" y="176261"/>
                </a:lnTo>
                <a:lnTo>
                  <a:pt x="230341" y="166583"/>
                </a:lnTo>
                <a:lnTo>
                  <a:pt x="235457" y="156972"/>
                </a:lnTo>
                <a:lnTo>
                  <a:pt x="243664" y="136755"/>
                </a:lnTo>
                <a:lnTo>
                  <a:pt x="247087" y="124444"/>
                </a:lnTo>
                <a:lnTo>
                  <a:pt x="249208" y="112133"/>
                </a:lnTo>
                <a:lnTo>
                  <a:pt x="249935" y="99822"/>
                </a:lnTo>
                <a:lnTo>
                  <a:pt x="249916" y="97888"/>
                </a:lnTo>
                <a:lnTo>
                  <a:pt x="248745" y="84954"/>
                </a:lnTo>
                <a:lnTo>
                  <a:pt x="245758" y="72702"/>
                </a:lnTo>
                <a:lnTo>
                  <a:pt x="240954" y="61091"/>
                </a:lnTo>
                <a:lnTo>
                  <a:pt x="234334" y="50083"/>
                </a:lnTo>
                <a:lnTo>
                  <a:pt x="225898" y="39639"/>
                </a:lnTo>
                <a:lnTo>
                  <a:pt x="215645" y="29718"/>
                </a:lnTo>
                <a:lnTo>
                  <a:pt x="215089" y="2922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66321" y="151511"/>
            <a:ext cx="275844" cy="387096"/>
          </a:xfrm>
          <a:custGeom>
            <a:avLst/>
            <a:gdLst/>
            <a:ahLst/>
            <a:cxnLst/>
            <a:rect l="l" t="t" r="r" b="b"/>
            <a:pathLst>
              <a:path w="275844" h="387096">
                <a:moveTo>
                  <a:pt x="275843" y="313944"/>
                </a:moveTo>
                <a:lnTo>
                  <a:pt x="271064" y="325710"/>
                </a:lnTo>
                <a:lnTo>
                  <a:pt x="266284" y="337476"/>
                </a:lnTo>
                <a:lnTo>
                  <a:pt x="261504" y="349242"/>
                </a:lnTo>
                <a:lnTo>
                  <a:pt x="256724" y="361008"/>
                </a:lnTo>
                <a:lnTo>
                  <a:pt x="251944" y="372774"/>
                </a:lnTo>
                <a:lnTo>
                  <a:pt x="247164" y="384540"/>
                </a:lnTo>
                <a:lnTo>
                  <a:pt x="246125" y="387096"/>
                </a:lnTo>
                <a:lnTo>
                  <a:pt x="233386" y="387096"/>
                </a:lnTo>
                <a:lnTo>
                  <a:pt x="220648" y="387096"/>
                </a:lnTo>
                <a:lnTo>
                  <a:pt x="207910" y="387096"/>
                </a:lnTo>
                <a:lnTo>
                  <a:pt x="195175" y="387096"/>
                </a:lnTo>
                <a:lnTo>
                  <a:pt x="182442" y="387096"/>
                </a:lnTo>
                <a:lnTo>
                  <a:pt x="0" y="387096"/>
                </a:lnTo>
                <a:lnTo>
                  <a:pt x="0" y="383286"/>
                </a:lnTo>
                <a:lnTo>
                  <a:pt x="0" y="380238"/>
                </a:lnTo>
                <a:lnTo>
                  <a:pt x="0" y="376428"/>
                </a:lnTo>
                <a:lnTo>
                  <a:pt x="12639" y="365756"/>
                </a:lnTo>
                <a:lnTo>
                  <a:pt x="24850" y="355343"/>
                </a:lnTo>
                <a:lnTo>
                  <a:pt x="36630" y="345183"/>
                </a:lnTo>
                <a:lnTo>
                  <a:pt x="47976" y="335274"/>
                </a:lnTo>
                <a:lnTo>
                  <a:pt x="58885" y="325610"/>
                </a:lnTo>
                <a:lnTo>
                  <a:pt x="69354" y="316188"/>
                </a:lnTo>
                <a:lnTo>
                  <a:pt x="79380" y="307005"/>
                </a:lnTo>
                <a:lnTo>
                  <a:pt x="88960" y="298056"/>
                </a:lnTo>
                <a:lnTo>
                  <a:pt x="98092" y="289338"/>
                </a:lnTo>
                <a:lnTo>
                  <a:pt x="106772" y="280845"/>
                </a:lnTo>
                <a:lnTo>
                  <a:pt x="114997" y="272576"/>
                </a:lnTo>
                <a:lnTo>
                  <a:pt x="122765" y="264525"/>
                </a:lnTo>
                <a:lnTo>
                  <a:pt x="136916" y="249063"/>
                </a:lnTo>
                <a:lnTo>
                  <a:pt x="149203" y="234429"/>
                </a:lnTo>
                <a:lnTo>
                  <a:pt x="162375" y="216698"/>
                </a:lnTo>
                <a:lnTo>
                  <a:pt x="170542" y="204308"/>
                </a:lnTo>
                <a:lnTo>
                  <a:pt x="177651" y="192180"/>
                </a:lnTo>
                <a:lnTo>
                  <a:pt x="183688" y="180300"/>
                </a:lnTo>
                <a:lnTo>
                  <a:pt x="188642" y="168656"/>
                </a:lnTo>
                <a:lnTo>
                  <a:pt x="192498" y="157234"/>
                </a:lnTo>
                <a:lnTo>
                  <a:pt x="195244" y="146022"/>
                </a:lnTo>
                <a:lnTo>
                  <a:pt x="196867" y="135006"/>
                </a:lnTo>
                <a:lnTo>
                  <a:pt x="197357" y="124968"/>
                </a:lnTo>
                <a:lnTo>
                  <a:pt x="196359" y="111266"/>
                </a:lnTo>
                <a:lnTo>
                  <a:pt x="193388" y="98514"/>
                </a:lnTo>
                <a:lnTo>
                  <a:pt x="188480" y="86748"/>
                </a:lnTo>
                <a:lnTo>
                  <a:pt x="181673" y="76005"/>
                </a:lnTo>
                <a:lnTo>
                  <a:pt x="172973" y="66294"/>
                </a:lnTo>
                <a:lnTo>
                  <a:pt x="162767" y="57576"/>
                </a:lnTo>
                <a:lnTo>
                  <a:pt x="151695" y="50894"/>
                </a:lnTo>
                <a:lnTo>
                  <a:pt x="139833" y="46209"/>
                </a:lnTo>
                <a:lnTo>
                  <a:pt x="127258" y="43483"/>
                </a:lnTo>
                <a:lnTo>
                  <a:pt x="115061" y="42672"/>
                </a:lnTo>
                <a:lnTo>
                  <a:pt x="101450" y="43442"/>
                </a:lnTo>
                <a:lnTo>
                  <a:pt x="88670" y="45753"/>
                </a:lnTo>
                <a:lnTo>
                  <a:pt x="76674" y="49605"/>
                </a:lnTo>
                <a:lnTo>
                  <a:pt x="65413" y="54997"/>
                </a:lnTo>
                <a:lnTo>
                  <a:pt x="49790" y="66482"/>
                </a:lnTo>
                <a:lnTo>
                  <a:pt x="41120" y="75542"/>
                </a:lnTo>
                <a:lnTo>
                  <a:pt x="33593" y="85894"/>
                </a:lnTo>
                <a:lnTo>
                  <a:pt x="27380" y="97582"/>
                </a:lnTo>
                <a:lnTo>
                  <a:pt x="23621" y="107442"/>
                </a:lnTo>
                <a:lnTo>
                  <a:pt x="19811" y="107442"/>
                </a:lnTo>
                <a:lnTo>
                  <a:pt x="16001" y="107442"/>
                </a:lnTo>
                <a:lnTo>
                  <a:pt x="11429" y="107442"/>
                </a:lnTo>
                <a:lnTo>
                  <a:pt x="14200" y="93085"/>
                </a:lnTo>
                <a:lnTo>
                  <a:pt x="17967" y="79791"/>
                </a:lnTo>
                <a:lnTo>
                  <a:pt x="22718" y="67521"/>
                </a:lnTo>
                <a:lnTo>
                  <a:pt x="28439" y="56235"/>
                </a:lnTo>
                <a:lnTo>
                  <a:pt x="35119" y="45895"/>
                </a:lnTo>
                <a:lnTo>
                  <a:pt x="42743" y="36461"/>
                </a:lnTo>
                <a:lnTo>
                  <a:pt x="51299" y="27895"/>
                </a:lnTo>
                <a:lnTo>
                  <a:pt x="61579" y="19752"/>
                </a:lnTo>
                <a:lnTo>
                  <a:pt x="72166" y="13331"/>
                </a:lnTo>
                <a:lnTo>
                  <a:pt x="83560" y="8168"/>
                </a:lnTo>
                <a:lnTo>
                  <a:pt x="95746" y="4263"/>
                </a:lnTo>
                <a:lnTo>
                  <a:pt x="108706" y="1617"/>
                </a:lnTo>
                <a:lnTo>
                  <a:pt x="122426" y="228"/>
                </a:lnTo>
                <a:lnTo>
                  <a:pt x="131063" y="0"/>
                </a:lnTo>
                <a:lnTo>
                  <a:pt x="145269" y="596"/>
                </a:lnTo>
                <a:lnTo>
                  <a:pt x="158741" y="2385"/>
                </a:lnTo>
                <a:lnTo>
                  <a:pt x="171478" y="5367"/>
                </a:lnTo>
                <a:lnTo>
                  <a:pt x="183482" y="9541"/>
                </a:lnTo>
                <a:lnTo>
                  <a:pt x="194752" y="14909"/>
                </a:lnTo>
                <a:lnTo>
                  <a:pt x="205287" y="21469"/>
                </a:lnTo>
                <a:lnTo>
                  <a:pt x="215089" y="29222"/>
                </a:lnTo>
                <a:lnTo>
                  <a:pt x="225898" y="39639"/>
                </a:lnTo>
                <a:lnTo>
                  <a:pt x="234334" y="50083"/>
                </a:lnTo>
                <a:lnTo>
                  <a:pt x="240954" y="61091"/>
                </a:lnTo>
                <a:lnTo>
                  <a:pt x="245758" y="72702"/>
                </a:lnTo>
                <a:lnTo>
                  <a:pt x="248745" y="84954"/>
                </a:lnTo>
                <a:lnTo>
                  <a:pt x="249916" y="97888"/>
                </a:lnTo>
                <a:lnTo>
                  <a:pt x="249935" y="99822"/>
                </a:lnTo>
                <a:lnTo>
                  <a:pt x="249208" y="112133"/>
                </a:lnTo>
                <a:lnTo>
                  <a:pt x="247087" y="124444"/>
                </a:lnTo>
                <a:lnTo>
                  <a:pt x="243664" y="136755"/>
                </a:lnTo>
                <a:lnTo>
                  <a:pt x="239029" y="149066"/>
                </a:lnTo>
                <a:lnTo>
                  <a:pt x="230341" y="166583"/>
                </a:lnTo>
                <a:lnTo>
                  <a:pt x="218190" y="186021"/>
                </a:lnTo>
                <a:lnTo>
                  <a:pt x="211178" y="195878"/>
                </a:lnTo>
                <a:lnTo>
                  <a:pt x="203555" y="205849"/>
                </a:lnTo>
                <a:lnTo>
                  <a:pt x="195331" y="215949"/>
                </a:lnTo>
                <a:lnTo>
                  <a:pt x="186517" y="226194"/>
                </a:lnTo>
                <a:lnTo>
                  <a:pt x="177125" y="236600"/>
                </a:lnTo>
                <a:lnTo>
                  <a:pt x="167163" y="247182"/>
                </a:lnTo>
                <a:lnTo>
                  <a:pt x="147432" y="267035"/>
                </a:lnTo>
                <a:lnTo>
                  <a:pt x="134332" y="279967"/>
                </a:lnTo>
                <a:lnTo>
                  <a:pt x="122254" y="291783"/>
                </a:lnTo>
                <a:lnTo>
                  <a:pt x="111210" y="302487"/>
                </a:lnTo>
                <a:lnTo>
                  <a:pt x="101213" y="312084"/>
                </a:lnTo>
                <a:lnTo>
                  <a:pt x="92275" y="320577"/>
                </a:lnTo>
                <a:lnTo>
                  <a:pt x="77620" y="334267"/>
                </a:lnTo>
                <a:lnTo>
                  <a:pt x="67342" y="343590"/>
                </a:lnTo>
                <a:lnTo>
                  <a:pt x="65531" y="345186"/>
                </a:lnTo>
                <a:lnTo>
                  <a:pt x="78084" y="345186"/>
                </a:lnTo>
                <a:lnTo>
                  <a:pt x="174497" y="345186"/>
                </a:lnTo>
                <a:lnTo>
                  <a:pt x="191072" y="345015"/>
                </a:lnTo>
                <a:lnTo>
                  <a:pt x="204675" y="344505"/>
                </a:lnTo>
                <a:lnTo>
                  <a:pt x="215400" y="343653"/>
                </a:lnTo>
                <a:lnTo>
                  <a:pt x="220979" y="342900"/>
                </a:lnTo>
                <a:lnTo>
                  <a:pt x="233725" y="339583"/>
                </a:lnTo>
                <a:lnTo>
                  <a:pt x="244853" y="334091"/>
                </a:lnTo>
                <a:lnTo>
                  <a:pt x="254720" y="326029"/>
                </a:lnTo>
                <a:lnTo>
                  <a:pt x="263174" y="315824"/>
                </a:lnTo>
                <a:lnTo>
                  <a:pt x="264413" y="313944"/>
                </a:lnTo>
                <a:lnTo>
                  <a:pt x="268223" y="313944"/>
                </a:lnTo>
                <a:lnTo>
                  <a:pt x="272033" y="313944"/>
                </a:lnTo>
                <a:lnTo>
                  <a:pt x="275843" y="313944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41975" y="151511"/>
            <a:ext cx="164592" cy="387096"/>
          </a:xfrm>
          <a:custGeom>
            <a:avLst/>
            <a:gdLst/>
            <a:ahLst/>
            <a:cxnLst/>
            <a:rect l="l" t="t" r="r" b="b"/>
            <a:pathLst>
              <a:path w="164591" h="387096">
                <a:moveTo>
                  <a:pt x="126419" y="387095"/>
                </a:moveTo>
                <a:lnTo>
                  <a:pt x="164592" y="387095"/>
                </a:lnTo>
                <a:lnTo>
                  <a:pt x="164592" y="376427"/>
                </a:lnTo>
                <a:lnTo>
                  <a:pt x="148513" y="375945"/>
                </a:lnTo>
                <a:lnTo>
                  <a:pt x="135714" y="374422"/>
                </a:lnTo>
                <a:lnTo>
                  <a:pt x="127254" y="371855"/>
                </a:lnTo>
                <a:lnTo>
                  <a:pt x="121158" y="368807"/>
                </a:lnTo>
                <a:lnTo>
                  <a:pt x="116586" y="364997"/>
                </a:lnTo>
                <a:lnTo>
                  <a:pt x="115062" y="359663"/>
                </a:lnTo>
                <a:lnTo>
                  <a:pt x="114786" y="358964"/>
                </a:lnTo>
                <a:lnTo>
                  <a:pt x="113146" y="350876"/>
                </a:lnTo>
                <a:lnTo>
                  <a:pt x="112272" y="337951"/>
                </a:lnTo>
                <a:lnTo>
                  <a:pt x="112014" y="320039"/>
                </a:lnTo>
                <a:lnTo>
                  <a:pt x="112014" y="0"/>
                </a:lnTo>
                <a:lnTo>
                  <a:pt x="101346" y="0"/>
                </a:lnTo>
                <a:lnTo>
                  <a:pt x="92935" y="3807"/>
                </a:lnTo>
                <a:lnTo>
                  <a:pt x="81408" y="8982"/>
                </a:lnTo>
                <a:lnTo>
                  <a:pt x="69869" y="14120"/>
                </a:lnTo>
                <a:lnTo>
                  <a:pt x="58311" y="19235"/>
                </a:lnTo>
                <a:lnTo>
                  <a:pt x="46727" y="24342"/>
                </a:lnTo>
                <a:lnTo>
                  <a:pt x="35111" y="29454"/>
                </a:lnTo>
                <a:lnTo>
                  <a:pt x="23456" y="34585"/>
                </a:lnTo>
                <a:lnTo>
                  <a:pt x="11754" y="39748"/>
                </a:lnTo>
                <a:lnTo>
                  <a:pt x="0" y="44957"/>
                </a:lnTo>
                <a:lnTo>
                  <a:pt x="1524" y="48005"/>
                </a:lnTo>
                <a:lnTo>
                  <a:pt x="3048" y="51053"/>
                </a:lnTo>
                <a:lnTo>
                  <a:pt x="4572" y="53339"/>
                </a:lnTo>
                <a:lnTo>
                  <a:pt x="13635" y="50003"/>
                </a:lnTo>
                <a:lnTo>
                  <a:pt x="26453" y="46262"/>
                </a:lnTo>
                <a:lnTo>
                  <a:pt x="36576" y="44957"/>
                </a:lnTo>
                <a:lnTo>
                  <a:pt x="41910" y="44957"/>
                </a:lnTo>
                <a:lnTo>
                  <a:pt x="46482" y="46481"/>
                </a:lnTo>
                <a:lnTo>
                  <a:pt x="50292" y="49529"/>
                </a:lnTo>
                <a:lnTo>
                  <a:pt x="54102" y="51815"/>
                </a:lnTo>
                <a:lnTo>
                  <a:pt x="56388" y="56387"/>
                </a:lnTo>
                <a:lnTo>
                  <a:pt x="57912" y="62483"/>
                </a:lnTo>
                <a:lnTo>
                  <a:pt x="58238" y="63679"/>
                </a:lnTo>
                <a:lnTo>
                  <a:pt x="59521" y="71505"/>
                </a:lnTo>
                <a:lnTo>
                  <a:pt x="60361" y="82764"/>
                </a:lnTo>
                <a:lnTo>
                  <a:pt x="60820" y="97516"/>
                </a:lnTo>
                <a:lnTo>
                  <a:pt x="60960" y="115823"/>
                </a:lnTo>
                <a:lnTo>
                  <a:pt x="60946" y="325132"/>
                </a:lnTo>
                <a:lnTo>
                  <a:pt x="60578" y="342348"/>
                </a:lnTo>
                <a:lnTo>
                  <a:pt x="59611" y="354367"/>
                </a:lnTo>
                <a:lnTo>
                  <a:pt x="55626" y="365759"/>
                </a:lnTo>
                <a:lnTo>
                  <a:pt x="45720" y="371855"/>
                </a:lnTo>
                <a:lnTo>
                  <a:pt x="45588" y="371920"/>
                </a:lnTo>
                <a:lnTo>
                  <a:pt x="37387" y="374424"/>
                </a:lnTo>
                <a:lnTo>
                  <a:pt x="24842" y="375927"/>
                </a:lnTo>
                <a:lnTo>
                  <a:pt x="7620" y="376427"/>
                </a:lnTo>
                <a:lnTo>
                  <a:pt x="7620" y="387095"/>
                </a:lnTo>
                <a:lnTo>
                  <a:pt x="126419" y="38709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41987" y="151511"/>
            <a:ext cx="164592" cy="387096"/>
          </a:xfrm>
          <a:custGeom>
            <a:avLst/>
            <a:gdLst/>
            <a:ahLst/>
            <a:cxnLst/>
            <a:rect l="l" t="t" r="r" b="b"/>
            <a:pathLst>
              <a:path w="164591" h="387096">
                <a:moveTo>
                  <a:pt x="0" y="44957"/>
                </a:moveTo>
                <a:lnTo>
                  <a:pt x="11754" y="39748"/>
                </a:lnTo>
                <a:lnTo>
                  <a:pt x="23456" y="34585"/>
                </a:lnTo>
                <a:lnTo>
                  <a:pt x="35111" y="29454"/>
                </a:lnTo>
                <a:lnTo>
                  <a:pt x="46727" y="24342"/>
                </a:lnTo>
                <a:lnTo>
                  <a:pt x="58311" y="19235"/>
                </a:lnTo>
                <a:lnTo>
                  <a:pt x="69869" y="14120"/>
                </a:lnTo>
                <a:lnTo>
                  <a:pt x="81408" y="8982"/>
                </a:lnTo>
                <a:lnTo>
                  <a:pt x="92935" y="3807"/>
                </a:lnTo>
                <a:lnTo>
                  <a:pt x="101346" y="0"/>
                </a:lnTo>
                <a:lnTo>
                  <a:pt x="105155" y="0"/>
                </a:lnTo>
                <a:lnTo>
                  <a:pt x="108204" y="0"/>
                </a:lnTo>
                <a:lnTo>
                  <a:pt x="112014" y="0"/>
                </a:lnTo>
                <a:lnTo>
                  <a:pt x="112014" y="16001"/>
                </a:lnTo>
                <a:lnTo>
                  <a:pt x="112014" y="32003"/>
                </a:lnTo>
                <a:lnTo>
                  <a:pt x="112014" y="48005"/>
                </a:lnTo>
                <a:lnTo>
                  <a:pt x="112014" y="64007"/>
                </a:lnTo>
                <a:lnTo>
                  <a:pt x="112014" y="80009"/>
                </a:lnTo>
                <a:lnTo>
                  <a:pt x="112013" y="96011"/>
                </a:lnTo>
                <a:lnTo>
                  <a:pt x="112014" y="112013"/>
                </a:lnTo>
                <a:lnTo>
                  <a:pt x="112014" y="128015"/>
                </a:lnTo>
                <a:lnTo>
                  <a:pt x="112014" y="144017"/>
                </a:lnTo>
                <a:lnTo>
                  <a:pt x="112013" y="160019"/>
                </a:lnTo>
                <a:lnTo>
                  <a:pt x="112014" y="176021"/>
                </a:lnTo>
                <a:lnTo>
                  <a:pt x="112014" y="192023"/>
                </a:lnTo>
                <a:lnTo>
                  <a:pt x="112014" y="208025"/>
                </a:lnTo>
                <a:lnTo>
                  <a:pt x="112014" y="224027"/>
                </a:lnTo>
                <a:lnTo>
                  <a:pt x="112014" y="240029"/>
                </a:lnTo>
                <a:lnTo>
                  <a:pt x="112014" y="320039"/>
                </a:lnTo>
                <a:lnTo>
                  <a:pt x="112272" y="337951"/>
                </a:lnTo>
                <a:lnTo>
                  <a:pt x="113146" y="350876"/>
                </a:lnTo>
                <a:lnTo>
                  <a:pt x="114786" y="358964"/>
                </a:lnTo>
                <a:lnTo>
                  <a:pt x="115062" y="359663"/>
                </a:lnTo>
                <a:lnTo>
                  <a:pt x="116586" y="364997"/>
                </a:lnTo>
                <a:lnTo>
                  <a:pt x="121158" y="368807"/>
                </a:lnTo>
                <a:lnTo>
                  <a:pt x="127254" y="371855"/>
                </a:lnTo>
                <a:lnTo>
                  <a:pt x="135714" y="374422"/>
                </a:lnTo>
                <a:lnTo>
                  <a:pt x="148513" y="375945"/>
                </a:lnTo>
                <a:lnTo>
                  <a:pt x="164592" y="376427"/>
                </a:lnTo>
                <a:lnTo>
                  <a:pt x="164592" y="380237"/>
                </a:lnTo>
                <a:lnTo>
                  <a:pt x="164592" y="383285"/>
                </a:lnTo>
                <a:lnTo>
                  <a:pt x="164592" y="387095"/>
                </a:lnTo>
                <a:lnTo>
                  <a:pt x="151844" y="387095"/>
                </a:lnTo>
                <a:lnTo>
                  <a:pt x="139122" y="387095"/>
                </a:lnTo>
                <a:lnTo>
                  <a:pt x="126419" y="387095"/>
                </a:lnTo>
                <a:lnTo>
                  <a:pt x="113733" y="387095"/>
                </a:lnTo>
                <a:lnTo>
                  <a:pt x="101056" y="387095"/>
                </a:lnTo>
                <a:lnTo>
                  <a:pt x="88386" y="387095"/>
                </a:lnTo>
                <a:lnTo>
                  <a:pt x="75716" y="387095"/>
                </a:lnTo>
                <a:lnTo>
                  <a:pt x="63043" y="387095"/>
                </a:lnTo>
                <a:lnTo>
                  <a:pt x="50360" y="387095"/>
                </a:lnTo>
                <a:lnTo>
                  <a:pt x="37664" y="387095"/>
                </a:lnTo>
                <a:lnTo>
                  <a:pt x="24950" y="387095"/>
                </a:lnTo>
                <a:lnTo>
                  <a:pt x="12212" y="387095"/>
                </a:lnTo>
                <a:lnTo>
                  <a:pt x="7620" y="387095"/>
                </a:lnTo>
                <a:lnTo>
                  <a:pt x="7620" y="383285"/>
                </a:lnTo>
                <a:lnTo>
                  <a:pt x="7620" y="380237"/>
                </a:lnTo>
                <a:lnTo>
                  <a:pt x="7620" y="376427"/>
                </a:lnTo>
                <a:lnTo>
                  <a:pt x="24842" y="375927"/>
                </a:lnTo>
                <a:lnTo>
                  <a:pt x="37387" y="374424"/>
                </a:lnTo>
                <a:lnTo>
                  <a:pt x="45588" y="371920"/>
                </a:lnTo>
                <a:lnTo>
                  <a:pt x="45720" y="371855"/>
                </a:lnTo>
                <a:lnTo>
                  <a:pt x="51816" y="369569"/>
                </a:lnTo>
                <a:lnTo>
                  <a:pt x="55626" y="365759"/>
                </a:lnTo>
                <a:lnTo>
                  <a:pt x="57912" y="361187"/>
                </a:lnTo>
                <a:lnTo>
                  <a:pt x="59611" y="354367"/>
                </a:lnTo>
                <a:lnTo>
                  <a:pt x="60578" y="342348"/>
                </a:lnTo>
                <a:lnTo>
                  <a:pt x="60946" y="325132"/>
                </a:lnTo>
                <a:lnTo>
                  <a:pt x="60960" y="320039"/>
                </a:lnTo>
                <a:lnTo>
                  <a:pt x="60960" y="307378"/>
                </a:lnTo>
                <a:lnTo>
                  <a:pt x="60960" y="294702"/>
                </a:lnTo>
                <a:lnTo>
                  <a:pt x="60960" y="282012"/>
                </a:lnTo>
                <a:lnTo>
                  <a:pt x="60960" y="269311"/>
                </a:lnTo>
                <a:lnTo>
                  <a:pt x="60960" y="256601"/>
                </a:lnTo>
                <a:lnTo>
                  <a:pt x="60960" y="243885"/>
                </a:lnTo>
                <a:lnTo>
                  <a:pt x="60960" y="231164"/>
                </a:lnTo>
                <a:lnTo>
                  <a:pt x="60960" y="218440"/>
                </a:lnTo>
                <a:lnTo>
                  <a:pt x="60960" y="205717"/>
                </a:lnTo>
                <a:lnTo>
                  <a:pt x="60960" y="192996"/>
                </a:lnTo>
                <a:lnTo>
                  <a:pt x="60960" y="180279"/>
                </a:lnTo>
                <a:lnTo>
                  <a:pt x="60960" y="167568"/>
                </a:lnTo>
                <a:lnTo>
                  <a:pt x="60960" y="154867"/>
                </a:lnTo>
                <a:lnTo>
                  <a:pt x="60960" y="142176"/>
                </a:lnTo>
                <a:lnTo>
                  <a:pt x="60960" y="129498"/>
                </a:lnTo>
                <a:lnTo>
                  <a:pt x="60960" y="116836"/>
                </a:lnTo>
                <a:lnTo>
                  <a:pt x="60960" y="115823"/>
                </a:lnTo>
                <a:lnTo>
                  <a:pt x="60820" y="97516"/>
                </a:lnTo>
                <a:lnTo>
                  <a:pt x="60361" y="82764"/>
                </a:lnTo>
                <a:lnTo>
                  <a:pt x="59521" y="71505"/>
                </a:lnTo>
                <a:lnTo>
                  <a:pt x="58238" y="63679"/>
                </a:lnTo>
                <a:lnTo>
                  <a:pt x="57912" y="62483"/>
                </a:lnTo>
                <a:lnTo>
                  <a:pt x="56388" y="56387"/>
                </a:lnTo>
                <a:lnTo>
                  <a:pt x="54102" y="51815"/>
                </a:lnTo>
                <a:lnTo>
                  <a:pt x="50292" y="49529"/>
                </a:lnTo>
                <a:lnTo>
                  <a:pt x="46482" y="46481"/>
                </a:lnTo>
                <a:lnTo>
                  <a:pt x="41910" y="44957"/>
                </a:lnTo>
                <a:lnTo>
                  <a:pt x="36576" y="44957"/>
                </a:lnTo>
                <a:lnTo>
                  <a:pt x="26453" y="46262"/>
                </a:lnTo>
                <a:lnTo>
                  <a:pt x="13635" y="50003"/>
                </a:lnTo>
                <a:lnTo>
                  <a:pt x="4572" y="53339"/>
                </a:lnTo>
                <a:lnTo>
                  <a:pt x="3048" y="51053"/>
                </a:lnTo>
                <a:lnTo>
                  <a:pt x="1524" y="48005"/>
                </a:lnTo>
                <a:lnTo>
                  <a:pt x="0" y="44957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1931" y="159131"/>
            <a:ext cx="376428" cy="379476"/>
          </a:xfrm>
          <a:custGeom>
            <a:avLst/>
            <a:gdLst/>
            <a:ahLst/>
            <a:cxnLst/>
            <a:rect l="l" t="t" r="r" b="b"/>
            <a:pathLst>
              <a:path w="376427" h="379476">
                <a:moveTo>
                  <a:pt x="132595" y="354609"/>
                </a:moveTo>
                <a:lnTo>
                  <a:pt x="119633" y="352043"/>
                </a:lnTo>
                <a:lnTo>
                  <a:pt x="119633" y="323595"/>
                </a:lnTo>
                <a:lnTo>
                  <a:pt x="60197" y="312419"/>
                </a:lnTo>
                <a:lnTo>
                  <a:pt x="60125" y="318761"/>
                </a:lnTo>
                <a:lnTo>
                  <a:pt x="59090" y="334501"/>
                </a:lnTo>
                <a:lnTo>
                  <a:pt x="56828" y="346316"/>
                </a:lnTo>
                <a:lnTo>
                  <a:pt x="53339" y="354329"/>
                </a:lnTo>
                <a:lnTo>
                  <a:pt x="43107" y="363095"/>
                </a:lnTo>
                <a:lnTo>
                  <a:pt x="31091" y="367404"/>
                </a:lnTo>
                <a:lnTo>
                  <a:pt x="16001" y="368807"/>
                </a:lnTo>
                <a:lnTo>
                  <a:pt x="0" y="368807"/>
                </a:lnTo>
                <a:lnTo>
                  <a:pt x="0" y="379475"/>
                </a:lnTo>
                <a:lnTo>
                  <a:pt x="203002" y="379457"/>
                </a:lnTo>
                <a:lnTo>
                  <a:pt x="219126" y="379179"/>
                </a:lnTo>
                <a:lnTo>
                  <a:pt x="234197" y="378561"/>
                </a:lnTo>
                <a:lnTo>
                  <a:pt x="248215" y="377596"/>
                </a:lnTo>
                <a:lnTo>
                  <a:pt x="261181" y="376276"/>
                </a:lnTo>
                <a:lnTo>
                  <a:pt x="283953" y="372538"/>
                </a:lnTo>
                <a:lnTo>
                  <a:pt x="302513" y="367283"/>
                </a:lnTo>
                <a:lnTo>
                  <a:pt x="317287" y="361281"/>
                </a:lnTo>
                <a:lnTo>
                  <a:pt x="328630" y="354958"/>
                </a:lnTo>
                <a:lnTo>
                  <a:pt x="338922" y="347584"/>
                </a:lnTo>
                <a:lnTo>
                  <a:pt x="356615" y="329945"/>
                </a:lnTo>
                <a:lnTo>
                  <a:pt x="367651" y="311904"/>
                </a:lnTo>
                <a:lnTo>
                  <a:pt x="372494" y="299965"/>
                </a:lnTo>
                <a:lnTo>
                  <a:pt x="376427" y="275843"/>
                </a:lnTo>
                <a:lnTo>
                  <a:pt x="376137" y="268760"/>
                </a:lnTo>
                <a:lnTo>
                  <a:pt x="374014" y="256006"/>
                </a:lnTo>
                <a:lnTo>
                  <a:pt x="369880" y="244067"/>
                </a:lnTo>
                <a:lnTo>
                  <a:pt x="363788" y="232888"/>
                </a:lnTo>
                <a:lnTo>
                  <a:pt x="355792" y="222417"/>
                </a:lnTo>
                <a:lnTo>
                  <a:pt x="345947" y="212597"/>
                </a:lnTo>
                <a:lnTo>
                  <a:pt x="333310" y="203485"/>
                </a:lnTo>
                <a:lnTo>
                  <a:pt x="310692" y="193285"/>
                </a:lnTo>
                <a:lnTo>
                  <a:pt x="297083" y="189237"/>
                </a:lnTo>
                <a:lnTo>
                  <a:pt x="281939" y="185927"/>
                </a:lnTo>
                <a:lnTo>
                  <a:pt x="283564" y="185413"/>
                </a:lnTo>
                <a:lnTo>
                  <a:pt x="297100" y="180498"/>
                </a:lnTo>
                <a:lnTo>
                  <a:pt x="309337" y="174807"/>
                </a:lnTo>
                <a:lnTo>
                  <a:pt x="320206" y="168273"/>
                </a:lnTo>
                <a:lnTo>
                  <a:pt x="329638" y="160826"/>
                </a:lnTo>
                <a:lnTo>
                  <a:pt x="340105" y="149280"/>
                </a:lnTo>
                <a:lnTo>
                  <a:pt x="347415" y="138212"/>
                </a:lnTo>
                <a:lnTo>
                  <a:pt x="352565" y="126571"/>
                </a:lnTo>
                <a:lnTo>
                  <a:pt x="355613" y="114302"/>
                </a:lnTo>
                <a:lnTo>
                  <a:pt x="356615" y="101345"/>
                </a:lnTo>
                <a:lnTo>
                  <a:pt x="355684" y="88336"/>
                </a:lnTo>
                <a:lnTo>
                  <a:pt x="352853" y="75952"/>
                </a:lnTo>
                <a:lnTo>
                  <a:pt x="348050" y="64188"/>
                </a:lnTo>
                <a:lnTo>
                  <a:pt x="341200" y="53083"/>
                </a:lnTo>
                <a:lnTo>
                  <a:pt x="332231" y="42671"/>
                </a:lnTo>
                <a:lnTo>
                  <a:pt x="322099" y="33177"/>
                </a:lnTo>
                <a:lnTo>
                  <a:pt x="312362" y="26255"/>
                </a:lnTo>
                <a:lnTo>
                  <a:pt x="301477" y="20200"/>
                </a:lnTo>
                <a:lnTo>
                  <a:pt x="289463" y="14975"/>
                </a:lnTo>
                <a:lnTo>
                  <a:pt x="276341" y="10540"/>
                </a:lnTo>
                <a:lnTo>
                  <a:pt x="262127" y="6857"/>
                </a:lnTo>
                <a:lnTo>
                  <a:pt x="247283" y="4130"/>
                </a:lnTo>
                <a:lnTo>
                  <a:pt x="223388" y="1486"/>
                </a:lnTo>
                <a:lnTo>
                  <a:pt x="210033" y="660"/>
                </a:lnTo>
                <a:lnTo>
                  <a:pt x="195762" y="165"/>
                </a:lnTo>
                <a:lnTo>
                  <a:pt x="180593" y="0"/>
                </a:lnTo>
                <a:lnTo>
                  <a:pt x="0" y="0"/>
                </a:lnTo>
                <a:lnTo>
                  <a:pt x="0" y="10667"/>
                </a:lnTo>
                <a:lnTo>
                  <a:pt x="16001" y="10667"/>
                </a:lnTo>
                <a:lnTo>
                  <a:pt x="30350" y="11929"/>
                </a:lnTo>
                <a:lnTo>
                  <a:pt x="42286" y="15935"/>
                </a:lnTo>
                <a:lnTo>
                  <a:pt x="51815" y="22859"/>
                </a:lnTo>
                <a:lnTo>
                  <a:pt x="148585" y="20134"/>
                </a:lnTo>
                <a:lnTo>
                  <a:pt x="161596" y="19303"/>
                </a:lnTo>
                <a:lnTo>
                  <a:pt x="175259" y="19049"/>
                </a:lnTo>
                <a:lnTo>
                  <a:pt x="177589" y="19059"/>
                </a:lnTo>
                <a:lnTo>
                  <a:pt x="192940" y="19641"/>
                </a:lnTo>
                <a:lnTo>
                  <a:pt x="207279" y="21132"/>
                </a:lnTo>
                <a:lnTo>
                  <a:pt x="220578" y="23546"/>
                </a:lnTo>
                <a:lnTo>
                  <a:pt x="232814" y="26894"/>
                </a:lnTo>
                <a:lnTo>
                  <a:pt x="243961" y="31189"/>
                </a:lnTo>
                <a:lnTo>
                  <a:pt x="253995" y="36444"/>
                </a:lnTo>
                <a:lnTo>
                  <a:pt x="262889" y="42671"/>
                </a:lnTo>
                <a:lnTo>
                  <a:pt x="273731" y="52713"/>
                </a:lnTo>
                <a:lnTo>
                  <a:pt x="281989" y="63191"/>
                </a:lnTo>
                <a:lnTo>
                  <a:pt x="287888" y="74360"/>
                </a:lnTo>
                <a:lnTo>
                  <a:pt x="291428" y="86292"/>
                </a:lnTo>
                <a:lnTo>
                  <a:pt x="292607" y="99059"/>
                </a:lnTo>
                <a:lnTo>
                  <a:pt x="292532" y="102547"/>
                </a:lnTo>
                <a:lnTo>
                  <a:pt x="290849" y="115241"/>
                </a:lnTo>
                <a:lnTo>
                  <a:pt x="286853" y="127242"/>
                </a:lnTo>
                <a:lnTo>
                  <a:pt x="280415" y="138683"/>
                </a:lnTo>
                <a:lnTo>
                  <a:pt x="268747" y="152478"/>
                </a:lnTo>
                <a:lnTo>
                  <a:pt x="258392" y="160062"/>
                </a:lnTo>
                <a:lnTo>
                  <a:pt x="246125" y="166115"/>
                </a:lnTo>
                <a:lnTo>
                  <a:pt x="232902" y="170081"/>
                </a:lnTo>
                <a:lnTo>
                  <a:pt x="221488" y="172101"/>
                </a:lnTo>
                <a:lnTo>
                  <a:pt x="208565" y="173472"/>
                </a:lnTo>
                <a:lnTo>
                  <a:pt x="194161" y="174251"/>
                </a:lnTo>
                <a:lnTo>
                  <a:pt x="178307" y="174497"/>
                </a:lnTo>
                <a:lnTo>
                  <a:pt x="171244" y="174491"/>
                </a:lnTo>
                <a:lnTo>
                  <a:pt x="158123" y="174330"/>
                </a:lnTo>
                <a:lnTo>
                  <a:pt x="146303" y="173735"/>
                </a:lnTo>
                <a:lnTo>
                  <a:pt x="131391" y="172420"/>
                </a:lnTo>
                <a:lnTo>
                  <a:pt x="119633" y="170687"/>
                </a:lnTo>
                <a:lnTo>
                  <a:pt x="119633" y="37896"/>
                </a:lnTo>
                <a:lnTo>
                  <a:pt x="54101" y="26250"/>
                </a:lnTo>
                <a:lnTo>
                  <a:pt x="57419" y="35650"/>
                </a:lnTo>
                <a:lnTo>
                  <a:pt x="59486" y="49218"/>
                </a:lnTo>
                <a:lnTo>
                  <a:pt x="60197" y="67055"/>
                </a:lnTo>
                <a:lnTo>
                  <a:pt x="60197" y="198397"/>
                </a:lnTo>
                <a:lnTo>
                  <a:pt x="119633" y="196595"/>
                </a:lnTo>
                <a:lnTo>
                  <a:pt x="125729" y="195833"/>
                </a:lnTo>
                <a:lnTo>
                  <a:pt x="132587" y="195071"/>
                </a:lnTo>
                <a:lnTo>
                  <a:pt x="141731" y="194309"/>
                </a:lnTo>
                <a:lnTo>
                  <a:pt x="174497" y="194309"/>
                </a:lnTo>
                <a:lnTo>
                  <a:pt x="187303" y="194526"/>
                </a:lnTo>
                <a:lnTo>
                  <a:pt x="200977" y="195326"/>
                </a:lnTo>
                <a:lnTo>
                  <a:pt x="213903" y="196780"/>
                </a:lnTo>
                <a:lnTo>
                  <a:pt x="226102" y="198956"/>
                </a:lnTo>
                <a:lnTo>
                  <a:pt x="237598" y="201920"/>
                </a:lnTo>
                <a:lnTo>
                  <a:pt x="248411" y="205739"/>
                </a:lnTo>
                <a:lnTo>
                  <a:pt x="264493" y="213580"/>
                </a:lnTo>
                <a:lnTo>
                  <a:pt x="275384" y="220666"/>
                </a:lnTo>
                <a:lnTo>
                  <a:pt x="284501" y="228661"/>
                </a:lnTo>
                <a:lnTo>
                  <a:pt x="291845" y="237743"/>
                </a:lnTo>
                <a:lnTo>
                  <a:pt x="295263" y="243783"/>
                </a:lnTo>
                <a:lnTo>
                  <a:pt x="300491" y="255818"/>
                </a:lnTo>
                <a:lnTo>
                  <a:pt x="303705" y="268064"/>
                </a:lnTo>
                <a:lnTo>
                  <a:pt x="304799" y="280415"/>
                </a:lnTo>
                <a:lnTo>
                  <a:pt x="303633" y="293214"/>
                </a:lnTo>
                <a:lnTo>
                  <a:pt x="300118" y="305359"/>
                </a:lnTo>
                <a:lnTo>
                  <a:pt x="294290" y="316697"/>
                </a:lnTo>
                <a:lnTo>
                  <a:pt x="286186" y="327191"/>
                </a:lnTo>
                <a:lnTo>
                  <a:pt x="275843" y="336803"/>
                </a:lnTo>
                <a:lnTo>
                  <a:pt x="267424" y="342660"/>
                </a:lnTo>
                <a:lnTo>
                  <a:pt x="257450" y="347855"/>
                </a:lnTo>
                <a:lnTo>
                  <a:pt x="246301" y="352106"/>
                </a:lnTo>
                <a:lnTo>
                  <a:pt x="234005" y="355413"/>
                </a:lnTo>
                <a:lnTo>
                  <a:pt x="220587" y="357774"/>
                </a:lnTo>
                <a:lnTo>
                  <a:pt x="206077" y="359191"/>
                </a:lnTo>
                <a:lnTo>
                  <a:pt x="190499" y="359663"/>
                </a:lnTo>
                <a:lnTo>
                  <a:pt x="182992" y="359581"/>
                </a:lnTo>
                <a:lnTo>
                  <a:pt x="170610" y="359080"/>
                </a:lnTo>
                <a:lnTo>
                  <a:pt x="158084" y="358101"/>
                </a:lnTo>
                <a:lnTo>
                  <a:pt x="145412" y="356619"/>
                </a:lnTo>
                <a:lnTo>
                  <a:pt x="132595" y="35460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2129" y="355727"/>
            <a:ext cx="59436" cy="127000"/>
          </a:xfrm>
          <a:custGeom>
            <a:avLst/>
            <a:gdLst/>
            <a:ahLst/>
            <a:cxnLst/>
            <a:rect l="l" t="t" r="r" b="b"/>
            <a:pathLst>
              <a:path w="59436" h="127000">
                <a:moveTo>
                  <a:pt x="59435" y="0"/>
                </a:moveTo>
                <a:lnTo>
                  <a:pt x="0" y="1801"/>
                </a:lnTo>
                <a:lnTo>
                  <a:pt x="0" y="115824"/>
                </a:lnTo>
                <a:lnTo>
                  <a:pt x="59435" y="127000"/>
                </a:lnTo>
                <a:lnTo>
                  <a:pt x="5943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3747" y="179265"/>
            <a:ext cx="96769" cy="17761"/>
          </a:xfrm>
          <a:custGeom>
            <a:avLst/>
            <a:gdLst/>
            <a:ahLst/>
            <a:cxnLst/>
            <a:rect l="l" t="t" r="r" b="b"/>
            <a:pathLst>
              <a:path w="96769" h="17761">
                <a:moveTo>
                  <a:pt x="67818" y="17761"/>
                </a:moveTo>
                <a:lnTo>
                  <a:pt x="67818" y="5011"/>
                </a:lnTo>
                <a:lnTo>
                  <a:pt x="72494" y="3823"/>
                </a:lnTo>
                <a:lnTo>
                  <a:pt x="84358" y="1515"/>
                </a:lnTo>
                <a:lnTo>
                  <a:pt x="96769" y="0"/>
                </a:lnTo>
                <a:lnTo>
                  <a:pt x="0" y="2725"/>
                </a:lnTo>
                <a:lnTo>
                  <a:pt x="2285" y="6115"/>
                </a:lnTo>
                <a:lnTo>
                  <a:pt x="67818" y="1776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51943" y="159131"/>
            <a:ext cx="376428" cy="379476"/>
          </a:xfrm>
          <a:custGeom>
            <a:avLst/>
            <a:gdLst/>
            <a:ahLst/>
            <a:cxnLst/>
            <a:rect l="l" t="t" r="r" b="b"/>
            <a:pathLst>
              <a:path w="376427" h="379476">
                <a:moveTo>
                  <a:pt x="281939" y="185927"/>
                </a:moveTo>
                <a:lnTo>
                  <a:pt x="297083" y="189237"/>
                </a:lnTo>
                <a:lnTo>
                  <a:pt x="310692" y="193285"/>
                </a:lnTo>
                <a:lnTo>
                  <a:pt x="322768" y="198044"/>
                </a:lnTo>
                <a:lnTo>
                  <a:pt x="333310" y="203485"/>
                </a:lnTo>
                <a:lnTo>
                  <a:pt x="342319" y="209581"/>
                </a:lnTo>
                <a:lnTo>
                  <a:pt x="355792" y="222417"/>
                </a:lnTo>
                <a:lnTo>
                  <a:pt x="363788" y="232888"/>
                </a:lnTo>
                <a:lnTo>
                  <a:pt x="369880" y="244067"/>
                </a:lnTo>
                <a:lnTo>
                  <a:pt x="374014" y="256006"/>
                </a:lnTo>
                <a:lnTo>
                  <a:pt x="376137" y="268760"/>
                </a:lnTo>
                <a:lnTo>
                  <a:pt x="376427" y="275843"/>
                </a:lnTo>
                <a:lnTo>
                  <a:pt x="375436" y="287929"/>
                </a:lnTo>
                <a:lnTo>
                  <a:pt x="372494" y="299965"/>
                </a:lnTo>
                <a:lnTo>
                  <a:pt x="367651" y="311904"/>
                </a:lnTo>
                <a:lnTo>
                  <a:pt x="360955" y="323695"/>
                </a:lnTo>
                <a:lnTo>
                  <a:pt x="356615" y="329945"/>
                </a:lnTo>
                <a:lnTo>
                  <a:pt x="348228" y="339224"/>
                </a:lnTo>
                <a:lnTo>
                  <a:pt x="338922" y="347584"/>
                </a:lnTo>
                <a:lnTo>
                  <a:pt x="328630" y="354958"/>
                </a:lnTo>
                <a:lnTo>
                  <a:pt x="317287" y="361281"/>
                </a:lnTo>
                <a:lnTo>
                  <a:pt x="304827" y="366488"/>
                </a:lnTo>
                <a:lnTo>
                  <a:pt x="293760" y="370104"/>
                </a:lnTo>
                <a:lnTo>
                  <a:pt x="283953" y="372538"/>
                </a:lnTo>
                <a:lnTo>
                  <a:pt x="273093" y="374593"/>
                </a:lnTo>
                <a:lnTo>
                  <a:pt x="261181" y="376276"/>
                </a:lnTo>
                <a:lnTo>
                  <a:pt x="248215" y="377596"/>
                </a:lnTo>
                <a:lnTo>
                  <a:pt x="234197" y="378561"/>
                </a:lnTo>
                <a:lnTo>
                  <a:pt x="219126" y="379179"/>
                </a:lnTo>
                <a:lnTo>
                  <a:pt x="203002" y="379457"/>
                </a:lnTo>
                <a:lnTo>
                  <a:pt x="197357" y="379475"/>
                </a:lnTo>
                <a:lnTo>
                  <a:pt x="184706" y="379475"/>
                </a:lnTo>
                <a:lnTo>
                  <a:pt x="172054" y="379475"/>
                </a:lnTo>
                <a:lnTo>
                  <a:pt x="159399" y="379475"/>
                </a:lnTo>
                <a:lnTo>
                  <a:pt x="146741" y="379475"/>
                </a:lnTo>
                <a:lnTo>
                  <a:pt x="134077" y="379475"/>
                </a:lnTo>
                <a:lnTo>
                  <a:pt x="121408" y="379475"/>
                </a:lnTo>
                <a:lnTo>
                  <a:pt x="108731" y="379475"/>
                </a:lnTo>
                <a:lnTo>
                  <a:pt x="96046" y="379475"/>
                </a:lnTo>
                <a:lnTo>
                  <a:pt x="83351" y="379475"/>
                </a:lnTo>
                <a:lnTo>
                  <a:pt x="0" y="379475"/>
                </a:lnTo>
                <a:lnTo>
                  <a:pt x="0" y="375665"/>
                </a:lnTo>
                <a:lnTo>
                  <a:pt x="0" y="372617"/>
                </a:lnTo>
                <a:lnTo>
                  <a:pt x="0" y="368807"/>
                </a:lnTo>
                <a:lnTo>
                  <a:pt x="5333" y="368807"/>
                </a:lnTo>
                <a:lnTo>
                  <a:pt x="10667" y="368807"/>
                </a:lnTo>
                <a:lnTo>
                  <a:pt x="16001" y="368807"/>
                </a:lnTo>
                <a:lnTo>
                  <a:pt x="31091" y="367404"/>
                </a:lnTo>
                <a:lnTo>
                  <a:pt x="43107" y="363095"/>
                </a:lnTo>
                <a:lnTo>
                  <a:pt x="52196" y="355736"/>
                </a:lnTo>
                <a:lnTo>
                  <a:pt x="56828" y="346316"/>
                </a:lnTo>
                <a:lnTo>
                  <a:pt x="59090" y="334501"/>
                </a:lnTo>
                <a:lnTo>
                  <a:pt x="60125" y="318761"/>
                </a:lnTo>
                <a:lnTo>
                  <a:pt x="60197" y="312419"/>
                </a:lnTo>
                <a:lnTo>
                  <a:pt x="60197" y="299759"/>
                </a:lnTo>
                <a:lnTo>
                  <a:pt x="60197" y="287098"/>
                </a:lnTo>
                <a:lnTo>
                  <a:pt x="60197" y="274435"/>
                </a:lnTo>
                <a:lnTo>
                  <a:pt x="60197" y="261771"/>
                </a:lnTo>
                <a:lnTo>
                  <a:pt x="60197" y="249103"/>
                </a:lnTo>
                <a:lnTo>
                  <a:pt x="60197" y="236433"/>
                </a:lnTo>
                <a:lnTo>
                  <a:pt x="60197" y="67055"/>
                </a:lnTo>
                <a:lnTo>
                  <a:pt x="59486" y="49218"/>
                </a:lnTo>
                <a:lnTo>
                  <a:pt x="57419" y="35650"/>
                </a:lnTo>
                <a:lnTo>
                  <a:pt x="54101" y="26250"/>
                </a:lnTo>
                <a:lnTo>
                  <a:pt x="51815" y="22859"/>
                </a:lnTo>
                <a:lnTo>
                  <a:pt x="42286" y="15935"/>
                </a:lnTo>
                <a:lnTo>
                  <a:pt x="30350" y="11929"/>
                </a:lnTo>
                <a:lnTo>
                  <a:pt x="16001" y="10667"/>
                </a:lnTo>
                <a:lnTo>
                  <a:pt x="10667" y="10667"/>
                </a:lnTo>
                <a:lnTo>
                  <a:pt x="5333" y="10667"/>
                </a:lnTo>
                <a:lnTo>
                  <a:pt x="0" y="10667"/>
                </a:lnTo>
                <a:lnTo>
                  <a:pt x="0" y="6857"/>
                </a:lnTo>
                <a:lnTo>
                  <a:pt x="0" y="3809"/>
                </a:lnTo>
                <a:lnTo>
                  <a:pt x="0" y="0"/>
                </a:lnTo>
                <a:lnTo>
                  <a:pt x="12699" y="0"/>
                </a:lnTo>
                <a:lnTo>
                  <a:pt x="25399" y="0"/>
                </a:lnTo>
                <a:lnTo>
                  <a:pt x="38099" y="0"/>
                </a:lnTo>
                <a:lnTo>
                  <a:pt x="50799" y="0"/>
                </a:lnTo>
                <a:lnTo>
                  <a:pt x="63499" y="0"/>
                </a:lnTo>
                <a:lnTo>
                  <a:pt x="76199" y="0"/>
                </a:lnTo>
                <a:lnTo>
                  <a:pt x="88899" y="0"/>
                </a:lnTo>
                <a:lnTo>
                  <a:pt x="101599" y="0"/>
                </a:lnTo>
                <a:lnTo>
                  <a:pt x="114299" y="0"/>
                </a:lnTo>
                <a:lnTo>
                  <a:pt x="126999" y="0"/>
                </a:lnTo>
                <a:lnTo>
                  <a:pt x="139699" y="0"/>
                </a:lnTo>
                <a:lnTo>
                  <a:pt x="152399" y="0"/>
                </a:lnTo>
                <a:lnTo>
                  <a:pt x="165099" y="0"/>
                </a:lnTo>
                <a:lnTo>
                  <a:pt x="177799" y="0"/>
                </a:lnTo>
                <a:lnTo>
                  <a:pt x="180593" y="0"/>
                </a:lnTo>
                <a:lnTo>
                  <a:pt x="195762" y="165"/>
                </a:lnTo>
                <a:lnTo>
                  <a:pt x="210033" y="660"/>
                </a:lnTo>
                <a:lnTo>
                  <a:pt x="223388" y="1486"/>
                </a:lnTo>
                <a:lnTo>
                  <a:pt x="235810" y="2643"/>
                </a:lnTo>
                <a:lnTo>
                  <a:pt x="247283" y="4130"/>
                </a:lnTo>
                <a:lnTo>
                  <a:pt x="257790" y="5947"/>
                </a:lnTo>
                <a:lnTo>
                  <a:pt x="276341" y="10540"/>
                </a:lnTo>
                <a:lnTo>
                  <a:pt x="289463" y="14975"/>
                </a:lnTo>
                <a:lnTo>
                  <a:pt x="301477" y="20200"/>
                </a:lnTo>
                <a:lnTo>
                  <a:pt x="312362" y="26255"/>
                </a:lnTo>
                <a:lnTo>
                  <a:pt x="322099" y="33177"/>
                </a:lnTo>
                <a:lnTo>
                  <a:pt x="330670" y="41006"/>
                </a:lnTo>
                <a:lnTo>
                  <a:pt x="341200" y="53083"/>
                </a:lnTo>
                <a:lnTo>
                  <a:pt x="348050" y="64188"/>
                </a:lnTo>
                <a:lnTo>
                  <a:pt x="352853" y="75952"/>
                </a:lnTo>
                <a:lnTo>
                  <a:pt x="355684" y="88336"/>
                </a:lnTo>
                <a:lnTo>
                  <a:pt x="356615" y="101345"/>
                </a:lnTo>
                <a:lnTo>
                  <a:pt x="355613" y="114302"/>
                </a:lnTo>
                <a:lnTo>
                  <a:pt x="352565" y="126571"/>
                </a:lnTo>
                <a:lnTo>
                  <a:pt x="347415" y="138212"/>
                </a:lnTo>
                <a:lnTo>
                  <a:pt x="340105" y="149280"/>
                </a:lnTo>
                <a:lnTo>
                  <a:pt x="329638" y="160826"/>
                </a:lnTo>
                <a:lnTo>
                  <a:pt x="320206" y="168273"/>
                </a:lnTo>
                <a:lnTo>
                  <a:pt x="309337" y="174807"/>
                </a:lnTo>
                <a:lnTo>
                  <a:pt x="297100" y="180498"/>
                </a:lnTo>
                <a:lnTo>
                  <a:pt x="283564" y="185413"/>
                </a:lnTo>
                <a:lnTo>
                  <a:pt x="281939" y="185927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71577" y="178180"/>
            <a:ext cx="172974" cy="155447"/>
          </a:xfrm>
          <a:custGeom>
            <a:avLst/>
            <a:gdLst/>
            <a:ahLst/>
            <a:cxnLst/>
            <a:rect l="l" t="t" r="r" b="b"/>
            <a:pathLst>
              <a:path w="172974" h="155447">
                <a:moveTo>
                  <a:pt x="0" y="151638"/>
                </a:moveTo>
                <a:lnTo>
                  <a:pt x="11757" y="153370"/>
                </a:lnTo>
                <a:lnTo>
                  <a:pt x="25078" y="154562"/>
                </a:lnTo>
                <a:lnTo>
                  <a:pt x="38489" y="155280"/>
                </a:lnTo>
                <a:lnTo>
                  <a:pt x="51610" y="155441"/>
                </a:lnTo>
                <a:lnTo>
                  <a:pt x="58674" y="155448"/>
                </a:lnTo>
                <a:lnTo>
                  <a:pt x="74527" y="155201"/>
                </a:lnTo>
                <a:lnTo>
                  <a:pt x="88931" y="154422"/>
                </a:lnTo>
                <a:lnTo>
                  <a:pt x="101854" y="153051"/>
                </a:lnTo>
                <a:lnTo>
                  <a:pt x="113268" y="151031"/>
                </a:lnTo>
                <a:lnTo>
                  <a:pt x="123143" y="148303"/>
                </a:lnTo>
                <a:lnTo>
                  <a:pt x="138758" y="141012"/>
                </a:lnTo>
                <a:lnTo>
                  <a:pt x="149113" y="133428"/>
                </a:lnTo>
                <a:lnTo>
                  <a:pt x="157555" y="124315"/>
                </a:lnTo>
                <a:lnTo>
                  <a:pt x="167219" y="108192"/>
                </a:lnTo>
                <a:lnTo>
                  <a:pt x="171215" y="96191"/>
                </a:lnTo>
                <a:lnTo>
                  <a:pt x="172898" y="83497"/>
                </a:lnTo>
                <a:lnTo>
                  <a:pt x="172974" y="80010"/>
                </a:lnTo>
                <a:lnTo>
                  <a:pt x="171794" y="67242"/>
                </a:lnTo>
                <a:lnTo>
                  <a:pt x="168254" y="55310"/>
                </a:lnTo>
                <a:lnTo>
                  <a:pt x="162355" y="44141"/>
                </a:lnTo>
                <a:lnTo>
                  <a:pt x="154097" y="33663"/>
                </a:lnTo>
                <a:lnTo>
                  <a:pt x="143479" y="23802"/>
                </a:lnTo>
                <a:lnTo>
                  <a:pt x="134361" y="17394"/>
                </a:lnTo>
                <a:lnTo>
                  <a:pt x="124327" y="12139"/>
                </a:lnTo>
                <a:lnTo>
                  <a:pt x="113180" y="7844"/>
                </a:lnTo>
                <a:lnTo>
                  <a:pt x="100944" y="4496"/>
                </a:lnTo>
                <a:lnTo>
                  <a:pt x="87645" y="2082"/>
                </a:lnTo>
                <a:lnTo>
                  <a:pt x="73306" y="591"/>
                </a:lnTo>
                <a:lnTo>
                  <a:pt x="57955" y="9"/>
                </a:lnTo>
                <a:lnTo>
                  <a:pt x="55625" y="0"/>
                </a:lnTo>
                <a:lnTo>
                  <a:pt x="41962" y="253"/>
                </a:lnTo>
                <a:lnTo>
                  <a:pt x="28951" y="1084"/>
                </a:lnTo>
                <a:lnTo>
                  <a:pt x="16540" y="2600"/>
                </a:lnTo>
                <a:lnTo>
                  <a:pt x="4676" y="4908"/>
                </a:lnTo>
                <a:lnTo>
                  <a:pt x="0" y="6096"/>
                </a:lnTo>
                <a:lnTo>
                  <a:pt x="0" y="18846"/>
                </a:lnTo>
                <a:lnTo>
                  <a:pt x="0" y="31567"/>
                </a:lnTo>
                <a:lnTo>
                  <a:pt x="0" y="44266"/>
                </a:lnTo>
                <a:lnTo>
                  <a:pt x="0" y="56948"/>
                </a:lnTo>
                <a:lnTo>
                  <a:pt x="0" y="69619"/>
                </a:lnTo>
                <a:lnTo>
                  <a:pt x="0" y="82287"/>
                </a:lnTo>
                <a:lnTo>
                  <a:pt x="0" y="94955"/>
                </a:lnTo>
                <a:lnTo>
                  <a:pt x="0" y="107632"/>
                </a:lnTo>
                <a:lnTo>
                  <a:pt x="0" y="120322"/>
                </a:lnTo>
                <a:lnTo>
                  <a:pt x="0" y="133032"/>
                </a:lnTo>
                <a:lnTo>
                  <a:pt x="0" y="145768"/>
                </a:lnTo>
                <a:lnTo>
                  <a:pt x="0" y="151638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71577" y="353441"/>
            <a:ext cx="185166" cy="165354"/>
          </a:xfrm>
          <a:custGeom>
            <a:avLst/>
            <a:gdLst/>
            <a:ahLst/>
            <a:cxnLst/>
            <a:rect l="l" t="t" r="r" b="b"/>
            <a:pathLst>
              <a:path w="185165" h="165353">
                <a:moveTo>
                  <a:pt x="0" y="157734"/>
                </a:moveTo>
                <a:lnTo>
                  <a:pt x="12961" y="160299"/>
                </a:lnTo>
                <a:lnTo>
                  <a:pt x="25778" y="162309"/>
                </a:lnTo>
                <a:lnTo>
                  <a:pt x="38450" y="163791"/>
                </a:lnTo>
                <a:lnTo>
                  <a:pt x="50976" y="164770"/>
                </a:lnTo>
                <a:lnTo>
                  <a:pt x="63358" y="165271"/>
                </a:lnTo>
                <a:lnTo>
                  <a:pt x="70866" y="165354"/>
                </a:lnTo>
                <a:lnTo>
                  <a:pt x="86443" y="164881"/>
                </a:lnTo>
                <a:lnTo>
                  <a:pt x="100953" y="163464"/>
                </a:lnTo>
                <a:lnTo>
                  <a:pt x="114371" y="161103"/>
                </a:lnTo>
                <a:lnTo>
                  <a:pt x="126667" y="157796"/>
                </a:lnTo>
                <a:lnTo>
                  <a:pt x="137816" y="153545"/>
                </a:lnTo>
                <a:lnTo>
                  <a:pt x="147790" y="148350"/>
                </a:lnTo>
                <a:lnTo>
                  <a:pt x="156210" y="142494"/>
                </a:lnTo>
                <a:lnTo>
                  <a:pt x="166552" y="132881"/>
                </a:lnTo>
                <a:lnTo>
                  <a:pt x="174656" y="122387"/>
                </a:lnTo>
                <a:lnTo>
                  <a:pt x="180484" y="111049"/>
                </a:lnTo>
                <a:lnTo>
                  <a:pt x="183999" y="98904"/>
                </a:lnTo>
                <a:lnTo>
                  <a:pt x="185166" y="86106"/>
                </a:lnTo>
                <a:lnTo>
                  <a:pt x="184071" y="73754"/>
                </a:lnTo>
                <a:lnTo>
                  <a:pt x="180857" y="61508"/>
                </a:lnTo>
                <a:lnTo>
                  <a:pt x="175629" y="49473"/>
                </a:lnTo>
                <a:lnTo>
                  <a:pt x="172212" y="43434"/>
                </a:lnTo>
                <a:lnTo>
                  <a:pt x="164867" y="34351"/>
                </a:lnTo>
                <a:lnTo>
                  <a:pt x="155750" y="26356"/>
                </a:lnTo>
                <a:lnTo>
                  <a:pt x="144859" y="19270"/>
                </a:lnTo>
                <a:lnTo>
                  <a:pt x="132195" y="12914"/>
                </a:lnTo>
                <a:lnTo>
                  <a:pt x="117964" y="7610"/>
                </a:lnTo>
                <a:lnTo>
                  <a:pt x="106468" y="4646"/>
                </a:lnTo>
                <a:lnTo>
                  <a:pt x="94269" y="2470"/>
                </a:lnTo>
                <a:lnTo>
                  <a:pt x="81343" y="1016"/>
                </a:lnTo>
                <a:lnTo>
                  <a:pt x="67669" y="216"/>
                </a:lnTo>
                <a:lnTo>
                  <a:pt x="54863" y="0"/>
                </a:lnTo>
                <a:lnTo>
                  <a:pt x="40787" y="0"/>
                </a:lnTo>
                <a:lnTo>
                  <a:pt x="28504" y="0"/>
                </a:lnTo>
                <a:lnTo>
                  <a:pt x="22097" y="0"/>
                </a:lnTo>
                <a:lnTo>
                  <a:pt x="12953" y="762"/>
                </a:lnTo>
                <a:lnTo>
                  <a:pt x="6095" y="1524"/>
                </a:lnTo>
                <a:lnTo>
                  <a:pt x="0" y="2286"/>
                </a:lnTo>
                <a:lnTo>
                  <a:pt x="0" y="14986"/>
                </a:lnTo>
                <a:lnTo>
                  <a:pt x="0" y="27686"/>
                </a:lnTo>
                <a:lnTo>
                  <a:pt x="0" y="40386"/>
                </a:lnTo>
                <a:lnTo>
                  <a:pt x="0" y="53086"/>
                </a:lnTo>
                <a:lnTo>
                  <a:pt x="0" y="65786"/>
                </a:lnTo>
                <a:lnTo>
                  <a:pt x="0" y="78486"/>
                </a:lnTo>
                <a:lnTo>
                  <a:pt x="0" y="91186"/>
                </a:lnTo>
                <a:lnTo>
                  <a:pt x="0" y="103886"/>
                </a:lnTo>
                <a:lnTo>
                  <a:pt x="0" y="116586"/>
                </a:lnTo>
                <a:lnTo>
                  <a:pt x="0" y="129286"/>
                </a:lnTo>
                <a:lnTo>
                  <a:pt x="0" y="141986"/>
                </a:lnTo>
                <a:lnTo>
                  <a:pt x="0" y="154686"/>
                </a:lnTo>
                <a:lnTo>
                  <a:pt x="0" y="157734"/>
                </a:lnTo>
                <a:close/>
              </a:path>
            </a:pathLst>
          </a:custGeom>
          <a:ln w="9524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6364" y="159131"/>
            <a:ext cx="357378" cy="379476"/>
          </a:xfrm>
          <a:custGeom>
            <a:avLst/>
            <a:gdLst/>
            <a:ahLst/>
            <a:cxnLst/>
            <a:rect l="l" t="t" r="r" b="b"/>
            <a:pathLst>
              <a:path w="357377" h="379476">
                <a:moveTo>
                  <a:pt x="257104" y="0"/>
                </a:moveTo>
                <a:lnTo>
                  <a:pt x="0" y="0"/>
                </a:lnTo>
                <a:lnTo>
                  <a:pt x="0" y="10668"/>
                </a:lnTo>
                <a:lnTo>
                  <a:pt x="14779" y="10668"/>
                </a:lnTo>
                <a:lnTo>
                  <a:pt x="30386" y="11967"/>
                </a:lnTo>
                <a:lnTo>
                  <a:pt x="42477" y="15777"/>
                </a:lnTo>
                <a:lnTo>
                  <a:pt x="53257" y="25129"/>
                </a:lnTo>
                <a:lnTo>
                  <a:pt x="58106" y="47944"/>
                </a:lnTo>
                <a:lnTo>
                  <a:pt x="58674" y="66294"/>
                </a:lnTo>
                <a:lnTo>
                  <a:pt x="58674" y="312420"/>
                </a:lnTo>
                <a:lnTo>
                  <a:pt x="58434" y="327731"/>
                </a:lnTo>
                <a:lnTo>
                  <a:pt x="57483" y="340816"/>
                </a:lnTo>
                <a:lnTo>
                  <a:pt x="53340" y="355092"/>
                </a:lnTo>
                <a:lnTo>
                  <a:pt x="42672" y="362712"/>
                </a:lnTo>
                <a:lnTo>
                  <a:pt x="27184" y="367791"/>
                </a:lnTo>
                <a:lnTo>
                  <a:pt x="14478" y="368808"/>
                </a:lnTo>
                <a:lnTo>
                  <a:pt x="0" y="368808"/>
                </a:lnTo>
                <a:lnTo>
                  <a:pt x="0" y="379476"/>
                </a:lnTo>
                <a:lnTo>
                  <a:pt x="321564" y="379476"/>
                </a:lnTo>
                <a:lnTo>
                  <a:pt x="321618" y="379324"/>
                </a:lnTo>
                <a:lnTo>
                  <a:pt x="325964" y="367375"/>
                </a:lnTo>
                <a:lnTo>
                  <a:pt x="330417" y="355479"/>
                </a:lnTo>
                <a:lnTo>
                  <a:pt x="334940" y="343618"/>
                </a:lnTo>
                <a:lnTo>
                  <a:pt x="339499" y="331776"/>
                </a:lnTo>
                <a:lnTo>
                  <a:pt x="344058" y="319933"/>
                </a:lnTo>
                <a:lnTo>
                  <a:pt x="348581" y="308072"/>
                </a:lnTo>
                <a:lnTo>
                  <a:pt x="353033" y="296175"/>
                </a:lnTo>
                <a:lnTo>
                  <a:pt x="357378" y="284226"/>
                </a:lnTo>
                <a:lnTo>
                  <a:pt x="345186" y="284226"/>
                </a:lnTo>
                <a:lnTo>
                  <a:pt x="344065" y="286249"/>
                </a:lnTo>
                <a:lnTo>
                  <a:pt x="336430" y="299120"/>
                </a:lnTo>
                <a:lnTo>
                  <a:pt x="328738" y="310611"/>
                </a:lnTo>
                <a:lnTo>
                  <a:pt x="321089" y="320722"/>
                </a:lnTo>
                <a:lnTo>
                  <a:pt x="313584" y="329453"/>
                </a:lnTo>
                <a:lnTo>
                  <a:pt x="306324" y="336804"/>
                </a:lnTo>
                <a:lnTo>
                  <a:pt x="298058" y="343239"/>
                </a:lnTo>
                <a:lnTo>
                  <a:pt x="287141" y="349869"/>
                </a:lnTo>
                <a:lnTo>
                  <a:pt x="275844" y="354330"/>
                </a:lnTo>
                <a:lnTo>
                  <a:pt x="265823" y="356449"/>
                </a:lnTo>
                <a:lnTo>
                  <a:pt x="254182" y="357811"/>
                </a:lnTo>
                <a:lnTo>
                  <a:pt x="240228" y="358629"/>
                </a:lnTo>
                <a:lnTo>
                  <a:pt x="224028" y="358902"/>
                </a:lnTo>
                <a:lnTo>
                  <a:pt x="141732" y="358902"/>
                </a:lnTo>
                <a:lnTo>
                  <a:pt x="134112" y="357378"/>
                </a:lnTo>
                <a:lnTo>
                  <a:pt x="129540" y="355092"/>
                </a:lnTo>
                <a:lnTo>
                  <a:pt x="125730" y="353568"/>
                </a:lnTo>
                <a:lnTo>
                  <a:pt x="121158" y="346710"/>
                </a:lnTo>
                <a:lnTo>
                  <a:pt x="119266" y="333629"/>
                </a:lnTo>
                <a:lnTo>
                  <a:pt x="118872" y="316230"/>
                </a:lnTo>
                <a:lnTo>
                  <a:pt x="118872" y="191262"/>
                </a:lnTo>
                <a:lnTo>
                  <a:pt x="211810" y="191265"/>
                </a:lnTo>
                <a:lnTo>
                  <a:pt x="227140" y="191863"/>
                </a:lnTo>
                <a:lnTo>
                  <a:pt x="239594" y="193588"/>
                </a:lnTo>
                <a:lnTo>
                  <a:pt x="249174" y="196596"/>
                </a:lnTo>
                <a:lnTo>
                  <a:pt x="257556" y="200406"/>
                </a:lnTo>
                <a:lnTo>
                  <a:pt x="264414" y="205740"/>
                </a:lnTo>
                <a:lnTo>
                  <a:pt x="267462" y="211836"/>
                </a:lnTo>
                <a:lnTo>
                  <a:pt x="270322" y="219169"/>
                </a:lnTo>
                <a:lnTo>
                  <a:pt x="273464" y="231166"/>
                </a:lnTo>
                <a:lnTo>
                  <a:pt x="276606" y="247650"/>
                </a:lnTo>
                <a:lnTo>
                  <a:pt x="288036" y="247650"/>
                </a:lnTo>
                <a:lnTo>
                  <a:pt x="288036" y="115824"/>
                </a:lnTo>
                <a:lnTo>
                  <a:pt x="276606" y="115824"/>
                </a:lnTo>
                <a:lnTo>
                  <a:pt x="274988" y="128733"/>
                </a:lnTo>
                <a:lnTo>
                  <a:pt x="271310" y="142096"/>
                </a:lnTo>
                <a:lnTo>
                  <a:pt x="265753" y="152807"/>
                </a:lnTo>
                <a:lnTo>
                  <a:pt x="258318" y="160782"/>
                </a:lnTo>
                <a:lnTo>
                  <a:pt x="251890" y="164805"/>
                </a:lnTo>
                <a:lnTo>
                  <a:pt x="241191" y="168126"/>
                </a:lnTo>
                <a:lnTo>
                  <a:pt x="227251" y="170060"/>
                </a:lnTo>
                <a:lnTo>
                  <a:pt x="210312" y="170688"/>
                </a:lnTo>
                <a:lnTo>
                  <a:pt x="118872" y="170688"/>
                </a:lnTo>
                <a:lnTo>
                  <a:pt x="118872" y="20574"/>
                </a:lnTo>
                <a:lnTo>
                  <a:pt x="240783" y="20648"/>
                </a:lnTo>
                <a:lnTo>
                  <a:pt x="256028" y="21374"/>
                </a:lnTo>
                <a:lnTo>
                  <a:pt x="268081" y="22873"/>
                </a:lnTo>
                <a:lnTo>
                  <a:pt x="276606" y="25146"/>
                </a:lnTo>
                <a:lnTo>
                  <a:pt x="291829" y="33141"/>
                </a:lnTo>
                <a:lnTo>
                  <a:pt x="300228" y="41910"/>
                </a:lnTo>
                <a:lnTo>
                  <a:pt x="306466" y="54523"/>
                </a:lnTo>
                <a:lnTo>
                  <a:pt x="310401" y="67222"/>
                </a:lnTo>
                <a:lnTo>
                  <a:pt x="313944" y="83058"/>
                </a:lnTo>
                <a:lnTo>
                  <a:pt x="326136" y="83058"/>
                </a:lnTo>
                <a:lnTo>
                  <a:pt x="325752" y="76148"/>
                </a:lnTo>
                <a:lnTo>
                  <a:pt x="325054" y="63574"/>
                </a:lnTo>
                <a:lnTo>
                  <a:pt x="324356" y="50974"/>
                </a:lnTo>
                <a:lnTo>
                  <a:pt x="323658" y="38334"/>
                </a:lnTo>
                <a:lnTo>
                  <a:pt x="322960" y="25635"/>
                </a:lnTo>
                <a:lnTo>
                  <a:pt x="322262" y="12862"/>
                </a:lnTo>
                <a:lnTo>
                  <a:pt x="321564" y="0"/>
                </a:lnTo>
                <a:lnTo>
                  <a:pt x="25710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60413" y="154559"/>
            <a:ext cx="406908" cy="384048"/>
          </a:xfrm>
          <a:custGeom>
            <a:avLst/>
            <a:gdLst/>
            <a:ahLst/>
            <a:cxnLst/>
            <a:rect l="l" t="t" r="r" b="b"/>
            <a:pathLst>
              <a:path w="406907" h="384048">
                <a:moveTo>
                  <a:pt x="90647" y="384047"/>
                </a:moveTo>
                <a:lnTo>
                  <a:pt x="179831" y="384047"/>
                </a:lnTo>
                <a:lnTo>
                  <a:pt x="179831" y="373379"/>
                </a:lnTo>
                <a:lnTo>
                  <a:pt x="162254" y="372367"/>
                </a:lnTo>
                <a:lnTo>
                  <a:pt x="147989" y="370345"/>
                </a:lnTo>
                <a:lnTo>
                  <a:pt x="137314" y="367174"/>
                </a:lnTo>
                <a:lnTo>
                  <a:pt x="130301" y="362711"/>
                </a:lnTo>
                <a:lnTo>
                  <a:pt x="126140" y="356685"/>
                </a:lnTo>
                <a:lnTo>
                  <a:pt x="122578" y="346351"/>
                </a:lnTo>
                <a:lnTo>
                  <a:pt x="120383" y="332358"/>
                </a:lnTo>
                <a:lnTo>
                  <a:pt x="119633" y="314705"/>
                </a:lnTo>
                <a:lnTo>
                  <a:pt x="119633" y="201929"/>
                </a:lnTo>
                <a:lnTo>
                  <a:pt x="134907" y="202720"/>
                </a:lnTo>
                <a:lnTo>
                  <a:pt x="147293" y="205204"/>
                </a:lnTo>
                <a:lnTo>
                  <a:pt x="156971" y="209549"/>
                </a:lnTo>
                <a:lnTo>
                  <a:pt x="161411" y="213100"/>
                </a:lnTo>
                <a:lnTo>
                  <a:pt x="166571" y="218157"/>
                </a:lnTo>
                <a:lnTo>
                  <a:pt x="173001" y="225083"/>
                </a:lnTo>
                <a:lnTo>
                  <a:pt x="180718" y="233886"/>
                </a:lnTo>
                <a:lnTo>
                  <a:pt x="189739" y="244574"/>
                </a:lnTo>
                <a:lnTo>
                  <a:pt x="200079" y="257156"/>
                </a:lnTo>
                <a:lnTo>
                  <a:pt x="211757" y="271640"/>
                </a:lnTo>
                <a:lnTo>
                  <a:pt x="224789" y="288035"/>
                </a:lnTo>
                <a:lnTo>
                  <a:pt x="231418" y="296529"/>
                </a:lnTo>
                <a:lnTo>
                  <a:pt x="242295" y="310350"/>
                </a:lnTo>
                <a:lnTo>
                  <a:pt x="252392" y="323075"/>
                </a:lnTo>
                <a:lnTo>
                  <a:pt x="261687" y="334733"/>
                </a:lnTo>
                <a:lnTo>
                  <a:pt x="270160" y="345357"/>
                </a:lnTo>
                <a:lnTo>
                  <a:pt x="277790" y="354977"/>
                </a:lnTo>
                <a:lnTo>
                  <a:pt x="284557" y="363625"/>
                </a:lnTo>
                <a:lnTo>
                  <a:pt x="290439" y="371332"/>
                </a:lnTo>
                <a:lnTo>
                  <a:pt x="295415" y="378129"/>
                </a:lnTo>
                <a:lnTo>
                  <a:pt x="299465" y="384047"/>
                </a:lnTo>
                <a:lnTo>
                  <a:pt x="406907" y="384047"/>
                </a:lnTo>
                <a:lnTo>
                  <a:pt x="406907" y="373379"/>
                </a:lnTo>
                <a:lnTo>
                  <a:pt x="402456" y="373291"/>
                </a:lnTo>
                <a:lnTo>
                  <a:pt x="388839" y="371862"/>
                </a:lnTo>
                <a:lnTo>
                  <a:pt x="376029" y="368733"/>
                </a:lnTo>
                <a:lnTo>
                  <a:pt x="364149" y="363965"/>
                </a:lnTo>
                <a:lnTo>
                  <a:pt x="353319" y="357620"/>
                </a:lnTo>
                <a:lnTo>
                  <a:pt x="343661" y="349757"/>
                </a:lnTo>
                <a:lnTo>
                  <a:pt x="335763" y="341832"/>
                </a:lnTo>
                <a:lnTo>
                  <a:pt x="329401" y="334990"/>
                </a:lnTo>
                <a:lnTo>
                  <a:pt x="322395" y="327104"/>
                </a:lnTo>
                <a:lnTo>
                  <a:pt x="314757" y="318168"/>
                </a:lnTo>
                <a:lnTo>
                  <a:pt x="306498" y="308177"/>
                </a:lnTo>
                <a:lnTo>
                  <a:pt x="297627" y="297126"/>
                </a:lnTo>
                <a:lnTo>
                  <a:pt x="288157" y="285009"/>
                </a:lnTo>
                <a:lnTo>
                  <a:pt x="278098" y="271821"/>
                </a:lnTo>
                <a:lnTo>
                  <a:pt x="267461" y="257555"/>
                </a:lnTo>
                <a:lnTo>
                  <a:pt x="264595" y="253723"/>
                </a:lnTo>
                <a:lnTo>
                  <a:pt x="253075" y="239028"/>
                </a:lnTo>
                <a:lnTo>
                  <a:pt x="242124" y="226197"/>
                </a:lnTo>
                <a:lnTo>
                  <a:pt x="231767" y="215215"/>
                </a:lnTo>
                <a:lnTo>
                  <a:pt x="222027" y="206064"/>
                </a:lnTo>
                <a:lnTo>
                  <a:pt x="212930" y="198729"/>
                </a:lnTo>
                <a:lnTo>
                  <a:pt x="204499" y="193192"/>
                </a:lnTo>
                <a:lnTo>
                  <a:pt x="196761" y="189439"/>
                </a:lnTo>
                <a:lnTo>
                  <a:pt x="189737" y="187451"/>
                </a:lnTo>
                <a:lnTo>
                  <a:pt x="192491" y="186199"/>
                </a:lnTo>
                <a:lnTo>
                  <a:pt x="201911" y="181092"/>
                </a:lnTo>
                <a:lnTo>
                  <a:pt x="211075" y="174805"/>
                </a:lnTo>
                <a:lnTo>
                  <a:pt x="219949" y="167325"/>
                </a:lnTo>
                <a:lnTo>
                  <a:pt x="228498" y="158642"/>
                </a:lnTo>
                <a:lnTo>
                  <a:pt x="236688" y="148744"/>
                </a:lnTo>
                <a:lnTo>
                  <a:pt x="244485" y="137619"/>
                </a:lnTo>
                <a:lnTo>
                  <a:pt x="251855" y="125257"/>
                </a:lnTo>
                <a:lnTo>
                  <a:pt x="258763" y="111646"/>
                </a:lnTo>
                <a:lnTo>
                  <a:pt x="265175" y="96773"/>
                </a:lnTo>
                <a:lnTo>
                  <a:pt x="266491" y="93371"/>
                </a:lnTo>
                <a:lnTo>
                  <a:pt x="273180" y="77262"/>
                </a:lnTo>
                <a:lnTo>
                  <a:pt x="279124" y="64583"/>
                </a:lnTo>
                <a:lnTo>
                  <a:pt x="284138" y="55147"/>
                </a:lnTo>
                <a:lnTo>
                  <a:pt x="288035" y="48767"/>
                </a:lnTo>
                <a:lnTo>
                  <a:pt x="292607" y="42671"/>
                </a:lnTo>
                <a:lnTo>
                  <a:pt x="297941" y="39623"/>
                </a:lnTo>
                <a:lnTo>
                  <a:pt x="305006" y="39626"/>
                </a:lnTo>
                <a:lnTo>
                  <a:pt x="314314" y="41879"/>
                </a:lnTo>
                <a:lnTo>
                  <a:pt x="329183" y="48005"/>
                </a:lnTo>
                <a:lnTo>
                  <a:pt x="334275" y="50059"/>
                </a:lnTo>
                <a:lnTo>
                  <a:pt x="347715" y="54744"/>
                </a:lnTo>
                <a:lnTo>
                  <a:pt x="357377" y="56387"/>
                </a:lnTo>
                <a:lnTo>
                  <a:pt x="365759" y="56387"/>
                </a:lnTo>
                <a:lnTo>
                  <a:pt x="373379" y="54101"/>
                </a:lnTo>
                <a:lnTo>
                  <a:pt x="379475" y="48767"/>
                </a:lnTo>
                <a:lnTo>
                  <a:pt x="385571" y="43433"/>
                </a:lnTo>
                <a:lnTo>
                  <a:pt x="389381" y="37337"/>
                </a:lnTo>
                <a:lnTo>
                  <a:pt x="389381" y="30479"/>
                </a:lnTo>
                <a:lnTo>
                  <a:pt x="388727" y="23921"/>
                </a:lnTo>
                <a:lnTo>
                  <a:pt x="383884" y="13603"/>
                </a:lnTo>
                <a:lnTo>
                  <a:pt x="374284" y="6111"/>
                </a:lnTo>
                <a:lnTo>
                  <a:pt x="359877" y="1544"/>
                </a:lnTo>
                <a:lnTo>
                  <a:pt x="340613" y="0"/>
                </a:lnTo>
                <a:lnTo>
                  <a:pt x="332083" y="275"/>
                </a:lnTo>
                <a:lnTo>
                  <a:pt x="319057" y="1906"/>
                </a:lnTo>
                <a:lnTo>
                  <a:pt x="306882" y="5084"/>
                </a:lnTo>
                <a:lnTo>
                  <a:pt x="295655" y="9905"/>
                </a:lnTo>
                <a:lnTo>
                  <a:pt x="285298" y="15457"/>
                </a:lnTo>
                <a:lnTo>
                  <a:pt x="275128" y="23072"/>
                </a:lnTo>
                <a:lnTo>
                  <a:pt x="267461" y="32003"/>
                </a:lnTo>
                <a:lnTo>
                  <a:pt x="262632" y="40224"/>
                </a:lnTo>
                <a:lnTo>
                  <a:pt x="257234" y="50555"/>
                </a:lnTo>
                <a:lnTo>
                  <a:pt x="251156" y="63353"/>
                </a:lnTo>
                <a:lnTo>
                  <a:pt x="244601" y="78485"/>
                </a:lnTo>
                <a:lnTo>
                  <a:pt x="241440" y="85858"/>
                </a:lnTo>
                <a:lnTo>
                  <a:pt x="235111" y="99689"/>
                </a:lnTo>
                <a:lnTo>
                  <a:pt x="229236" y="111545"/>
                </a:lnTo>
                <a:lnTo>
                  <a:pt x="223967" y="121478"/>
                </a:lnTo>
                <a:lnTo>
                  <a:pt x="219455" y="129539"/>
                </a:lnTo>
                <a:lnTo>
                  <a:pt x="212889" y="139290"/>
                </a:lnTo>
                <a:lnTo>
                  <a:pt x="204837" y="149064"/>
                </a:lnTo>
                <a:lnTo>
                  <a:pt x="195071" y="158495"/>
                </a:lnTo>
                <a:lnTo>
                  <a:pt x="187506" y="164133"/>
                </a:lnTo>
                <a:lnTo>
                  <a:pt x="176277" y="171093"/>
                </a:lnTo>
                <a:lnTo>
                  <a:pt x="166115" y="175259"/>
                </a:lnTo>
                <a:lnTo>
                  <a:pt x="160715" y="176726"/>
                </a:lnTo>
                <a:lnTo>
                  <a:pt x="150032" y="178221"/>
                </a:lnTo>
                <a:lnTo>
                  <a:pt x="136277" y="179164"/>
                </a:lnTo>
                <a:lnTo>
                  <a:pt x="119633" y="179831"/>
                </a:lnTo>
                <a:lnTo>
                  <a:pt x="119633" y="73913"/>
                </a:lnTo>
                <a:lnTo>
                  <a:pt x="120146" y="59156"/>
                </a:lnTo>
                <a:lnTo>
                  <a:pt x="122137" y="44595"/>
                </a:lnTo>
                <a:lnTo>
                  <a:pt x="125549" y="33821"/>
                </a:lnTo>
                <a:lnTo>
                  <a:pt x="130301" y="26669"/>
                </a:lnTo>
                <a:lnTo>
                  <a:pt x="137307" y="22090"/>
                </a:lnTo>
                <a:lnTo>
                  <a:pt x="147938" y="18665"/>
                </a:lnTo>
                <a:lnTo>
                  <a:pt x="162137" y="16381"/>
                </a:lnTo>
                <a:lnTo>
                  <a:pt x="179831" y="15239"/>
                </a:lnTo>
                <a:lnTo>
                  <a:pt x="179831" y="4571"/>
                </a:lnTo>
                <a:lnTo>
                  <a:pt x="0" y="4571"/>
                </a:lnTo>
                <a:lnTo>
                  <a:pt x="0" y="15239"/>
                </a:lnTo>
                <a:lnTo>
                  <a:pt x="17734" y="16386"/>
                </a:lnTo>
                <a:lnTo>
                  <a:pt x="31924" y="18672"/>
                </a:lnTo>
                <a:lnTo>
                  <a:pt x="49529" y="26669"/>
                </a:lnTo>
                <a:lnTo>
                  <a:pt x="57164" y="42006"/>
                </a:lnTo>
                <a:lnTo>
                  <a:pt x="59425" y="56032"/>
                </a:lnTo>
                <a:lnTo>
                  <a:pt x="60197" y="73913"/>
                </a:lnTo>
                <a:lnTo>
                  <a:pt x="60197" y="314705"/>
                </a:lnTo>
                <a:lnTo>
                  <a:pt x="59626" y="330306"/>
                </a:lnTo>
                <a:lnTo>
                  <a:pt x="57612" y="344767"/>
                </a:lnTo>
                <a:lnTo>
                  <a:pt x="49529" y="362711"/>
                </a:lnTo>
                <a:lnTo>
                  <a:pt x="31688" y="370031"/>
                </a:lnTo>
                <a:lnTo>
                  <a:pt x="17639" y="372244"/>
                </a:lnTo>
                <a:lnTo>
                  <a:pt x="0" y="373379"/>
                </a:lnTo>
                <a:lnTo>
                  <a:pt x="0" y="384047"/>
                </a:lnTo>
                <a:lnTo>
                  <a:pt x="90647" y="38404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74953" y="150749"/>
            <a:ext cx="441197" cy="387858"/>
          </a:xfrm>
          <a:custGeom>
            <a:avLst/>
            <a:gdLst/>
            <a:ahLst/>
            <a:cxnLst/>
            <a:rect l="l" t="t" r="r" b="b"/>
            <a:pathLst>
              <a:path w="441198" h="387858">
                <a:moveTo>
                  <a:pt x="285652" y="268809"/>
                </a:moveTo>
                <a:lnTo>
                  <a:pt x="290783" y="280473"/>
                </a:lnTo>
                <a:lnTo>
                  <a:pt x="295782" y="292138"/>
                </a:lnTo>
                <a:lnTo>
                  <a:pt x="300694" y="303803"/>
                </a:lnTo>
                <a:lnTo>
                  <a:pt x="305562" y="315468"/>
                </a:lnTo>
                <a:lnTo>
                  <a:pt x="307000" y="318545"/>
                </a:lnTo>
                <a:lnTo>
                  <a:pt x="312833" y="333169"/>
                </a:lnTo>
                <a:lnTo>
                  <a:pt x="316022" y="345098"/>
                </a:lnTo>
                <a:lnTo>
                  <a:pt x="316992" y="354330"/>
                </a:lnTo>
                <a:lnTo>
                  <a:pt x="316992" y="360426"/>
                </a:lnTo>
                <a:lnTo>
                  <a:pt x="314706" y="365760"/>
                </a:lnTo>
                <a:lnTo>
                  <a:pt x="309372" y="369570"/>
                </a:lnTo>
                <a:lnTo>
                  <a:pt x="304893" y="372349"/>
                </a:lnTo>
                <a:lnTo>
                  <a:pt x="293515" y="375582"/>
                </a:lnTo>
                <a:lnTo>
                  <a:pt x="277368" y="377190"/>
                </a:lnTo>
                <a:lnTo>
                  <a:pt x="277368" y="387858"/>
                </a:lnTo>
                <a:lnTo>
                  <a:pt x="441198" y="387858"/>
                </a:lnTo>
                <a:lnTo>
                  <a:pt x="441198" y="377190"/>
                </a:lnTo>
                <a:lnTo>
                  <a:pt x="438668" y="377036"/>
                </a:lnTo>
                <a:lnTo>
                  <a:pt x="424774" y="374830"/>
                </a:lnTo>
                <a:lnTo>
                  <a:pt x="412869" y="370515"/>
                </a:lnTo>
                <a:lnTo>
                  <a:pt x="403098" y="364236"/>
                </a:lnTo>
                <a:lnTo>
                  <a:pt x="398760" y="360531"/>
                </a:lnTo>
                <a:lnTo>
                  <a:pt x="391779" y="353054"/>
                </a:lnTo>
                <a:lnTo>
                  <a:pt x="384466" y="343171"/>
                </a:lnTo>
                <a:lnTo>
                  <a:pt x="377003" y="330703"/>
                </a:lnTo>
                <a:lnTo>
                  <a:pt x="369570" y="315468"/>
                </a:lnTo>
                <a:lnTo>
                  <a:pt x="362358" y="299493"/>
                </a:lnTo>
                <a:lnTo>
                  <a:pt x="355125" y="283571"/>
                </a:lnTo>
                <a:lnTo>
                  <a:pt x="347874" y="267696"/>
                </a:lnTo>
                <a:lnTo>
                  <a:pt x="340607" y="251862"/>
                </a:lnTo>
                <a:lnTo>
                  <a:pt x="333327" y="236065"/>
                </a:lnTo>
                <a:lnTo>
                  <a:pt x="326035" y="220299"/>
                </a:lnTo>
                <a:lnTo>
                  <a:pt x="318734" y="204560"/>
                </a:lnTo>
                <a:lnTo>
                  <a:pt x="311426" y="188841"/>
                </a:lnTo>
                <a:lnTo>
                  <a:pt x="304113" y="173139"/>
                </a:lnTo>
                <a:lnTo>
                  <a:pt x="296799" y="157448"/>
                </a:lnTo>
                <a:lnTo>
                  <a:pt x="289484" y="141762"/>
                </a:lnTo>
                <a:lnTo>
                  <a:pt x="282171" y="126077"/>
                </a:lnTo>
                <a:lnTo>
                  <a:pt x="274863" y="110387"/>
                </a:lnTo>
                <a:lnTo>
                  <a:pt x="267562" y="94688"/>
                </a:lnTo>
                <a:lnTo>
                  <a:pt x="260270" y="78974"/>
                </a:lnTo>
                <a:lnTo>
                  <a:pt x="252990" y="63239"/>
                </a:lnTo>
                <a:lnTo>
                  <a:pt x="245723" y="47480"/>
                </a:lnTo>
                <a:lnTo>
                  <a:pt x="238472" y="31690"/>
                </a:lnTo>
                <a:lnTo>
                  <a:pt x="231239" y="15865"/>
                </a:lnTo>
                <a:lnTo>
                  <a:pt x="224028" y="0"/>
                </a:lnTo>
                <a:lnTo>
                  <a:pt x="212598" y="0"/>
                </a:lnTo>
                <a:lnTo>
                  <a:pt x="205386" y="15544"/>
                </a:lnTo>
                <a:lnTo>
                  <a:pt x="198153" y="31090"/>
                </a:lnTo>
                <a:lnTo>
                  <a:pt x="190902" y="46636"/>
                </a:lnTo>
                <a:lnTo>
                  <a:pt x="183635" y="62185"/>
                </a:lnTo>
                <a:lnTo>
                  <a:pt x="176355" y="77735"/>
                </a:lnTo>
                <a:lnTo>
                  <a:pt x="201168" y="86868"/>
                </a:lnTo>
                <a:lnTo>
                  <a:pt x="202972" y="90817"/>
                </a:lnTo>
                <a:lnTo>
                  <a:pt x="208325" y="102430"/>
                </a:lnTo>
                <a:lnTo>
                  <a:pt x="213719" y="113999"/>
                </a:lnTo>
                <a:lnTo>
                  <a:pt x="219146" y="125530"/>
                </a:lnTo>
                <a:lnTo>
                  <a:pt x="224599" y="137029"/>
                </a:lnTo>
                <a:lnTo>
                  <a:pt x="230070" y="148502"/>
                </a:lnTo>
                <a:lnTo>
                  <a:pt x="235551" y="159954"/>
                </a:lnTo>
                <a:lnTo>
                  <a:pt x="241034" y="171391"/>
                </a:lnTo>
                <a:lnTo>
                  <a:pt x="246513" y="182820"/>
                </a:lnTo>
                <a:lnTo>
                  <a:pt x="251978" y="194245"/>
                </a:lnTo>
                <a:lnTo>
                  <a:pt x="257423" y="205673"/>
                </a:lnTo>
                <a:lnTo>
                  <a:pt x="262840" y="217109"/>
                </a:lnTo>
                <a:lnTo>
                  <a:pt x="268220" y="228559"/>
                </a:lnTo>
                <a:lnTo>
                  <a:pt x="273558" y="240030"/>
                </a:lnTo>
                <a:lnTo>
                  <a:pt x="131064" y="240030"/>
                </a:lnTo>
                <a:lnTo>
                  <a:pt x="132469" y="236989"/>
                </a:lnTo>
                <a:lnTo>
                  <a:pt x="137794" y="225442"/>
                </a:lnTo>
                <a:lnTo>
                  <a:pt x="143097" y="213894"/>
                </a:lnTo>
                <a:lnTo>
                  <a:pt x="148384" y="202346"/>
                </a:lnTo>
                <a:lnTo>
                  <a:pt x="153657" y="190798"/>
                </a:lnTo>
                <a:lnTo>
                  <a:pt x="158920" y="179250"/>
                </a:lnTo>
                <a:lnTo>
                  <a:pt x="164179" y="167702"/>
                </a:lnTo>
                <a:lnTo>
                  <a:pt x="169436" y="156155"/>
                </a:lnTo>
                <a:lnTo>
                  <a:pt x="174696" y="144607"/>
                </a:lnTo>
                <a:lnTo>
                  <a:pt x="179961" y="133059"/>
                </a:lnTo>
                <a:lnTo>
                  <a:pt x="185238" y="121511"/>
                </a:lnTo>
                <a:lnTo>
                  <a:pt x="190528" y="109963"/>
                </a:lnTo>
                <a:lnTo>
                  <a:pt x="154454" y="124407"/>
                </a:lnTo>
                <a:lnTo>
                  <a:pt x="147141" y="139972"/>
                </a:lnTo>
                <a:lnTo>
                  <a:pt x="139827" y="155543"/>
                </a:lnTo>
                <a:lnTo>
                  <a:pt x="132512" y="171119"/>
                </a:lnTo>
                <a:lnTo>
                  <a:pt x="125199" y="186702"/>
                </a:lnTo>
                <a:lnTo>
                  <a:pt x="117891" y="202291"/>
                </a:lnTo>
                <a:lnTo>
                  <a:pt x="110590" y="217888"/>
                </a:lnTo>
                <a:lnTo>
                  <a:pt x="103298" y="233493"/>
                </a:lnTo>
                <a:lnTo>
                  <a:pt x="96018" y="249106"/>
                </a:lnTo>
                <a:lnTo>
                  <a:pt x="88751" y="264729"/>
                </a:lnTo>
                <a:lnTo>
                  <a:pt x="81500" y="280361"/>
                </a:lnTo>
                <a:lnTo>
                  <a:pt x="74267" y="296004"/>
                </a:lnTo>
                <a:lnTo>
                  <a:pt x="67056" y="311658"/>
                </a:lnTo>
                <a:lnTo>
                  <a:pt x="66574" y="312674"/>
                </a:lnTo>
                <a:lnTo>
                  <a:pt x="59186" y="327725"/>
                </a:lnTo>
                <a:lnTo>
                  <a:pt x="52257" y="340634"/>
                </a:lnTo>
                <a:lnTo>
                  <a:pt x="45718" y="351404"/>
                </a:lnTo>
                <a:lnTo>
                  <a:pt x="39498" y="360033"/>
                </a:lnTo>
                <a:lnTo>
                  <a:pt x="33528" y="366522"/>
                </a:lnTo>
                <a:lnTo>
                  <a:pt x="27807" y="370143"/>
                </a:lnTo>
                <a:lnTo>
                  <a:pt x="16369" y="374154"/>
                </a:lnTo>
                <a:lnTo>
                  <a:pt x="0" y="377190"/>
                </a:lnTo>
                <a:lnTo>
                  <a:pt x="0" y="387858"/>
                </a:lnTo>
                <a:lnTo>
                  <a:pt x="131064" y="387858"/>
                </a:lnTo>
                <a:lnTo>
                  <a:pt x="131064" y="377190"/>
                </a:lnTo>
                <a:lnTo>
                  <a:pt x="126475" y="376827"/>
                </a:lnTo>
                <a:lnTo>
                  <a:pt x="110430" y="375009"/>
                </a:lnTo>
                <a:lnTo>
                  <a:pt x="98453" y="372425"/>
                </a:lnTo>
                <a:lnTo>
                  <a:pt x="90678" y="368808"/>
                </a:lnTo>
                <a:lnTo>
                  <a:pt x="84582" y="364236"/>
                </a:lnTo>
                <a:lnTo>
                  <a:pt x="81534" y="359664"/>
                </a:lnTo>
                <a:lnTo>
                  <a:pt x="81534" y="353568"/>
                </a:lnTo>
                <a:lnTo>
                  <a:pt x="82310" y="347355"/>
                </a:lnTo>
                <a:lnTo>
                  <a:pt x="85899" y="335827"/>
                </a:lnTo>
                <a:lnTo>
                  <a:pt x="92202" y="320802"/>
                </a:lnTo>
                <a:lnTo>
                  <a:pt x="93670" y="317763"/>
                </a:lnTo>
                <a:lnTo>
                  <a:pt x="99309" y="306238"/>
                </a:lnTo>
                <a:lnTo>
                  <a:pt x="104909" y="294885"/>
                </a:lnTo>
                <a:lnTo>
                  <a:pt x="110438" y="283579"/>
                </a:lnTo>
                <a:lnTo>
                  <a:pt x="115865" y="272194"/>
                </a:lnTo>
                <a:lnTo>
                  <a:pt x="121158" y="260604"/>
                </a:lnTo>
                <a:lnTo>
                  <a:pt x="281940" y="260604"/>
                </a:lnTo>
                <a:lnTo>
                  <a:pt x="285652" y="268809"/>
                </a:lnTo>
                <a:close/>
              </a:path>
              <a:path w="441198" h="387858">
                <a:moveTo>
                  <a:pt x="154454" y="124407"/>
                </a:moveTo>
                <a:lnTo>
                  <a:pt x="190528" y="109963"/>
                </a:lnTo>
                <a:lnTo>
                  <a:pt x="195837" y="98415"/>
                </a:lnTo>
                <a:lnTo>
                  <a:pt x="201168" y="86868"/>
                </a:lnTo>
                <a:lnTo>
                  <a:pt x="176355" y="77735"/>
                </a:lnTo>
                <a:lnTo>
                  <a:pt x="169063" y="93289"/>
                </a:lnTo>
                <a:lnTo>
                  <a:pt x="161762" y="108846"/>
                </a:lnTo>
                <a:lnTo>
                  <a:pt x="154454" y="12440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76377" y="159131"/>
            <a:ext cx="357378" cy="379476"/>
          </a:xfrm>
          <a:custGeom>
            <a:avLst/>
            <a:gdLst/>
            <a:ahLst/>
            <a:cxnLst/>
            <a:rect l="l" t="t" r="r" b="b"/>
            <a:pathLst>
              <a:path w="357377" h="379476">
                <a:moveTo>
                  <a:pt x="118872" y="20574"/>
                </a:moveTo>
                <a:lnTo>
                  <a:pt x="118872" y="20574"/>
                </a:lnTo>
                <a:lnTo>
                  <a:pt x="118872" y="170688"/>
                </a:lnTo>
                <a:lnTo>
                  <a:pt x="131572" y="170688"/>
                </a:lnTo>
                <a:lnTo>
                  <a:pt x="144272" y="170688"/>
                </a:lnTo>
                <a:lnTo>
                  <a:pt x="156972" y="170688"/>
                </a:lnTo>
                <a:lnTo>
                  <a:pt x="169672" y="170688"/>
                </a:lnTo>
                <a:lnTo>
                  <a:pt x="182372" y="170688"/>
                </a:lnTo>
                <a:lnTo>
                  <a:pt x="195072" y="170688"/>
                </a:lnTo>
                <a:lnTo>
                  <a:pt x="207772" y="170688"/>
                </a:lnTo>
                <a:lnTo>
                  <a:pt x="210312" y="170688"/>
                </a:lnTo>
                <a:lnTo>
                  <a:pt x="227251" y="170060"/>
                </a:lnTo>
                <a:lnTo>
                  <a:pt x="241191" y="168126"/>
                </a:lnTo>
                <a:lnTo>
                  <a:pt x="251890" y="164805"/>
                </a:lnTo>
                <a:lnTo>
                  <a:pt x="258318" y="160782"/>
                </a:lnTo>
                <a:lnTo>
                  <a:pt x="265753" y="152807"/>
                </a:lnTo>
                <a:lnTo>
                  <a:pt x="271310" y="142096"/>
                </a:lnTo>
                <a:lnTo>
                  <a:pt x="274988" y="128733"/>
                </a:lnTo>
                <a:lnTo>
                  <a:pt x="276606" y="115824"/>
                </a:lnTo>
                <a:lnTo>
                  <a:pt x="280416" y="115824"/>
                </a:lnTo>
                <a:lnTo>
                  <a:pt x="284226" y="115824"/>
                </a:lnTo>
                <a:lnTo>
                  <a:pt x="288036" y="115824"/>
                </a:lnTo>
                <a:lnTo>
                  <a:pt x="288036" y="128577"/>
                </a:lnTo>
                <a:lnTo>
                  <a:pt x="288036" y="247650"/>
                </a:lnTo>
                <a:lnTo>
                  <a:pt x="284226" y="247650"/>
                </a:lnTo>
                <a:lnTo>
                  <a:pt x="280416" y="247650"/>
                </a:lnTo>
                <a:lnTo>
                  <a:pt x="276606" y="247650"/>
                </a:lnTo>
                <a:lnTo>
                  <a:pt x="273464" y="231166"/>
                </a:lnTo>
                <a:lnTo>
                  <a:pt x="270322" y="219169"/>
                </a:lnTo>
                <a:lnTo>
                  <a:pt x="267462" y="211836"/>
                </a:lnTo>
                <a:lnTo>
                  <a:pt x="264414" y="205740"/>
                </a:lnTo>
                <a:lnTo>
                  <a:pt x="257556" y="200406"/>
                </a:lnTo>
                <a:lnTo>
                  <a:pt x="249174" y="196596"/>
                </a:lnTo>
                <a:lnTo>
                  <a:pt x="239594" y="193588"/>
                </a:lnTo>
                <a:lnTo>
                  <a:pt x="227140" y="191863"/>
                </a:lnTo>
                <a:lnTo>
                  <a:pt x="211810" y="191265"/>
                </a:lnTo>
                <a:lnTo>
                  <a:pt x="210312" y="191262"/>
                </a:lnTo>
                <a:lnTo>
                  <a:pt x="197612" y="191262"/>
                </a:lnTo>
                <a:lnTo>
                  <a:pt x="184912" y="191262"/>
                </a:lnTo>
                <a:lnTo>
                  <a:pt x="172212" y="191262"/>
                </a:lnTo>
                <a:lnTo>
                  <a:pt x="159512" y="191262"/>
                </a:lnTo>
                <a:lnTo>
                  <a:pt x="146812" y="191262"/>
                </a:lnTo>
                <a:lnTo>
                  <a:pt x="134112" y="191262"/>
                </a:lnTo>
                <a:lnTo>
                  <a:pt x="121412" y="191262"/>
                </a:lnTo>
                <a:lnTo>
                  <a:pt x="118872" y="191262"/>
                </a:lnTo>
                <a:lnTo>
                  <a:pt x="118872" y="204017"/>
                </a:lnTo>
                <a:lnTo>
                  <a:pt x="118872" y="216735"/>
                </a:lnTo>
                <a:lnTo>
                  <a:pt x="118872" y="229425"/>
                </a:lnTo>
                <a:lnTo>
                  <a:pt x="118872" y="316230"/>
                </a:lnTo>
                <a:lnTo>
                  <a:pt x="119266" y="333629"/>
                </a:lnTo>
                <a:lnTo>
                  <a:pt x="120450" y="344252"/>
                </a:lnTo>
                <a:lnTo>
                  <a:pt x="121158" y="346710"/>
                </a:lnTo>
                <a:lnTo>
                  <a:pt x="122682" y="350520"/>
                </a:lnTo>
                <a:lnTo>
                  <a:pt x="125730" y="353568"/>
                </a:lnTo>
                <a:lnTo>
                  <a:pt x="129540" y="355092"/>
                </a:lnTo>
                <a:lnTo>
                  <a:pt x="134112" y="357378"/>
                </a:lnTo>
                <a:lnTo>
                  <a:pt x="141732" y="358902"/>
                </a:lnTo>
                <a:lnTo>
                  <a:pt x="153162" y="358902"/>
                </a:lnTo>
                <a:lnTo>
                  <a:pt x="165801" y="358902"/>
                </a:lnTo>
                <a:lnTo>
                  <a:pt x="178373" y="358902"/>
                </a:lnTo>
                <a:lnTo>
                  <a:pt x="190956" y="358902"/>
                </a:lnTo>
                <a:lnTo>
                  <a:pt x="203629" y="358902"/>
                </a:lnTo>
                <a:lnTo>
                  <a:pt x="216471" y="358902"/>
                </a:lnTo>
                <a:lnTo>
                  <a:pt x="224028" y="358902"/>
                </a:lnTo>
                <a:lnTo>
                  <a:pt x="240228" y="358629"/>
                </a:lnTo>
                <a:lnTo>
                  <a:pt x="254182" y="357811"/>
                </a:lnTo>
                <a:lnTo>
                  <a:pt x="265823" y="356449"/>
                </a:lnTo>
                <a:lnTo>
                  <a:pt x="275083" y="354541"/>
                </a:lnTo>
                <a:lnTo>
                  <a:pt x="287141" y="349869"/>
                </a:lnTo>
                <a:lnTo>
                  <a:pt x="298058" y="343239"/>
                </a:lnTo>
                <a:lnTo>
                  <a:pt x="306324" y="336804"/>
                </a:lnTo>
                <a:lnTo>
                  <a:pt x="313584" y="329453"/>
                </a:lnTo>
                <a:lnTo>
                  <a:pt x="321089" y="320722"/>
                </a:lnTo>
                <a:lnTo>
                  <a:pt x="328738" y="310611"/>
                </a:lnTo>
                <a:lnTo>
                  <a:pt x="336430" y="299120"/>
                </a:lnTo>
                <a:lnTo>
                  <a:pt x="344065" y="286249"/>
                </a:lnTo>
                <a:lnTo>
                  <a:pt x="345186" y="284226"/>
                </a:lnTo>
                <a:lnTo>
                  <a:pt x="348996" y="284226"/>
                </a:lnTo>
                <a:lnTo>
                  <a:pt x="353568" y="284226"/>
                </a:lnTo>
                <a:lnTo>
                  <a:pt x="357378" y="284226"/>
                </a:lnTo>
                <a:lnTo>
                  <a:pt x="353033" y="296175"/>
                </a:lnTo>
                <a:lnTo>
                  <a:pt x="348581" y="308072"/>
                </a:lnTo>
                <a:lnTo>
                  <a:pt x="344058" y="319933"/>
                </a:lnTo>
                <a:lnTo>
                  <a:pt x="339499" y="331776"/>
                </a:lnTo>
                <a:lnTo>
                  <a:pt x="334940" y="343618"/>
                </a:lnTo>
                <a:lnTo>
                  <a:pt x="330417" y="355479"/>
                </a:lnTo>
                <a:lnTo>
                  <a:pt x="325964" y="367375"/>
                </a:lnTo>
                <a:lnTo>
                  <a:pt x="321618" y="379324"/>
                </a:lnTo>
                <a:lnTo>
                  <a:pt x="321564" y="379476"/>
                </a:lnTo>
                <a:lnTo>
                  <a:pt x="305447" y="379476"/>
                </a:lnTo>
                <a:lnTo>
                  <a:pt x="289332" y="379476"/>
                </a:lnTo>
                <a:lnTo>
                  <a:pt x="273217" y="379476"/>
                </a:lnTo>
                <a:lnTo>
                  <a:pt x="257104" y="379476"/>
                </a:lnTo>
                <a:lnTo>
                  <a:pt x="240994" y="379476"/>
                </a:lnTo>
                <a:lnTo>
                  <a:pt x="224886" y="379476"/>
                </a:lnTo>
                <a:lnTo>
                  <a:pt x="208782" y="379476"/>
                </a:lnTo>
                <a:lnTo>
                  <a:pt x="192682" y="379476"/>
                </a:lnTo>
                <a:lnTo>
                  <a:pt x="176586" y="379476"/>
                </a:lnTo>
                <a:lnTo>
                  <a:pt x="160496" y="379476"/>
                </a:lnTo>
                <a:lnTo>
                  <a:pt x="144411" y="379476"/>
                </a:lnTo>
                <a:lnTo>
                  <a:pt x="128332" y="379476"/>
                </a:lnTo>
                <a:lnTo>
                  <a:pt x="112261" y="379476"/>
                </a:lnTo>
                <a:lnTo>
                  <a:pt x="96197" y="379476"/>
                </a:lnTo>
                <a:lnTo>
                  <a:pt x="80140" y="379476"/>
                </a:lnTo>
                <a:lnTo>
                  <a:pt x="64093" y="379476"/>
                </a:lnTo>
                <a:lnTo>
                  <a:pt x="48054" y="379476"/>
                </a:lnTo>
                <a:lnTo>
                  <a:pt x="32026" y="379476"/>
                </a:lnTo>
                <a:lnTo>
                  <a:pt x="16007" y="379476"/>
                </a:lnTo>
                <a:lnTo>
                  <a:pt x="0" y="379476"/>
                </a:lnTo>
                <a:lnTo>
                  <a:pt x="0" y="375666"/>
                </a:lnTo>
                <a:lnTo>
                  <a:pt x="0" y="372618"/>
                </a:lnTo>
                <a:lnTo>
                  <a:pt x="0" y="368808"/>
                </a:lnTo>
                <a:lnTo>
                  <a:pt x="4572" y="368808"/>
                </a:lnTo>
                <a:lnTo>
                  <a:pt x="9144" y="368808"/>
                </a:lnTo>
                <a:lnTo>
                  <a:pt x="14478" y="368808"/>
                </a:lnTo>
                <a:lnTo>
                  <a:pt x="27184" y="367791"/>
                </a:lnTo>
                <a:lnTo>
                  <a:pt x="39394" y="364222"/>
                </a:lnTo>
                <a:lnTo>
                  <a:pt x="42672" y="362712"/>
                </a:lnTo>
                <a:lnTo>
                  <a:pt x="48768" y="359664"/>
                </a:lnTo>
                <a:lnTo>
                  <a:pt x="53340" y="355092"/>
                </a:lnTo>
                <a:lnTo>
                  <a:pt x="55626" y="348996"/>
                </a:lnTo>
                <a:lnTo>
                  <a:pt x="57483" y="340816"/>
                </a:lnTo>
                <a:lnTo>
                  <a:pt x="58434" y="327731"/>
                </a:lnTo>
                <a:lnTo>
                  <a:pt x="58674" y="312420"/>
                </a:lnTo>
                <a:lnTo>
                  <a:pt x="58674" y="299686"/>
                </a:lnTo>
                <a:lnTo>
                  <a:pt x="58674" y="286964"/>
                </a:lnTo>
                <a:lnTo>
                  <a:pt x="58674" y="274251"/>
                </a:lnTo>
                <a:lnTo>
                  <a:pt x="58674" y="261546"/>
                </a:lnTo>
                <a:lnTo>
                  <a:pt x="58674" y="248849"/>
                </a:lnTo>
                <a:lnTo>
                  <a:pt x="58674" y="236157"/>
                </a:lnTo>
                <a:lnTo>
                  <a:pt x="58674" y="223471"/>
                </a:lnTo>
                <a:lnTo>
                  <a:pt x="58674" y="210787"/>
                </a:lnTo>
                <a:lnTo>
                  <a:pt x="58674" y="198106"/>
                </a:lnTo>
                <a:lnTo>
                  <a:pt x="58674" y="185426"/>
                </a:lnTo>
                <a:lnTo>
                  <a:pt x="58674" y="172745"/>
                </a:lnTo>
                <a:lnTo>
                  <a:pt x="58674" y="160062"/>
                </a:lnTo>
                <a:lnTo>
                  <a:pt x="58674" y="147377"/>
                </a:lnTo>
                <a:lnTo>
                  <a:pt x="58674" y="134687"/>
                </a:lnTo>
                <a:lnTo>
                  <a:pt x="58674" y="121993"/>
                </a:lnTo>
                <a:lnTo>
                  <a:pt x="58674" y="109291"/>
                </a:lnTo>
                <a:lnTo>
                  <a:pt x="58674" y="96581"/>
                </a:lnTo>
                <a:lnTo>
                  <a:pt x="58674" y="83863"/>
                </a:lnTo>
                <a:lnTo>
                  <a:pt x="58674" y="71134"/>
                </a:lnTo>
                <a:lnTo>
                  <a:pt x="58674" y="66294"/>
                </a:lnTo>
                <a:lnTo>
                  <a:pt x="58106" y="47944"/>
                </a:lnTo>
                <a:lnTo>
                  <a:pt x="56335" y="34257"/>
                </a:lnTo>
                <a:lnTo>
                  <a:pt x="53257" y="25129"/>
                </a:lnTo>
                <a:lnTo>
                  <a:pt x="51054" y="22098"/>
                </a:lnTo>
                <a:lnTo>
                  <a:pt x="42477" y="15777"/>
                </a:lnTo>
                <a:lnTo>
                  <a:pt x="30386" y="11967"/>
                </a:lnTo>
                <a:lnTo>
                  <a:pt x="14779" y="10668"/>
                </a:lnTo>
                <a:lnTo>
                  <a:pt x="14478" y="10668"/>
                </a:lnTo>
                <a:lnTo>
                  <a:pt x="9144" y="10668"/>
                </a:lnTo>
                <a:lnTo>
                  <a:pt x="4572" y="10668"/>
                </a:lnTo>
                <a:lnTo>
                  <a:pt x="0" y="10668"/>
                </a:lnTo>
                <a:lnTo>
                  <a:pt x="0" y="6858"/>
                </a:lnTo>
                <a:lnTo>
                  <a:pt x="0" y="3810"/>
                </a:lnTo>
                <a:lnTo>
                  <a:pt x="0" y="0"/>
                </a:lnTo>
                <a:lnTo>
                  <a:pt x="16007" y="0"/>
                </a:lnTo>
                <a:lnTo>
                  <a:pt x="32026" y="0"/>
                </a:lnTo>
                <a:lnTo>
                  <a:pt x="48054" y="0"/>
                </a:lnTo>
                <a:lnTo>
                  <a:pt x="64093" y="0"/>
                </a:lnTo>
                <a:lnTo>
                  <a:pt x="80140" y="0"/>
                </a:lnTo>
                <a:lnTo>
                  <a:pt x="96197" y="0"/>
                </a:lnTo>
                <a:lnTo>
                  <a:pt x="112261" y="0"/>
                </a:lnTo>
                <a:lnTo>
                  <a:pt x="128332" y="0"/>
                </a:lnTo>
                <a:lnTo>
                  <a:pt x="144411" y="0"/>
                </a:lnTo>
                <a:lnTo>
                  <a:pt x="160496" y="0"/>
                </a:lnTo>
                <a:lnTo>
                  <a:pt x="176586" y="0"/>
                </a:lnTo>
                <a:lnTo>
                  <a:pt x="192682" y="0"/>
                </a:lnTo>
                <a:lnTo>
                  <a:pt x="208782" y="0"/>
                </a:lnTo>
                <a:lnTo>
                  <a:pt x="224886" y="0"/>
                </a:lnTo>
                <a:lnTo>
                  <a:pt x="240994" y="0"/>
                </a:lnTo>
                <a:lnTo>
                  <a:pt x="257104" y="0"/>
                </a:lnTo>
                <a:lnTo>
                  <a:pt x="273217" y="0"/>
                </a:lnTo>
                <a:lnTo>
                  <a:pt x="289332" y="0"/>
                </a:lnTo>
                <a:lnTo>
                  <a:pt x="305447" y="0"/>
                </a:lnTo>
                <a:lnTo>
                  <a:pt x="321564" y="0"/>
                </a:lnTo>
                <a:lnTo>
                  <a:pt x="322262" y="12862"/>
                </a:lnTo>
                <a:lnTo>
                  <a:pt x="322960" y="25635"/>
                </a:lnTo>
                <a:lnTo>
                  <a:pt x="323658" y="38334"/>
                </a:lnTo>
                <a:lnTo>
                  <a:pt x="324356" y="50974"/>
                </a:lnTo>
                <a:lnTo>
                  <a:pt x="325054" y="63574"/>
                </a:lnTo>
                <a:lnTo>
                  <a:pt x="325752" y="76148"/>
                </a:lnTo>
                <a:lnTo>
                  <a:pt x="326136" y="83058"/>
                </a:lnTo>
                <a:lnTo>
                  <a:pt x="322326" y="83058"/>
                </a:lnTo>
                <a:lnTo>
                  <a:pt x="318516" y="83058"/>
                </a:lnTo>
                <a:lnTo>
                  <a:pt x="313944" y="83058"/>
                </a:lnTo>
                <a:lnTo>
                  <a:pt x="310401" y="67222"/>
                </a:lnTo>
                <a:lnTo>
                  <a:pt x="306466" y="54523"/>
                </a:lnTo>
                <a:lnTo>
                  <a:pt x="302139" y="44959"/>
                </a:lnTo>
                <a:lnTo>
                  <a:pt x="300228" y="41910"/>
                </a:lnTo>
                <a:lnTo>
                  <a:pt x="291829" y="33141"/>
                </a:lnTo>
                <a:lnTo>
                  <a:pt x="280408" y="26623"/>
                </a:lnTo>
                <a:lnTo>
                  <a:pt x="276606" y="25146"/>
                </a:lnTo>
                <a:lnTo>
                  <a:pt x="268081" y="22873"/>
                </a:lnTo>
                <a:lnTo>
                  <a:pt x="256028" y="21374"/>
                </a:lnTo>
                <a:lnTo>
                  <a:pt x="240783" y="20648"/>
                </a:lnTo>
                <a:lnTo>
                  <a:pt x="233172" y="20574"/>
                </a:lnTo>
                <a:lnTo>
                  <a:pt x="220271" y="20574"/>
                </a:lnTo>
                <a:lnTo>
                  <a:pt x="207464" y="20574"/>
                </a:lnTo>
                <a:lnTo>
                  <a:pt x="194733" y="20574"/>
                </a:lnTo>
                <a:lnTo>
                  <a:pt x="182058" y="20574"/>
                </a:lnTo>
                <a:lnTo>
                  <a:pt x="169421" y="20574"/>
                </a:lnTo>
                <a:lnTo>
                  <a:pt x="156802" y="20574"/>
                </a:lnTo>
                <a:lnTo>
                  <a:pt x="144184" y="20574"/>
                </a:lnTo>
                <a:lnTo>
                  <a:pt x="131546" y="20574"/>
                </a:lnTo>
                <a:lnTo>
                  <a:pt x="118872" y="20574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60425" y="154559"/>
            <a:ext cx="406908" cy="384048"/>
          </a:xfrm>
          <a:custGeom>
            <a:avLst/>
            <a:gdLst/>
            <a:ahLst/>
            <a:cxnLst/>
            <a:rect l="l" t="t" r="r" b="b"/>
            <a:pathLst>
              <a:path w="406907" h="384048">
                <a:moveTo>
                  <a:pt x="406907" y="373379"/>
                </a:moveTo>
                <a:lnTo>
                  <a:pt x="406907" y="377189"/>
                </a:lnTo>
                <a:lnTo>
                  <a:pt x="406907" y="380237"/>
                </a:lnTo>
                <a:lnTo>
                  <a:pt x="406907" y="384047"/>
                </a:lnTo>
                <a:lnTo>
                  <a:pt x="393969" y="384047"/>
                </a:lnTo>
                <a:lnTo>
                  <a:pt x="299465" y="384047"/>
                </a:lnTo>
                <a:lnTo>
                  <a:pt x="295415" y="378129"/>
                </a:lnTo>
                <a:lnTo>
                  <a:pt x="290439" y="371332"/>
                </a:lnTo>
                <a:lnTo>
                  <a:pt x="284557" y="363625"/>
                </a:lnTo>
                <a:lnTo>
                  <a:pt x="277790" y="354977"/>
                </a:lnTo>
                <a:lnTo>
                  <a:pt x="270160" y="345357"/>
                </a:lnTo>
                <a:lnTo>
                  <a:pt x="261687" y="334733"/>
                </a:lnTo>
                <a:lnTo>
                  <a:pt x="252392" y="323075"/>
                </a:lnTo>
                <a:lnTo>
                  <a:pt x="242295" y="310350"/>
                </a:lnTo>
                <a:lnTo>
                  <a:pt x="231418" y="296529"/>
                </a:lnTo>
                <a:lnTo>
                  <a:pt x="224789" y="288035"/>
                </a:lnTo>
                <a:lnTo>
                  <a:pt x="211757" y="271640"/>
                </a:lnTo>
                <a:lnTo>
                  <a:pt x="200079" y="257156"/>
                </a:lnTo>
                <a:lnTo>
                  <a:pt x="189739" y="244574"/>
                </a:lnTo>
                <a:lnTo>
                  <a:pt x="180718" y="233886"/>
                </a:lnTo>
                <a:lnTo>
                  <a:pt x="173001" y="225083"/>
                </a:lnTo>
                <a:lnTo>
                  <a:pt x="166571" y="218157"/>
                </a:lnTo>
                <a:lnTo>
                  <a:pt x="161411" y="213100"/>
                </a:lnTo>
                <a:lnTo>
                  <a:pt x="157505" y="209904"/>
                </a:lnTo>
                <a:lnTo>
                  <a:pt x="147293" y="205204"/>
                </a:lnTo>
                <a:lnTo>
                  <a:pt x="134907" y="202720"/>
                </a:lnTo>
                <a:lnTo>
                  <a:pt x="119633" y="201929"/>
                </a:lnTo>
                <a:lnTo>
                  <a:pt x="119633" y="214571"/>
                </a:lnTo>
                <a:lnTo>
                  <a:pt x="119633" y="227256"/>
                </a:lnTo>
                <a:lnTo>
                  <a:pt x="119633" y="239974"/>
                </a:lnTo>
                <a:lnTo>
                  <a:pt x="119633" y="252711"/>
                </a:lnTo>
                <a:lnTo>
                  <a:pt x="119633" y="265453"/>
                </a:lnTo>
                <a:lnTo>
                  <a:pt x="119633" y="278188"/>
                </a:lnTo>
                <a:lnTo>
                  <a:pt x="119633" y="290903"/>
                </a:lnTo>
                <a:lnTo>
                  <a:pt x="119633" y="303584"/>
                </a:lnTo>
                <a:lnTo>
                  <a:pt x="119633" y="314705"/>
                </a:lnTo>
                <a:lnTo>
                  <a:pt x="120383" y="332358"/>
                </a:lnTo>
                <a:lnTo>
                  <a:pt x="122578" y="346351"/>
                </a:lnTo>
                <a:lnTo>
                  <a:pt x="126140" y="356685"/>
                </a:lnTo>
                <a:lnTo>
                  <a:pt x="130301" y="362711"/>
                </a:lnTo>
                <a:lnTo>
                  <a:pt x="137314" y="367174"/>
                </a:lnTo>
                <a:lnTo>
                  <a:pt x="147989" y="370345"/>
                </a:lnTo>
                <a:lnTo>
                  <a:pt x="162254" y="372367"/>
                </a:lnTo>
                <a:lnTo>
                  <a:pt x="179831" y="373379"/>
                </a:lnTo>
                <a:lnTo>
                  <a:pt x="179831" y="377189"/>
                </a:lnTo>
                <a:lnTo>
                  <a:pt x="179831" y="380237"/>
                </a:lnTo>
                <a:lnTo>
                  <a:pt x="179831" y="384047"/>
                </a:lnTo>
                <a:lnTo>
                  <a:pt x="167078" y="384047"/>
                </a:lnTo>
                <a:lnTo>
                  <a:pt x="154326" y="384047"/>
                </a:lnTo>
                <a:lnTo>
                  <a:pt x="141577" y="384047"/>
                </a:lnTo>
                <a:lnTo>
                  <a:pt x="128833" y="384047"/>
                </a:lnTo>
                <a:lnTo>
                  <a:pt x="116096" y="384047"/>
                </a:lnTo>
                <a:lnTo>
                  <a:pt x="103367" y="384047"/>
                </a:lnTo>
                <a:lnTo>
                  <a:pt x="90647" y="384047"/>
                </a:lnTo>
                <a:lnTo>
                  <a:pt x="77938" y="384047"/>
                </a:lnTo>
                <a:lnTo>
                  <a:pt x="65243" y="384047"/>
                </a:lnTo>
                <a:lnTo>
                  <a:pt x="52562" y="384047"/>
                </a:lnTo>
                <a:lnTo>
                  <a:pt x="39897" y="384047"/>
                </a:lnTo>
                <a:lnTo>
                  <a:pt x="27250" y="384047"/>
                </a:lnTo>
                <a:lnTo>
                  <a:pt x="14622" y="384047"/>
                </a:lnTo>
                <a:lnTo>
                  <a:pt x="2015" y="384047"/>
                </a:lnTo>
                <a:lnTo>
                  <a:pt x="0" y="384047"/>
                </a:lnTo>
                <a:lnTo>
                  <a:pt x="0" y="380237"/>
                </a:lnTo>
                <a:lnTo>
                  <a:pt x="0" y="377189"/>
                </a:lnTo>
                <a:lnTo>
                  <a:pt x="0" y="373379"/>
                </a:lnTo>
                <a:lnTo>
                  <a:pt x="17639" y="372244"/>
                </a:lnTo>
                <a:lnTo>
                  <a:pt x="31688" y="370031"/>
                </a:lnTo>
                <a:lnTo>
                  <a:pt x="42290" y="366814"/>
                </a:lnTo>
                <a:lnTo>
                  <a:pt x="49529" y="362711"/>
                </a:lnTo>
                <a:lnTo>
                  <a:pt x="54220" y="355569"/>
                </a:lnTo>
                <a:lnTo>
                  <a:pt x="57612" y="344767"/>
                </a:lnTo>
                <a:lnTo>
                  <a:pt x="59626" y="330306"/>
                </a:lnTo>
                <a:lnTo>
                  <a:pt x="60197" y="314705"/>
                </a:lnTo>
                <a:lnTo>
                  <a:pt x="60197" y="302040"/>
                </a:lnTo>
                <a:lnTo>
                  <a:pt x="60197" y="289362"/>
                </a:lnTo>
                <a:lnTo>
                  <a:pt x="60197" y="276675"/>
                </a:lnTo>
                <a:lnTo>
                  <a:pt x="60197" y="263979"/>
                </a:lnTo>
                <a:lnTo>
                  <a:pt x="60197" y="251275"/>
                </a:lnTo>
                <a:lnTo>
                  <a:pt x="60197" y="238566"/>
                </a:lnTo>
                <a:lnTo>
                  <a:pt x="60197" y="225852"/>
                </a:lnTo>
                <a:lnTo>
                  <a:pt x="60197" y="213135"/>
                </a:lnTo>
                <a:lnTo>
                  <a:pt x="60197" y="200415"/>
                </a:lnTo>
                <a:lnTo>
                  <a:pt x="60197" y="187695"/>
                </a:lnTo>
                <a:lnTo>
                  <a:pt x="60197" y="174976"/>
                </a:lnTo>
                <a:lnTo>
                  <a:pt x="60197" y="162258"/>
                </a:lnTo>
                <a:lnTo>
                  <a:pt x="60197" y="149545"/>
                </a:lnTo>
                <a:lnTo>
                  <a:pt x="60197" y="136835"/>
                </a:lnTo>
                <a:lnTo>
                  <a:pt x="60197" y="124132"/>
                </a:lnTo>
                <a:lnTo>
                  <a:pt x="60197" y="111436"/>
                </a:lnTo>
                <a:lnTo>
                  <a:pt x="60197" y="98749"/>
                </a:lnTo>
                <a:lnTo>
                  <a:pt x="60197" y="86073"/>
                </a:lnTo>
                <a:lnTo>
                  <a:pt x="60197" y="73913"/>
                </a:lnTo>
                <a:lnTo>
                  <a:pt x="59425" y="56032"/>
                </a:lnTo>
                <a:lnTo>
                  <a:pt x="57164" y="42006"/>
                </a:lnTo>
                <a:lnTo>
                  <a:pt x="53495" y="31917"/>
                </a:lnTo>
                <a:lnTo>
                  <a:pt x="49529" y="26669"/>
                </a:lnTo>
                <a:lnTo>
                  <a:pt x="42546" y="22100"/>
                </a:lnTo>
                <a:lnTo>
                  <a:pt x="31924" y="18672"/>
                </a:lnTo>
                <a:lnTo>
                  <a:pt x="17734" y="16386"/>
                </a:lnTo>
                <a:lnTo>
                  <a:pt x="0" y="15239"/>
                </a:lnTo>
                <a:lnTo>
                  <a:pt x="0" y="11429"/>
                </a:lnTo>
                <a:lnTo>
                  <a:pt x="0" y="8381"/>
                </a:lnTo>
                <a:lnTo>
                  <a:pt x="0" y="4571"/>
                </a:lnTo>
                <a:lnTo>
                  <a:pt x="12603" y="4571"/>
                </a:lnTo>
                <a:lnTo>
                  <a:pt x="25228" y="4571"/>
                </a:lnTo>
                <a:lnTo>
                  <a:pt x="37872" y="4571"/>
                </a:lnTo>
                <a:lnTo>
                  <a:pt x="50534" y="4571"/>
                </a:lnTo>
                <a:lnTo>
                  <a:pt x="63213" y="4571"/>
                </a:lnTo>
                <a:lnTo>
                  <a:pt x="75906" y="4571"/>
                </a:lnTo>
                <a:lnTo>
                  <a:pt x="88613" y="4571"/>
                </a:lnTo>
                <a:lnTo>
                  <a:pt x="101331" y="4571"/>
                </a:lnTo>
                <a:lnTo>
                  <a:pt x="114059" y="4571"/>
                </a:lnTo>
                <a:lnTo>
                  <a:pt x="126795" y="4571"/>
                </a:lnTo>
                <a:lnTo>
                  <a:pt x="139538" y="4571"/>
                </a:lnTo>
                <a:lnTo>
                  <a:pt x="152286" y="4571"/>
                </a:lnTo>
                <a:lnTo>
                  <a:pt x="165037" y="4571"/>
                </a:lnTo>
                <a:lnTo>
                  <a:pt x="177791" y="4571"/>
                </a:lnTo>
                <a:lnTo>
                  <a:pt x="179831" y="4571"/>
                </a:lnTo>
                <a:lnTo>
                  <a:pt x="179831" y="8381"/>
                </a:lnTo>
                <a:lnTo>
                  <a:pt x="179831" y="11429"/>
                </a:lnTo>
                <a:lnTo>
                  <a:pt x="179831" y="15239"/>
                </a:lnTo>
                <a:lnTo>
                  <a:pt x="162137" y="16381"/>
                </a:lnTo>
                <a:lnTo>
                  <a:pt x="147938" y="18665"/>
                </a:lnTo>
                <a:lnTo>
                  <a:pt x="137307" y="22090"/>
                </a:lnTo>
                <a:lnTo>
                  <a:pt x="130301" y="26669"/>
                </a:lnTo>
                <a:lnTo>
                  <a:pt x="125549" y="33821"/>
                </a:lnTo>
                <a:lnTo>
                  <a:pt x="122137" y="44595"/>
                </a:lnTo>
                <a:lnTo>
                  <a:pt x="120146" y="59156"/>
                </a:lnTo>
                <a:lnTo>
                  <a:pt x="119633" y="73913"/>
                </a:lnTo>
                <a:lnTo>
                  <a:pt x="119633" y="86523"/>
                </a:lnTo>
                <a:lnTo>
                  <a:pt x="119633" y="99141"/>
                </a:lnTo>
                <a:lnTo>
                  <a:pt x="119633" y="111775"/>
                </a:lnTo>
                <a:lnTo>
                  <a:pt x="119633" y="124432"/>
                </a:lnTo>
                <a:lnTo>
                  <a:pt x="119633" y="137121"/>
                </a:lnTo>
                <a:lnTo>
                  <a:pt x="119633" y="149849"/>
                </a:lnTo>
                <a:lnTo>
                  <a:pt x="119633" y="162624"/>
                </a:lnTo>
                <a:lnTo>
                  <a:pt x="119633" y="175455"/>
                </a:lnTo>
                <a:lnTo>
                  <a:pt x="119633" y="179831"/>
                </a:lnTo>
                <a:lnTo>
                  <a:pt x="136277" y="179164"/>
                </a:lnTo>
                <a:lnTo>
                  <a:pt x="150032" y="178221"/>
                </a:lnTo>
                <a:lnTo>
                  <a:pt x="160715" y="176726"/>
                </a:lnTo>
                <a:lnTo>
                  <a:pt x="166115" y="175259"/>
                </a:lnTo>
                <a:lnTo>
                  <a:pt x="176277" y="171093"/>
                </a:lnTo>
                <a:lnTo>
                  <a:pt x="187506" y="164133"/>
                </a:lnTo>
                <a:lnTo>
                  <a:pt x="195071" y="158495"/>
                </a:lnTo>
                <a:lnTo>
                  <a:pt x="204837" y="149064"/>
                </a:lnTo>
                <a:lnTo>
                  <a:pt x="212889" y="139290"/>
                </a:lnTo>
                <a:lnTo>
                  <a:pt x="219455" y="129539"/>
                </a:lnTo>
                <a:lnTo>
                  <a:pt x="223967" y="121478"/>
                </a:lnTo>
                <a:lnTo>
                  <a:pt x="229236" y="111545"/>
                </a:lnTo>
                <a:lnTo>
                  <a:pt x="235111" y="99689"/>
                </a:lnTo>
                <a:lnTo>
                  <a:pt x="241440" y="85858"/>
                </a:lnTo>
                <a:lnTo>
                  <a:pt x="244601" y="78485"/>
                </a:lnTo>
                <a:lnTo>
                  <a:pt x="251156" y="63353"/>
                </a:lnTo>
                <a:lnTo>
                  <a:pt x="257234" y="50555"/>
                </a:lnTo>
                <a:lnTo>
                  <a:pt x="262632" y="40224"/>
                </a:lnTo>
                <a:lnTo>
                  <a:pt x="267149" y="32497"/>
                </a:lnTo>
                <a:lnTo>
                  <a:pt x="275128" y="23072"/>
                </a:lnTo>
                <a:lnTo>
                  <a:pt x="285298" y="15457"/>
                </a:lnTo>
                <a:lnTo>
                  <a:pt x="295655" y="9905"/>
                </a:lnTo>
                <a:lnTo>
                  <a:pt x="306882" y="5084"/>
                </a:lnTo>
                <a:lnTo>
                  <a:pt x="319057" y="1906"/>
                </a:lnTo>
                <a:lnTo>
                  <a:pt x="332083" y="275"/>
                </a:lnTo>
                <a:lnTo>
                  <a:pt x="340613" y="0"/>
                </a:lnTo>
                <a:lnTo>
                  <a:pt x="359877" y="1544"/>
                </a:lnTo>
                <a:lnTo>
                  <a:pt x="374284" y="6111"/>
                </a:lnTo>
                <a:lnTo>
                  <a:pt x="383884" y="13603"/>
                </a:lnTo>
                <a:lnTo>
                  <a:pt x="388727" y="23921"/>
                </a:lnTo>
                <a:lnTo>
                  <a:pt x="389381" y="30479"/>
                </a:lnTo>
                <a:lnTo>
                  <a:pt x="389381" y="37337"/>
                </a:lnTo>
                <a:lnTo>
                  <a:pt x="385571" y="43433"/>
                </a:lnTo>
                <a:lnTo>
                  <a:pt x="379475" y="48767"/>
                </a:lnTo>
                <a:lnTo>
                  <a:pt x="373379" y="54101"/>
                </a:lnTo>
                <a:lnTo>
                  <a:pt x="365759" y="56387"/>
                </a:lnTo>
                <a:lnTo>
                  <a:pt x="357377" y="56387"/>
                </a:lnTo>
                <a:lnTo>
                  <a:pt x="347715" y="54744"/>
                </a:lnTo>
                <a:lnTo>
                  <a:pt x="334275" y="50059"/>
                </a:lnTo>
                <a:lnTo>
                  <a:pt x="329183" y="48005"/>
                </a:lnTo>
                <a:lnTo>
                  <a:pt x="314314" y="41879"/>
                </a:lnTo>
                <a:lnTo>
                  <a:pt x="305006" y="39626"/>
                </a:lnTo>
                <a:lnTo>
                  <a:pt x="304799" y="39623"/>
                </a:lnTo>
                <a:lnTo>
                  <a:pt x="297941" y="39623"/>
                </a:lnTo>
                <a:lnTo>
                  <a:pt x="292607" y="42671"/>
                </a:lnTo>
                <a:lnTo>
                  <a:pt x="288035" y="48767"/>
                </a:lnTo>
                <a:lnTo>
                  <a:pt x="284138" y="55147"/>
                </a:lnTo>
                <a:lnTo>
                  <a:pt x="279124" y="64583"/>
                </a:lnTo>
                <a:lnTo>
                  <a:pt x="273180" y="77262"/>
                </a:lnTo>
                <a:lnTo>
                  <a:pt x="266491" y="93371"/>
                </a:lnTo>
                <a:lnTo>
                  <a:pt x="265175" y="96773"/>
                </a:lnTo>
                <a:lnTo>
                  <a:pt x="258763" y="111646"/>
                </a:lnTo>
                <a:lnTo>
                  <a:pt x="251855" y="125257"/>
                </a:lnTo>
                <a:lnTo>
                  <a:pt x="244485" y="137619"/>
                </a:lnTo>
                <a:lnTo>
                  <a:pt x="236688" y="148744"/>
                </a:lnTo>
                <a:lnTo>
                  <a:pt x="228498" y="158642"/>
                </a:lnTo>
                <a:lnTo>
                  <a:pt x="219949" y="167325"/>
                </a:lnTo>
                <a:lnTo>
                  <a:pt x="211075" y="174805"/>
                </a:lnTo>
                <a:lnTo>
                  <a:pt x="201911" y="181092"/>
                </a:lnTo>
                <a:lnTo>
                  <a:pt x="192491" y="186199"/>
                </a:lnTo>
                <a:lnTo>
                  <a:pt x="189737" y="187451"/>
                </a:lnTo>
                <a:lnTo>
                  <a:pt x="196761" y="189439"/>
                </a:lnTo>
                <a:lnTo>
                  <a:pt x="204499" y="193192"/>
                </a:lnTo>
                <a:lnTo>
                  <a:pt x="212930" y="198729"/>
                </a:lnTo>
                <a:lnTo>
                  <a:pt x="222027" y="206064"/>
                </a:lnTo>
                <a:lnTo>
                  <a:pt x="231767" y="215215"/>
                </a:lnTo>
                <a:lnTo>
                  <a:pt x="242124" y="226197"/>
                </a:lnTo>
                <a:lnTo>
                  <a:pt x="253075" y="239028"/>
                </a:lnTo>
                <a:lnTo>
                  <a:pt x="264595" y="253723"/>
                </a:lnTo>
                <a:lnTo>
                  <a:pt x="267461" y="257555"/>
                </a:lnTo>
                <a:lnTo>
                  <a:pt x="278098" y="271821"/>
                </a:lnTo>
                <a:lnTo>
                  <a:pt x="288157" y="285009"/>
                </a:lnTo>
                <a:lnTo>
                  <a:pt x="297627" y="297126"/>
                </a:lnTo>
                <a:lnTo>
                  <a:pt x="306498" y="308177"/>
                </a:lnTo>
                <a:lnTo>
                  <a:pt x="314757" y="318168"/>
                </a:lnTo>
                <a:lnTo>
                  <a:pt x="322395" y="327104"/>
                </a:lnTo>
                <a:lnTo>
                  <a:pt x="329401" y="334990"/>
                </a:lnTo>
                <a:lnTo>
                  <a:pt x="335763" y="341832"/>
                </a:lnTo>
                <a:lnTo>
                  <a:pt x="341470" y="347636"/>
                </a:lnTo>
                <a:lnTo>
                  <a:pt x="353319" y="357620"/>
                </a:lnTo>
                <a:lnTo>
                  <a:pt x="364149" y="363965"/>
                </a:lnTo>
                <a:lnTo>
                  <a:pt x="376029" y="368733"/>
                </a:lnTo>
                <a:lnTo>
                  <a:pt x="388839" y="371862"/>
                </a:lnTo>
                <a:lnTo>
                  <a:pt x="402456" y="373291"/>
                </a:lnTo>
                <a:lnTo>
                  <a:pt x="406907" y="373379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4953" y="150749"/>
            <a:ext cx="441197" cy="387858"/>
          </a:xfrm>
          <a:custGeom>
            <a:avLst/>
            <a:gdLst/>
            <a:ahLst/>
            <a:cxnLst/>
            <a:rect l="l" t="t" r="r" b="b"/>
            <a:pathLst>
              <a:path w="441198" h="387858">
                <a:moveTo>
                  <a:pt x="281940" y="260604"/>
                </a:moveTo>
                <a:lnTo>
                  <a:pt x="281940" y="260604"/>
                </a:lnTo>
                <a:lnTo>
                  <a:pt x="121158" y="260604"/>
                </a:lnTo>
                <a:lnTo>
                  <a:pt x="115865" y="272194"/>
                </a:lnTo>
                <a:lnTo>
                  <a:pt x="110438" y="283579"/>
                </a:lnTo>
                <a:lnTo>
                  <a:pt x="104909" y="294885"/>
                </a:lnTo>
                <a:lnTo>
                  <a:pt x="99309" y="306238"/>
                </a:lnTo>
                <a:lnTo>
                  <a:pt x="93670" y="317763"/>
                </a:lnTo>
                <a:lnTo>
                  <a:pt x="92202" y="320802"/>
                </a:lnTo>
                <a:lnTo>
                  <a:pt x="85899" y="335827"/>
                </a:lnTo>
                <a:lnTo>
                  <a:pt x="82310" y="347355"/>
                </a:lnTo>
                <a:lnTo>
                  <a:pt x="81534" y="353568"/>
                </a:lnTo>
                <a:lnTo>
                  <a:pt x="81534" y="359664"/>
                </a:lnTo>
                <a:lnTo>
                  <a:pt x="84582" y="364236"/>
                </a:lnTo>
                <a:lnTo>
                  <a:pt x="90678" y="368808"/>
                </a:lnTo>
                <a:lnTo>
                  <a:pt x="98453" y="372425"/>
                </a:lnTo>
                <a:lnTo>
                  <a:pt x="110430" y="375009"/>
                </a:lnTo>
                <a:lnTo>
                  <a:pt x="126475" y="376827"/>
                </a:lnTo>
                <a:lnTo>
                  <a:pt x="131064" y="377190"/>
                </a:lnTo>
                <a:lnTo>
                  <a:pt x="131064" y="381000"/>
                </a:lnTo>
                <a:lnTo>
                  <a:pt x="131064" y="384048"/>
                </a:lnTo>
                <a:lnTo>
                  <a:pt x="131064" y="387858"/>
                </a:lnTo>
                <a:lnTo>
                  <a:pt x="118037" y="387858"/>
                </a:lnTo>
                <a:lnTo>
                  <a:pt x="105091" y="387858"/>
                </a:lnTo>
                <a:lnTo>
                  <a:pt x="92224" y="387858"/>
                </a:lnTo>
                <a:lnTo>
                  <a:pt x="79429" y="387858"/>
                </a:lnTo>
                <a:lnTo>
                  <a:pt x="0" y="387858"/>
                </a:lnTo>
                <a:lnTo>
                  <a:pt x="0" y="384048"/>
                </a:lnTo>
                <a:lnTo>
                  <a:pt x="0" y="381000"/>
                </a:lnTo>
                <a:lnTo>
                  <a:pt x="0" y="377190"/>
                </a:lnTo>
                <a:lnTo>
                  <a:pt x="16369" y="374154"/>
                </a:lnTo>
                <a:lnTo>
                  <a:pt x="27807" y="370143"/>
                </a:lnTo>
                <a:lnTo>
                  <a:pt x="33528" y="366522"/>
                </a:lnTo>
                <a:lnTo>
                  <a:pt x="39498" y="360033"/>
                </a:lnTo>
                <a:lnTo>
                  <a:pt x="45718" y="351404"/>
                </a:lnTo>
                <a:lnTo>
                  <a:pt x="52257" y="340634"/>
                </a:lnTo>
                <a:lnTo>
                  <a:pt x="59186" y="327725"/>
                </a:lnTo>
                <a:lnTo>
                  <a:pt x="66574" y="312674"/>
                </a:lnTo>
                <a:lnTo>
                  <a:pt x="74267" y="296004"/>
                </a:lnTo>
                <a:lnTo>
                  <a:pt x="81500" y="280361"/>
                </a:lnTo>
                <a:lnTo>
                  <a:pt x="88751" y="264729"/>
                </a:lnTo>
                <a:lnTo>
                  <a:pt x="96018" y="249106"/>
                </a:lnTo>
                <a:lnTo>
                  <a:pt x="103298" y="233493"/>
                </a:lnTo>
                <a:lnTo>
                  <a:pt x="110590" y="217888"/>
                </a:lnTo>
                <a:lnTo>
                  <a:pt x="117891" y="202291"/>
                </a:lnTo>
                <a:lnTo>
                  <a:pt x="125199" y="186702"/>
                </a:lnTo>
                <a:lnTo>
                  <a:pt x="132512" y="171119"/>
                </a:lnTo>
                <a:lnTo>
                  <a:pt x="139827" y="155543"/>
                </a:lnTo>
                <a:lnTo>
                  <a:pt x="147141" y="139972"/>
                </a:lnTo>
                <a:lnTo>
                  <a:pt x="154454" y="124407"/>
                </a:lnTo>
                <a:lnTo>
                  <a:pt x="161762" y="108846"/>
                </a:lnTo>
                <a:lnTo>
                  <a:pt x="169063" y="93289"/>
                </a:lnTo>
                <a:lnTo>
                  <a:pt x="176355" y="77735"/>
                </a:lnTo>
                <a:lnTo>
                  <a:pt x="183635" y="62185"/>
                </a:lnTo>
                <a:lnTo>
                  <a:pt x="190902" y="46636"/>
                </a:lnTo>
                <a:lnTo>
                  <a:pt x="198153" y="31090"/>
                </a:lnTo>
                <a:lnTo>
                  <a:pt x="205386" y="15544"/>
                </a:lnTo>
                <a:lnTo>
                  <a:pt x="212598" y="0"/>
                </a:lnTo>
                <a:lnTo>
                  <a:pt x="216408" y="0"/>
                </a:lnTo>
                <a:lnTo>
                  <a:pt x="220218" y="0"/>
                </a:lnTo>
                <a:lnTo>
                  <a:pt x="224028" y="0"/>
                </a:lnTo>
                <a:lnTo>
                  <a:pt x="231239" y="15865"/>
                </a:lnTo>
                <a:lnTo>
                  <a:pt x="238472" y="31690"/>
                </a:lnTo>
                <a:lnTo>
                  <a:pt x="245723" y="47480"/>
                </a:lnTo>
                <a:lnTo>
                  <a:pt x="252990" y="63239"/>
                </a:lnTo>
                <a:lnTo>
                  <a:pt x="260270" y="78974"/>
                </a:lnTo>
                <a:lnTo>
                  <a:pt x="267562" y="94688"/>
                </a:lnTo>
                <a:lnTo>
                  <a:pt x="274863" y="110387"/>
                </a:lnTo>
                <a:lnTo>
                  <a:pt x="282171" y="126077"/>
                </a:lnTo>
                <a:lnTo>
                  <a:pt x="289484" y="141762"/>
                </a:lnTo>
                <a:lnTo>
                  <a:pt x="296799" y="157448"/>
                </a:lnTo>
                <a:lnTo>
                  <a:pt x="304113" y="173139"/>
                </a:lnTo>
                <a:lnTo>
                  <a:pt x="311426" y="188841"/>
                </a:lnTo>
                <a:lnTo>
                  <a:pt x="318734" y="204560"/>
                </a:lnTo>
                <a:lnTo>
                  <a:pt x="326035" y="220299"/>
                </a:lnTo>
                <a:lnTo>
                  <a:pt x="333327" y="236065"/>
                </a:lnTo>
                <a:lnTo>
                  <a:pt x="340607" y="251862"/>
                </a:lnTo>
                <a:lnTo>
                  <a:pt x="347874" y="267696"/>
                </a:lnTo>
                <a:lnTo>
                  <a:pt x="355125" y="283571"/>
                </a:lnTo>
                <a:lnTo>
                  <a:pt x="362358" y="299493"/>
                </a:lnTo>
                <a:lnTo>
                  <a:pt x="369570" y="315468"/>
                </a:lnTo>
                <a:lnTo>
                  <a:pt x="377003" y="330703"/>
                </a:lnTo>
                <a:lnTo>
                  <a:pt x="384466" y="343171"/>
                </a:lnTo>
                <a:lnTo>
                  <a:pt x="391779" y="353054"/>
                </a:lnTo>
                <a:lnTo>
                  <a:pt x="398760" y="360531"/>
                </a:lnTo>
                <a:lnTo>
                  <a:pt x="403098" y="364236"/>
                </a:lnTo>
                <a:lnTo>
                  <a:pt x="412869" y="370515"/>
                </a:lnTo>
                <a:lnTo>
                  <a:pt x="424774" y="374830"/>
                </a:lnTo>
                <a:lnTo>
                  <a:pt x="438668" y="377036"/>
                </a:lnTo>
                <a:lnTo>
                  <a:pt x="441198" y="377190"/>
                </a:lnTo>
                <a:lnTo>
                  <a:pt x="441198" y="381000"/>
                </a:lnTo>
                <a:lnTo>
                  <a:pt x="441198" y="384048"/>
                </a:lnTo>
                <a:lnTo>
                  <a:pt x="441198" y="387858"/>
                </a:lnTo>
                <a:lnTo>
                  <a:pt x="428539" y="387858"/>
                </a:lnTo>
                <a:lnTo>
                  <a:pt x="415750" y="387858"/>
                </a:lnTo>
                <a:lnTo>
                  <a:pt x="402863" y="387858"/>
                </a:lnTo>
                <a:lnTo>
                  <a:pt x="389915" y="387858"/>
                </a:lnTo>
                <a:lnTo>
                  <a:pt x="376938" y="387858"/>
                </a:lnTo>
                <a:lnTo>
                  <a:pt x="363966" y="387858"/>
                </a:lnTo>
                <a:lnTo>
                  <a:pt x="351034" y="387858"/>
                </a:lnTo>
                <a:lnTo>
                  <a:pt x="277368" y="387858"/>
                </a:lnTo>
                <a:lnTo>
                  <a:pt x="277368" y="384048"/>
                </a:lnTo>
                <a:lnTo>
                  <a:pt x="277368" y="381000"/>
                </a:lnTo>
                <a:lnTo>
                  <a:pt x="277368" y="377190"/>
                </a:lnTo>
                <a:lnTo>
                  <a:pt x="293515" y="375582"/>
                </a:lnTo>
                <a:lnTo>
                  <a:pt x="304893" y="372349"/>
                </a:lnTo>
                <a:lnTo>
                  <a:pt x="309372" y="369570"/>
                </a:lnTo>
                <a:lnTo>
                  <a:pt x="314706" y="365760"/>
                </a:lnTo>
                <a:lnTo>
                  <a:pt x="316992" y="360426"/>
                </a:lnTo>
                <a:lnTo>
                  <a:pt x="316992" y="354330"/>
                </a:lnTo>
                <a:lnTo>
                  <a:pt x="316022" y="345098"/>
                </a:lnTo>
                <a:lnTo>
                  <a:pt x="312833" y="333169"/>
                </a:lnTo>
                <a:lnTo>
                  <a:pt x="307000" y="318545"/>
                </a:lnTo>
                <a:lnTo>
                  <a:pt x="305562" y="315468"/>
                </a:lnTo>
                <a:lnTo>
                  <a:pt x="300694" y="303803"/>
                </a:lnTo>
                <a:lnTo>
                  <a:pt x="295782" y="292138"/>
                </a:lnTo>
                <a:lnTo>
                  <a:pt x="290783" y="280473"/>
                </a:lnTo>
                <a:lnTo>
                  <a:pt x="285652" y="268809"/>
                </a:lnTo>
                <a:lnTo>
                  <a:pt x="281940" y="260604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06017" y="237617"/>
            <a:ext cx="142494" cy="153162"/>
          </a:xfrm>
          <a:custGeom>
            <a:avLst/>
            <a:gdLst/>
            <a:ahLst/>
            <a:cxnLst/>
            <a:rect l="l" t="t" r="r" b="b"/>
            <a:pathLst>
              <a:path w="142494" h="153162">
                <a:moveTo>
                  <a:pt x="142494" y="153162"/>
                </a:moveTo>
                <a:lnTo>
                  <a:pt x="137156" y="141691"/>
                </a:lnTo>
                <a:lnTo>
                  <a:pt x="131776" y="130241"/>
                </a:lnTo>
                <a:lnTo>
                  <a:pt x="126359" y="118805"/>
                </a:lnTo>
                <a:lnTo>
                  <a:pt x="120914" y="107377"/>
                </a:lnTo>
                <a:lnTo>
                  <a:pt x="115449" y="95952"/>
                </a:lnTo>
                <a:lnTo>
                  <a:pt x="109970" y="84523"/>
                </a:lnTo>
                <a:lnTo>
                  <a:pt x="104487" y="73086"/>
                </a:lnTo>
                <a:lnTo>
                  <a:pt x="99006" y="61634"/>
                </a:lnTo>
                <a:lnTo>
                  <a:pt x="93535" y="50161"/>
                </a:lnTo>
                <a:lnTo>
                  <a:pt x="88082" y="38662"/>
                </a:lnTo>
                <a:lnTo>
                  <a:pt x="82655" y="27131"/>
                </a:lnTo>
                <a:lnTo>
                  <a:pt x="77261" y="15562"/>
                </a:lnTo>
                <a:lnTo>
                  <a:pt x="71908" y="3949"/>
                </a:lnTo>
                <a:lnTo>
                  <a:pt x="70104" y="0"/>
                </a:lnTo>
                <a:lnTo>
                  <a:pt x="64773" y="11547"/>
                </a:lnTo>
                <a:lnTo>
                  <a:pt x="59464" y="23095"/>
                </a:lnTo>
                <a:lnTo>
                  <a:pt x="54174" y="34643"/>
                </a:lnTo>
                <a:lnTo>
                  <a:pt x="48897" y="46191"/>
                </a:lnTo>
                <a:lnTo>
                  <a:pt x="43632" y="57739"/>
                </a:lnTo>
                <a:lnTo>
                  <a:pt x="38372" y="69287"/>
                </a:lnTo>
                <a:lnTo>
                  <a:pt x="33115" y="80834"/>
                </a:lnTo>
                <a:lnTo>
                  <a:pt x="27856" y="92382"/>
                </a:lnTo>
                <a:lnTo>
                  <a:pt x="22593" y="103930"/>
                </a:lnTo>
                <a:lnTo>
                  <a:pt x="17320" y="115478"/>
                </a:lnTo>
                <a:lnTo>
                  <a:pt x="12033" y="127026"/>
                </a:lnTo>
                <a:lnTo>
                  <a:pt x="6730" y="138574"/>
                </a:lnTo>
                <a:lnTo>
                  <a:pt x="1405" y="150121"/>
                </a:lnTo>
                <a:lnTo>
                  <a:pt x="0" y="153162"/>
                </a:lnTo>
                <a:lnTo>
                  <a:pt x="12447" y="153162"/>
                </a:lnTo>
                <a:lnTo>
                  <a:pt x="139627" y="153162"/>
                </a:lnTo>
                <a:lnTo>
                  <a:pt x="142494" y="153162"/>
                </a:lnTo>
                <a:close/>
              </a:path>
            </a:pathLst>
          </a:custGeom>
          <a:ln w="9525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5509" y="2451227"/>
            <a:ext cx="3540252" cy="428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209" y="2893949"/>
            <a:ext cx="1384554" cy="565404"/>
          </a:xfrm>
          <a:custGeom>
            <a:avLst/>
            <a:gdLst/>
            <a:ahLst/>
            <a:cxnLst/>
            <a:rect l="l" t="t" r="r" b="b"/>
            <a:pathLst>
              <a:path w="1384554" h="565403">
                <a:moveTo>
                  <a:pt x="0" y="0"/>
                </a:moveTo>
                <a:lnTo>
                  <a:pt x="0" y="565403"/>
                </a:lnTo>
                <a:lnTo>
                  <a:pt x="1384554" y="565403"/>
                </a:lnTo>
                <a:lnTo>
                  <a:pt x="13845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209" y="2893949"/>
            <a:ext cx="1384554" cy="565404"/>
          </a:xfrm>
          <a:custGeom>
            <a:avLst/>
            <a:gdLst/>
            <a:ahLst/>
            <a:cxnLst/>
            <a:rect l="l" t="t" r="r" b="b"/>
            <a:pathLst>
              <a:path w="1384554" h="565403">
                <a:moveTo>
                  <a:pt x="0" y="0"/>
                </a:moveTo>
                <a:lnTo>
                  <a:pt x="0" y="565403"/>
                </a:lnTo>
                <a:lnTo>
                  <a:pt x="1384554" y="565403"/>
                </a:lnTo>
                <a:lnTo>
                  <a:pt x="1384554" y="0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5711" y="2893949"/>
            <a:ext cx="1384553" cy="565404"/>
          </a:xfrm>
          <a:custGeom>
            <a:avLst/>
            <a:gdLst/>
            <a:ahLst/>
            <a:cxnLst/>
            <a:rect l="l" t="t" r="r" b="b"/>
            <a:pathLst>
              <a:path w="1384553" h="565404">
                <a:moveTo>
                  <a:pt x="0" y="0"/>
                </a:moveTo>
                <a:lnTo>
                  <a:pt x="0" y="565404"/>
                </a:lnTo>
                <a:lnTo>
                  <a:pt x="1384553" y="565403"/>
                </a:lnTo>
                <a:lnTo>
                  <a:pt x="13845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5711" y="2893949"/>
            <a:ext cx="1384553" cy="565404"/>
          </a:xfrm>
          <a:custGeom>
            <a:avLst/>
            <a:gdLst/>
            <a:ahLst/>
            <a:cxnLst/>
            <a:rect l="l" t="t" r="r" b="b"/>
            <a:pathLst>
              <a:path w="1384553" h="565404">
                <a:moveTo>
                  <a:pt x="0" y="0"/>
                </a:moveTo>
                <a:lnTo>
                  <a:pt x="0" y="565404"/>
                </a:lnTo>
                <a:lnTo>
                  <a:pt x="1384553" y="565403"/>
                </a:lnTo>
                <a:lnTo>
                  <a:pt x="1384553" y="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7385" y="3062351"/>
            <a:ext cx="2590799" cy="228600"/>
          </a:xfrm>
          <a:custGeom>
            <a:avLst/>
            <a:gdLst/>
            <a:ahLst/>
            <a:cxnLst/>
            <a:rect l="l" t="t" r="r" b="b"/>
            <a:pathLst>
              <a:path w="2590799" h="228600">
                <a:moveTo>
                  <a:pt x="228600" y="76200"/>
                </a:moveTo>
                <a:lnTo>
                  <a:pt x="228600" y="0"/>
                </a:ln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close/>
              </a:path>
              <a:path w="2590799" h="228600">
                <a:moveTo>
                  <a:pt x="190500" y="76200"/>
                </a:moveTo>
                <a:lnTo>
                  <a:pt x="190500" y="152400"/>
                </a:lnTo>
                <a:lnTo>
                  <a:pt x="2400299" y="152400"/>
                </a:lnTo>
                <a:lnTo>
                  <a:pt x="2362199" y="228600"/>
                </a:lnTo>
                <a:lnTo>
                  <a:pt x="2590799" y="114300"/>
                </a:lnTo>
                <a:lnTo>
                  <a:pt x="2400299" y="76200"/>
                </a:lnTo>
                <a:lnTo>
                  <a:pt x="190500" y="76200"/>
                </a:lnTo>
                <a:close/>
              </a:path>
              <a:path w="2590799" h="228600">
                <a:moveTo>
                  <a:pt x="2400299" y="76200"/>
                </a:moveTo>
                <a:lnTo>
                  <a:pt x="2590799" y="114300"/>
                </a:lnTo>
                <a:lnTo>
                  <a:pt x="2362199" y="0"/>
                </a:lnTo>
                <a:lnTo>
                  <a:pt x="2362200" y="76200"/>
                </a:lnTo>
                <a:lnTo>
                  <a:pt x="2400299" y="76200"/>
                </a:lnTo>
                <a:close/>
              </a:path>
              <a:path w="2590799" h="228600">
                <a:moveTo>
                  <a:pt x="2362199" y="228600"/>
                </a:moveTo>
                <a:lnTo>
                  <a:pt x="2400299" y="152400"/>
                </a:lnTo>
                <a:lnTo>
                  <a:pt x="2362200" y="152400"/>
                </a:lnTo>
                <a:lnTo>
                  <a:pt x="2362199" y="228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295" y="3487547"/>
            <a:ext cx="1237488" cy="2573274"/>
          </a:xfrm>
          <a:custGeom>
            <a:avLst/>
            <a:gdLst/>
            <a:ahLst/>
            <a:cxnLst/>
            <a:rect l="l" t="t" r="r" b="b"/>
            <a:pathLst>
              <a:path w="1237488" h="2573274">
                <a:moveTo>
                  <a:pt x="1185672" y="2385060"/>
                </a:moveTo>
                <a:lnTo>
                  <a:pt x="1232916" y="2573274"/>
                </a:lnTo>
                <a:lnTo>
                  <a:pt x="1237488" y="2318004"/>
                </a:lnTo>
                <a:lnTo>
                  <a:pt x="1169227" y="2350617"/>
                </a:lnTo>
                <a:lnTo>
                  <a:pt x="1185672" y="2385060"/>
                </a:lnTo>
                <a:close/>
              </a:path>
              <a:path w="1237488" h="2573274">
                <a:moveTo>
                  <a:pt x="51815" y="188214"/>
                </a:moveTo>
                <a:lnTo>
                  <a:pt x="121157" y="155448"/>
                </a:lnTo>
                <a:lnTo>
                  <a:pt x="4571" y="0"/>
                </a:lnTo>
                <a:lnTo>
                  <a:pt x="0" y="255270"/>
                </a:lnTo>
                <a:lnTo>
                  <a:pt x="51815" y="188214"/>
                </a:lnTo>
                <a:close/>
              </a:path>
              <a:path w="1237488" h="2573274">
                <a:moveTo>
                  <a:pt x="1031748" y="2416302"/>
                </a:moveTo>
                <a:lnTo>
                  <a:pt x="1116330" y="2417826"/>
                </a:lnTo>
                <a:lnTo>
                  <a:pt x="1100027" y="2383679"/>
                </a:lnTo>
                <a:lnTo>
                  <a:pt x="1031748" y="2416302"/>
                </a:lnTo>
                <a:close/>
              </a:path>
              <a:path w="1237488" h="2573274">
                <a:moveTo>
                  <a:pt x="0" y="255270"/>
                </a:moveTo>
                <a:lnTo>
                  <a:pt x="68260" y="222656"/>
                </a:lnTo>
                <a:lnTo>
                  <a:pt x="1100027" y="2383679"/>
                </a:lnTo>
                <a:lnTo>
                  <a:pt x="1116330" y="2417826"/>
                </a:lnTo>
                <a:lnTo>
                  <a:pt x="1031748" y="2416302"/>
                </a:lnTo>
                <a:lnTo>
                  <a:pt x="1232916" y="2573274"/>
                </a:lnTo>
                <a:lnTo>
                  <a:pt x="1185672" y="2385060"/>
                </a:lnTo>
                <a:lnTo>
                  <a:pt x="1169227" y="2350617"/>
                </a:lnTo>
                <a:lnTo>
                  <a:pt x="137460" y="189594"/>
                </a:lnTo>
                <a:lnTo>
                  <a:pt x="205739" y="156972"/>
                </a:lnTo>
                <a:lnTo>
                  <a:pt x="4571" y="0"/>
                </a:lnTo>
                <a:lnTo>
                  <a:pt x="121157" y="155448"/>
                </a:lnTo>
                <a:lnTo>
                  <a:pt x="51815" y="188214"/>
                </a:lnTo>
                <a:lnTo>
                  <a:pt x="0" y="2552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9817" y="3479927"/>
            <a:ext cx="1368551" cy="2580894"/>
          </a:xfrm>
          <a:custGeom>
            <a:avLst/>
            <a:gdLst/>
            <a:ahLst/>
            <a:cxnLst/>
            <a:rect l="l" t="t" r="r" b="b"/>
            <a:pathLst>
              <a:path w="1368552" h="2580894">
                <a:moveTo>
                  <a:pt x="1368552" y="0"/>
                </a:moveTo>
                <a:lnTo>
                  <a:pt x="1245108" y="150113"/>
                </a:lnTo>
                <a:lnTo>
                  <a:pt x="1227240" y="183835"/>
                </a:lnTo>
                <a:lnTo>
                  <a:pt x="73499" y="2361233"/>
                </a:lnTo>
                <a:lnTo>
                  <a:pt x="55626" y="2394966"/>
                </a:lnTo>
                <a:lnTo>
                  <a:pt x="0" y="2580894"/>
                </a:lnTo>
                <a:lnTo>
                  <a:pt x="208026" y="2432304"/>
                </a:lnTo>
                <a:lnTo>
                  <a:pt x="122682" y="2430779"/>
                </a:lnTo>
                <a:lnTo>
                  <a:pt x="140725" y="2396748"/>
                </a:lnTo>
                <a:lnTo>
                  <a:pt x="1295043" y="219655"/>
                </a:lnTo>
                <a:lnTo>
                  <a:pt x="1312926" y="185927"/>
                </a:lnTo>
                <a:lnTo>
                  <a:pt x="1368552" y="0"/>
                </a:lnTo>
                <a:close/>
              </a:path>
              <a:path w="1368552" h="2580894">
                <a:moveTo>
                  <a:pt x="1362456" y="255269"/>
                </a:moveTo>
                <a:lnTo>
                  <a:pt x="1368552" y="0"/>
                </a:lnTo>
                <a:lnTo>
                  <a:pt x="1312926" y="185927"/>
                </a:lnTo>
                <a:lnTo>
                  <a:pt x="1295043" y="219655"/>
                </a:lnTo>
                <a:lnTo>
                  <a:pt x="1362456" y="255269"/>
                </a:lnTo>
                <a:close/>
              </a:path>
              <a:path w="1368552" h="2580894">
                <a:moveTo>
                  <a:pt x="1245108" y="150113"/>
                </a:moveTo>
                <a:lnTo>
                  <a:pt x="1368552" y="0"/>
                </a:lnTo>
                <a:lnTo>
                  <a:pt x="1160526" y="148589"/>
                </a:lnTo>
                <a:lnTo>
                  <a:pt x="1227240" y="183835"/>
                </a:lnTo>
                <a:lnTo>
                  <a:pt x="1245108" y="150113"/>
                </a:lnTo>
                <a:close/>
              </a:path>
              <a:path w="1368552" h="2580894">
                <a:moveTo>
                  <a:pt x="55626" y="2394966"/>
                </a:moveTo>
                <a:lnTo>
                  <a:pt x="73499" y="2361233"/>
                </a:lnTo>
                <a:lnTo>
                  <a:pt x="6096" y="2325623"/>
                </a:lnTo>
                <a:lnTo>
                  <a:pt x="0" y="2580894"/>
                </a:lnTo>
                <a:lnTo>
                  <a:pt x="55626" y="2394966"/>
                </a:lnTo>
                <a:close/>
              </a:path>
              <a:path w="1368552" h="2580894">
                <a:moveTo>
                  <a:pt x="208026" y="2432304"/>
                </a:moveTo>
                <a:lnTo>
                  <a:pt x="140725" y="2396748"/>
                </a:lnTo>
                <a:lnTo>
                  <a:pt x="122682" y="2430779"/>
                </a:lnTo>
                <a:lnTo>
                  <a:pt x="208026" y="2432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7737" y="5778119"/>
            <a:ext cx="1386078" cy="566928"/>
          </a:xfrm>
          <a:custGeom>
            <a:avLst/>
            <a:gdLst/>
            <a:ahLst/>
            <a:cxnLst/>
            <a:rect l="l" t="t" r="r" b="b"/>
            <a:pathLst>
              <a:path w="1386078" h="566928">
                <a:moveTo>
                  <a:pt x="0" y="0"/>
                </a:moveTo>
                <a:lnTo>
                  <a:pt x="0" y="566928"/>
                </a:lnTo>
                <a:lnTo>
                  <a:pt x="1386078" y="566928"/>
                </a:lnTo>
                <a:lnTo>
                  <a:pt x="13860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7737" y="5778119"/>
            <a:ext cx="1386078" cy="566928"/>
          </a:xfrm>
          <a:custGeom>
            <a:avLst/>
            <a:gdLst/>
            <a:ahLst/>
            <a:cxnLst/>
            <a:rect l="l" t="t" r="r" b="b"/>
            <a:pathLst>
              <a:path w="1386078" h="566928">
                <a:moveTo>
                  <a:pt x="0" y="0"/>
                </a:moveTo>
                <a:lnTo>
                  <a:pt x="0" y="566928"/>
                </a:lnTo>
                <a:lnTo>
                  <a:pt x="1386078" y="566928"/>
                </a:lnTo>
                <a:lnTo>
                  <a:pt x="1386078" y="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5033" y="835025"/>
            <a:ext cx="3133343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5983" y="815975"/>
            <a:ext cx="3171443" cy="3848100"/>
          </a:xfrm>
          <a:custGeom>
            <a:avLst/>
            <a:gdLst/>
            <a:ahLst/>
            <a:cxnLst/>
            <a:rect l="l" t="t" r="r" b="b"/>
            <a:pathLst>
              <a:path w="3171443" h="3848100">
                <a:moveTo>
                  <a:pt x="0" y="3848100"/>
                </a:moveTo>
                <a:lnTo>
                  <a:pt x="0" y="0"/>
                </a:lnTo>
                <a:lnTo>
                  <a:pt x="3171443" y="0"/>
                </a:lnTo>
                <a:lnTo>
                  <a:pt x="3171443" y="3848100"/>
                </a:lnTo>
                <a:lnTo>
                  <a:pt x="0" y="3848100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17737" y="5778119"/>
            <a:ext cx="1386078" cy="566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31"/>
              </a:spcBef>
            </a:pPr>
            <a:endParaRPr sz="1300"/>
          </a:p>
          <a:p>
            <a:pPr marL="198869">
              <a:lnSpc>
                <a:spcPct val="95825"/>
              </a:lnSpc>
            </a:pPr>
            <a:r>
              <a:rPr sz="1600" b="1" spc="-4" dirty="0" smtClean="0">
                <a:solidFill>
                  <a:srgbClr val="FF0000"/>
                </a:solidFill>
                <a:latin typeface="Arial"/>
                <a:cs typeface="Arial"/>
              </a:rPr>
              <a:t>АСТЕНИЯ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5711" y="2893949"/>
            <a:ext cx="1384553" cy="565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25"/>
              </a:spcBef>
            </a:pPr>
            <a:endParaRPr sz="1300"/>
          </a:p>
          <a:p>
            <a:pPr marL="211061">
              <a:lnSpc>
                <a:spcPct val="95825"/>
              </a:lnSpc>
            </a:pPr>
            <a:r>
              <a:rPr sz="1600" b="1" spc="-4" dirty="0" smtClean="0">
                <a:solidFill>
                  <a:srgbClr val="FF0000"/>
                </a:solidFill>
                <a:latin typeface="Arial"/>
                <a:cs typeface="Arial"/>
              </a:rPr>
              <a:t>ТРЕВОГА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209" y="2893949"/>
            <a:ext cx="1384554" cy="565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25"/>
              </a:spcBef>
            </a:pPr>
            <a:endParaRPr sz="1300"/>
          </a:p>
          <a:p>
            <a:pPr marL="52571">
              <a:lnSpc>
                <a:spcPct val="95825"/>
              </a:lnSpc>
            </a:pPr>
            <a:r>
              <a:rPr sz="1600" b="1" spc="-4" dirty="0" smtClean="0">
                <a:solidFill>
                  <a:srgbClr val="FF0000"/>
                </a:solidFill>
                <a:latin typeface="Arial"/>
                <a:cs typeface="Arial"/>
              </a:rPr>
              <a:t>ДЕПРЕССИЯ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05983" y="815975"/>
            <a:ext cx="3171443" cy="3848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 marL="450354">
              <a:lnSpc>
                <a:spcPct val="95825"/>
              </a:lnSpc>
              <a:spcBef>
                <a:spcPts val="200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СТРЕСС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-165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43" y="5375021"/>
            <a:ext cx="2206752" cy="1430274"/>
          </a:xfrm>
          <a:custGeom>
            <a:avLst/>
            <a:gdLst/>
            <a:ahLst/>
            <a:cxnLst/>
            <a:rect l="l" t="t" r="r" b="b"/>
            <a:pathLst>
              <a:path w="2206752" h="1430274">
                <a:moveTo>
                  <a:pt x="0" y="0"/>
                </a:moveTo>
                <a:lnTo>
                  <a:pt x="0" y="1430274"/>
                </a:lnTo>
                <a:lnTo>
                  <a:pt x="2206752" y="1430274"/>
                </a:lnTo>
                <a:lnTo>
                  <a:pt x="2206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739" y="-1650"/>
            <a:ext cx="8915400" cy="1524000"/>
          </a:xfrm>
          <a:custGeom>
            <a:avLst/>
            <a:gdLst/>
            <a:ahLst/>
            <a:cxnLst/>
            <a:rect l="l" t="t" r="r" b="b"/>
            <a:pathLst>
              <a:path w="8915400" h="1524000">
                <a:moveTo>
                  <a:pt x="8915260" y="1524000"/>
                </a:moveTo>
                <a:lnTo>
                  <a:pt x="8915260" y="1650"/>
                </a:lnTo>
                <a:lnTo>
                  <a:pt x="0" y="1650"/>
                </a:lnTo>
                <a:lnTo>
                  <a:pt x="0" y="1524000"/>
                </a:lnTo>
                <a:lnTo>
                  <a:pt x="8915260" y="152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3590" y="569418"/>
            <a:ext cx="2964353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  <a:hlinkClick r:id="rId3"/>
              </a:rPr>
              <a:t>Единственная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4449" y="569418"/>
            <a:ext cx="170712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  <a:hlinkClick r:id="rId3"/>
              </a:rPr>
              <a:t>с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  <a:hlinkClick r:id="rId3"/>
              </a:rPr>
              <a:t>ветлая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7068" y="569418"/>
            <a:ext cx="1537725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  <a:hlinkClick r:id="rId3"/>
              </a:rPr>
              <a:t>полоса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9918" y="569418"/>
            <a:ext cx="336101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  <a:hlinkClick r:id="rId3"/>
              </a:rPr>
              <a:t>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3012" y="569418"/>
            <a:ext cx="132120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жизни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71417" y="569418"/>
            <a:ext cx="490974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!!!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80001" y="6245383"/>
            <a:ext cx="43096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краткое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пределение стресса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4539" y="912749"/>
            <a:ext cx="434339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73485" y="4036949"/>
            <a:ext cx="4318254" cy="762000"/>
          </a:xfrm>
          <a:custGeom>
            <a:avLst/>
            <a:gdLst/>
            <a:ahLst/>
            <a:cxnLst/>
            <a:rect l="l" t="t" r="r" b="b"/>
            <a:pathLst>
              <a:path w="4318254" h="762000">
                <a:moveTo>
                  <a:pt x="0" y="0"/>
                </a:moveTo>
                <a:lnTo>
                  <a:pt x="0" y="762000"/>
                </a:lnTo>
                <a:lnTo>
                  <a:pt x="4318254" y="762000"/>
                </a:lnTo>
                <a:lnTo>
                  <a:pt x="43182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8739" y="4036949"/>
            <a:ext cx="4194047" cy="762000"/>
          </a:xfrm>
          <a:custGeom>
            <a:avLst/>
            <a:gdLst/>
            <a:ahLst/>
            <a:cxnLst/>
            <a:rect l="l" t="t" r="r" b="b"/>
            <a:pathLst>
              <a:path w="4194047" h="762000">
                <a:moveTo>
                  <a:pt x="0" y="0"/>
                </a:moveTo>
                <a:lnTo>
                  <a:pt x="0" y="762000"/>
                </a:lnTo>
                <a:lnTo>
                  <a:pt x="4194047" y="762000"/>
                </a:lnTo>
                <a:lnTo>
                  <a:pt x="4194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53139" y="5332349"/>
            <a:ext cx="3998976" cy="1187196"/>
          </a:xfrm>
          <a:custGeom>
            <a:avLst/>
            <a:gdLst/>
            <a:ahLst/>
            <a:cxnLst/>
            <a:rect l="l" t="t" r="r" b="b"/>
            <a:pathLst>
              <a:path w="3998976" h="1187196">
                <a:moveTo>
                  <a:pt x="0" y="0"/>
                </a:moveTo>
                <a:lnTo>
                  <a:pt x="0" y="1187196"/>
                </a:lnTo>
                <a:lnTo>
                  <a:pt x="3998976" y="1187196"/>
                </a:lnTo>
                <a:lnTo>
                  <a:pt x="3998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2539" y="5319395"/>
            <a:ext cx="4605528" cy="1187958"/>
          </a:xfrm>
          <a:custGeom>
            <a:avLst/>
            <a:gdLst/>
            <a:ahLst/>
            <a:cxnLst/>
            <a:rect l="l" t="t" r="r" b="b"/>
            <a:pathLst>
              <a:path w="4605528" h="1187958">
                <a:moveTo>
                  <a:pt x="0" y="0"/>
                </a:moveTo>
                <a:lnTo>
                  <a:pt x="0" y="1187958"/>
                </a:lnTo>
                <a:lnTo>
                  <a:pt x="4605528" y="1187958"/>
                </a:lnTo>
                <a:lnTo>
                  <a:pt x="4605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53451" y="271907"/>
            <a:ext cx="348996" cy="298704"/>
          </a:xfrm>
          <a:custGeom>
            <a:avLst/>
            <a:gdLst/>
            <a:ahLst/>
            <a:cxnLst/>
            <a:rect l="l" t="t" r="r" b="b"/>
            <a:pathLst>
              <a:path w="348995" h="298703">
                <a:moveTo>
                  <a:pt x="103632" y="298703"/>
                </a:moveTo>
                <a:lnTo>
                  <a:pt x="111897" y="287438"/>
                </a:lnTo>
                <a:lnTo>
                  <a:pt x="119436" y="277207"/>
                </a:lnTo>
                <a:lnTo>
                  <a:pt x="126975" y="267005"/>
                </a:lnTo>
                <a:lnTo>
                  <a:pt x="134515" y="256821"/>
                </a:lnTo>
                <a:lnTo>
                  <a:pt x="142054" y="246642"/>
                </a:lnTo>
                <a:lnTo>
                  <a:pt x="149593" y="236457"/>
                </a:lnTo>
                <a:lnTo>
                  <a:pt x="157133" y="226253"/>
                </a:lnTo>
                <a:lnTo>
                  <a:pt x="164672" y="216018"/>
                </a:lnTo>
                <a:lnTo>
                  <a:pt x="172212" y="205739"/>
                </a:lnTo>
                <a:lnTo>
                  <a:pt x="172657" y="206368"/>
                </a:lnTo>
                <a:lnTo>
                  <a:pt x="180031" y="216684"/>
                </a:lnTo>
                <a:lnTo>
                  <a:pt x="187490" y="226956"/>
                </a:lnTo>
                <a:lnTo>
                  <a:pt x="195010" y="237199"/>
                </a:lnTo>
                <a:lnTo>
                  <a:pt x="202567" y="247423"/>
                </a:lnTo>
                <a:lnTo>
                  <a:pt x="210134" y="257641"/>
                </a:lnTo>
                <a:lnTo>
                  <a:pt x="217689" y="267866"/>
                </a:lnTo>
                <a:lnTo>
                  <a:pt x="225206" y="278110"/>
                </a:lnTo>
                <a:lnTo>
                  <a:pt x="232661" y="288385"/>
                </a:lnTo>
                <a:lnTo>
                  <a:pt x="240029" y="298703"/>
                </a:lnTo>
                <a:lnTo>
                  <a:pt x="348996" y="298703"/>
                </a:lnTo>
                <a:lnTo>
                  <a:pt x="343054" y="290893"/>
                </a:lnTo>
                <a:lnTo>
                  <a:pt x="335308" y="280811"/>
                </a:lnTo>
                <a:lnTo>
                  <a:pt x="327519" y="270772"/>
                </a:lnTo>
                <a:lnTo>
                  <a:pt x="319694" y="260768"/>
                </a:lnTo>
                <a:lnTo>
                  <a:pt x="311840" y="250793"/>
                </a:lnTo>
                <a:lnTo>
                  <a:pt x="303965" y="240840"/>
                </a:lnTo>
                <a:lnTo>
                  <a:pt x="296075" y="230902"/>
                </a:lnTo>
                <a:lnTo>
                  <a:pt x="288177" y="220972"/>
                </a:lnTo>
                <a:lnTo>
                  <a:pt x="280278" y="211042"/>
                </a:lnTo>
                <a:lnTo>
                  <a:pt x="272385" y="201106"/>
                </a:lnTo>
                <a:lnTo>
                  <a:pt x="264506" y="191157"/>
                </a:lnTo>
                <a:lnTo>
                  <a:pt x="256647" y="181188"/>
                </a:lnTo>
                <a:lnTo>
                  <a:pt x="248815" y="171192"/>
                </a:lnTo>
                <a:lnTo>
                  <a:pt x="241017" y="161161"/>
                </a:lnTo>
                <a:lnTo>
                  <a:pt x="233260" y="151089"/>
                </a:lnTo>
                <a:lnTo>
                  <a:pt x="225552" y="140969"/>
                </a:lnTo>
                <a:lnTo>
                  <a:pt x="227537" y="138459"/>
                </a:lnTo>
                <a:lnTo>
                  <a:pt x="235428" y="128531"/>
                </a:lnTo>
                <a:lnTo>
                  <a:pt x="243357" y="118621"/>
                </a:lnTo>
                <a:lnTo>
                  <a:pt x="251316" y="108726"/>
                </a:lnTo>
                <a:lnTo>
                  <a:pt x="259299" y="98844"/>
                </a:lnTo>
                <a:lnTo>
                  <a:pt x="267301" y="88971"/>
                </a:lnTo>
                <a:lnTo>
                  <a:pt x="275314" y="79104"/>
                </a:lnTo>
                <a:lnTo>
                  <a:pt x="283333" y="69239"/>
                </a:lnTo>
                <a:lnTo>
                  <a:pt x="291351" y="59374"/>
                </a:lnTo>
                <a:lnTo>
                  <a:pt x="299362" y="49506"/>
                </a:lnTo>
                <a:lnTo>
                  <a:pt x="307360" y="39631"/>
                </a:lnTo>
                <a:lnTo>
                  <a:pt x="315338" y="29746"/>
                </a:lnTo>
                <a:lnTo>
                  <a:pt x="323289" y="19847"/>
                </a:lnTo>
                <a:lnTo>
                  <a:pt x="331209" y="9933"/>
                </a:lnTo>
                <a:lnTo>
                  <a:pt x="339090" y="0"/>
                </a:lnTo>
                <a:lnTo>
                  <a:pt x="234696" y="0"/>
                </a:lnTo>
                <a:lnTo>
                  <a:pt x="233662" y="1376"/>
                </a:lnTo>
                <a:lnTo>
                  <a:pt x="226036" y="11453"/>
                </a:lnTo>
                <a:lnTo>
                  <a:pt x="218360" y="21490"/>
                </a:lnTo>
                <a:lnTo>
                  <a:pt x="210652" y="31512"/>
                </a:lnTo>
                <a:lnTo>
                  <a:pt x="202928" y="41546"/>
                </a:lnTo>
                <a:lnTo>
                  <a:pt x="195204" y="51615"/>
                </a:lnTo>
                <a:lnTo>
                  <a:pt x="187499" y="61746"/>
                </a:lnTo>
                <a:lnTo>
                  <a:pt x="179829" y="71964"/>
                </a:lnTo>
                <a:lnTo>
                  <a:pt x="172211" y="82295"/>
                </a:lnTo>
                <a:lnTo>
                  <a:pt x="164826" y="71851"/>
                </a:lnTo>
                <a:lnTo>
                  <a:pt x="157390" y="61452"/>
                </a:lnTo>
                <a:lnTo>
                  <a:pt x="149954" y="51143"/>
                </a:lnTo>
                <a:lnTo>
                  <a:pt x="142518" y="40896"/>
                </a:lnTo>
                <a:lnTo>
                  <a:pt x="135083" y="30685"/>
                </a:lnTo>
                <a:lnTo>
                  <a:pt x="127647" y="20483"/>
                </a:lnTo>
                <a:lnTo>
                  <a:pt x="120211" y="10264"/>
                </a:lnTo>
                <a:lnTo>
                  <a:pt x="112775" y="0"/>
                </a:lnTo>
                <a:lnTo>
                  <a:pt x="4571" y="0"/>
                </a:lnTo>
                <a:lnTo>
                  <a:pt x="9270" y="5996"/>
                </a:lnTo>
                <a:lnTo>
                  <a:pt x="17142" y="15974"/>
                </a:lnTo>
                <a:lnTo>
                  <a:pt x="25048" y="25919"/>
                </a:lnTo>
                <a:lnTo>
                  <a:pt x="32982" y="35836"/>
                </a:lnTo>
                <a:lnTo>
                  <a:pt x="40938" y="45731"/>
                </a:lnTo>
                <a:lnTo>
                  <a:pt x="48909" y="55610"/>
                </a:lnTo>
                <a:lnTo>
                  <a:pt x="56890" y="65479"/>
                </a:lnTo>
                <a:lnTo>
                  <a:pt x="64876" y="75345"/>
                </a:lnTo>
                <a:lnTo>
                  <a:pt x="72859" y="85212"/>
                </a:lnTo>
                <a:lnTo>
                  <a:pt x="80835" y="95086"/>
                </a:lnTo>
                <a:lnTo>
                  <a:pt x="88798" y="104974"/>
                </a:lnTo>
                <a:lnTo>
                  <a:pt x="96741" y="114882"/>
                </a:lnTo>
                <a:lnTo>
                  <a:pt x="104659" y="124815"/>
                </a:lnTo>
                <a:lnTo>
                  <a:pt x="112546" y="134779"/>
                </a:lnTo>
                <a:lnTo>
                  <a:pt x="120396" y="144779"/>
                </a:lnTo>
                <a:lnTo>
                  <a:pt x="117402" y="148688"/>
                </a:lnTo>
                <a:lnTo>
                  <a:pt x="109644" y="158758"/>
                </a:lnTo>
                <a:lnTo>
                  <a:pt x="101855" y="168797"/>
                </a:lnTo>
                <a:lnTo>
                  <a:pt x="94039" y="178809"/>
                </a:lnTo>
                <a:lnTo>
                  <a:pt x="86202" y="188800"/>
                </a:lnTo>
                <a:lnTo>
                  <a:pt x="78348" y="198773"/>
                </a:lnTo>
                <a:lnTo>
                  <a:pt x="70482" y="208736"/>
                </a:lnTo>
                <a:lnTo>
                  <a:pt x="62610" y="218691"/>
                </a:lnTo>
                <a:lnTo>
                  <a:pt x="54737" y="228646"/>
                </a:lnTo>
                <a:lnTo>
                  <a:pt x="46866" y="238603"/>
                </a:lnTo>
                <a:lnTo>
                  <a:pt x="39005" y="248569"/>
                </a:lnTo>
                <a:lnTo>
                  <a:pt x="31157" y="258549"/>
                </a:lnTo>
                <a:lnTo>
                  <a:pt x="23327" y="268547"/>
                </a:lnTo>
                <a:lnTo>
                  <a:pt x="15521" y="278569"/>
                </a:lnTo>
                <a:lnTo>
                  <a:pt x="7743" y="288620"/>
                </a:lnTo>
                <a:lnTo>
                  <a:pt x="0" y="298703"/>
                </a:lnTo>
                <a:lnTo>
                  <a:pt x="103632" y="2987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53451" y="271907"/>
            <a:ext cx="348996" cy="298704"/>
          </a:xfrm>
          <a:custGeom>
            <a:avLst/>
            <a:gdLst/>
            <a:ahLst/>
            <a:cxnLst/>
            <a:rect l="l" t="t" r="r" b="b"/>
            <a:pathLst>
              <a:path w="348995" h="298704">
                <a:moveTo>
                  <a:pt x="0" y="298703"/>
                </a:moveTo>
                <a:lnTo>
                  <a:pt x="7743" y="288620"/>
                </a:lnTo>
                <a:lnTo>
                  <a:pt x="15521" y="278569"/>
                </a:lnTo>
                <a:lnTo>
                  <a:pt x="23327" y="268547"/>
                </a:lnTo>
                <a:lnTo>
                  <a:pt x="31157" y="258549"/>
                </a:lnTo>
                <a:lnTo>
                  <a:pt x="39005" y="248569"/>
                </a:lnTo>
                <a:lnTo>
                  <a:pt x="46866" y="238603"/>
                </a:lnTo>
                <a:lnTo>
                  <a:pt x="54737" y="228646"/>
                </a:lnTo>
                <a:lnTo>
                  <a:pt x="62610" y="218691"/>
                </a:lnTo>
                <a:lnTo>
                  <a:pt x="70482" y="208736"/>
                </a:lnTo>
                <a:lnTo>
                  <a:pt x="78348" y="198773"/>
                </a:lnTo>
                <a:lnTo>
                  <a:pt x="86202" y="188800"/>
                </a:lnTo>
                <a:lnTo>
                  <a:pt x="94039" y="178809"/>
                </a:lnTo>
                <a:lnTo>
                  <a:pt x="101855" y="168797"/>
                </a:lnTo>
                <a:lnTo>
                  <a:pt x="109644" y="158758"/>
                </a:lnTo>
                <a:lnTo>
                  <a:pt x="117402" y="148688"/>
                </a:lnTo>
                <a:lnTo>
                  <a:pt x="120396" y="144779"/>
                </a:lnTo>
                <a:lnTo>
                  <a:pt x="112546" y="134779"/>
                </a:lnTo>
                <a:lnTo>
                  <a:pt x="104659" y="124815"/>
                </a:lnTo>
                <a:lnTo>
                  <a:pt x="96741" y="114882"/>
                </a:lnTo>
                <a:lnTo>
                  <a:pt x="88798" y="104974"/>
                </a:lnTo>
                <a:lnTo>
                  <a:pt x="80835" y="95086"/>
                </a:lnTo>
                <a:lnTo>
                  <a:pt x="72859" y="85212"/>
                </a:lnTo>
                <a:lnTo>
                  <a:pt x="64876" y="75345"/>
                </a:lnTo>
                <a:lnTo>
                  <a:pt x="56890" y="65479"/>
                </a:lnTo>
                <a:lnTo>
                  <a:pt x="48909" y="55610"/>
                </a:lnTo>
                <a:lnTo>
                  <a:pt x="40938" y="45731"/>
                </a:lnTo>
                <a:lnTo>
                  <a:pt x="32982" y="35836"/>
                </a:lnTo>
                <a:lnTo>
                  <a:pt x="25048" y="25919"/>
                </a:lnTo>
                <a:lnTo>
                  <a:pt x="17142" y="15974"/>
                </a:lnTo>
                <a:lnTo>
                  <a:pt x="9270" y="5996"/>
                </a:lnTo>
                <a:lnTo>
                  <a:pt x="4571" y="0"/>
                </a:lnTo>
                <a:lnTo>
                  <a:pt x="17420" y="0"/>
                </a:lnTo>
                <a:lnTo>
                  <a:pt x="30213" y="0"/>
                </a:lnTo>
                <a:lnTo>
                  <a:pt x="42958" y="0"/>
                </a:lnTo>
                <a:lnTo>
                  <a:pt x="55662" y="0"/>
                </a:lnTo>
                <a:lnTo>
                  <a:pt x="68333" y="0"/>
                </a:lnTo>
                <a:lnTo>
                  <a:pt x="80977" y="0"/>
                </a:lnTo>
                <a:lnTo>
                  <a:pt x="93603" y="0"/>
                </a:lnTo>
                <a:lnTo>
                  <a:pt x="106218" y="0"/>
                </a:lnTo>
                <a:lnTo>
                  <a:pt x="112775" y="0"/>
                </a:lnTo>
                <a:lnTo>
                  <a:pt x="120211" y="10264"/>
                </a:lnTo>
                <a:lnTo>
                  <a:pt x="127647" y="20483"/>
                </a:lnTo>
                <a:lnTo>
                  <a:pt x="135083" y="30685"/>
                </a:lnTo>
                <a:lnTo>
                  <a:pt x="142518" y="40896"/>
                </a:lnTo>
                <a:lnTo>
                  <a:pt x="149954" y="51143"/>
                </a:lnTo>
                <a:lnTo>
                  <a:pt x="157390" y="61452"/>
                </a:lnTo>
                <a:lnTo>
                  <a:pt x="164826" y="71851"/>
                </a:lnTo>
                <a:lnTo>
                  <a:pt x="172211" y="82295"/>
                </a:lnTo>
                <a:lnTo>
                  <a:pt x="179829" y="71964"/>
                </a:lnTo>
                <a:lnTo>
                  <a:pt x="187499" y="61746"/>
                </a:lnTo>
                <a:lnTo>
                  <a:pt x="195204" y="51615"/>
                </a:lnTo>
                <a:lnTo>
                  <a:pt x="202928" y="41546"/>
                </a:lnTo>
                <a:lnTo>
                  <a:pt x="210652" y="31512"/>
                </a:lnTo>
                <a:lnTo>
                  <a:pt x="218360" y="21490"/>
                </a:lnTo>
                <a:lnTo>
                  <a:pt x="226036" y="11453"/>
                </a:lnTo>
                <a:lnTo>
                  <a:pt x="233662" y="1376"/>
                </a:lnTo>
                <a:lnTo>
                  <a:pt x="234696" y="0"/>
                </a:lnTo>
                <a:lnTo>
                  <a:pt x="247457" y="0"/>
                </a:lnTo>
                <a:lnTo>
                  <a:pt x="260168" y="0"/>
                </a:lnTo>
                <a:lnTo>
                  <a:pt x="272843" y="0"/>
                </a:lnTo>
                <a:lnTo>
                  <a:pt x="285501" y="0"/>
                </a:lnTo>
                <a:lnTo>
                  <a:pt x="298156" y="0"/>
                </a:lnTo>
                <a:lnTo>
                  <a:pt x="310826" y="0"/>
                </a:lnTo>
                <a:lnTo>
                  <a:pt x="323528" y="0"/>
                </a:lnTo>
                <a:lnTo>
                  <a:pt x="336277" y="0"/>
                </a:lnTo>
                <a:lnTo>
                  <a:pt x="339090" y="0"/>
                </a:lnTo>
                <a:lnTo>
                  <a:pt x="331209" y="9933"/>
                </a:lnTo>
                <a:lnTo>
                  <a:pt x="323289" y="19847"/>
                </a:lnTo>
                <a:lnTo>
                  <a:pt x="315338" y="29746"/>
                </a:lnTo>
                <a:lnTo>
                  <a:pt x="307360" y="39631"/>
                </a:lnTo>
                <a:lnTo>
                  <a:pt x="299362" y="49506"/>
                </a:lnTo>
                <a:lnTo>
                  <a:pt x="291351" y="59374"/>
                </a:lnTo>
                <a:lnTo>
                  <a:pt x="283333" y="69239"/>
                </a:lnTo>
                <a:lnTo>
                  <a:pt x="275314" y="79104"/>
                </a:lnTo>
                <a:lnTo>
                  <a:pt x="267301" y="88971"/>
                </a:lnTo>
                <a:lnTo>
                  <a:pt x="259299" y="98844"/>
                </a:lnTo>
                <a:lnTo>
                  <a:pt x="251316" y="108726"/>
                </a:lnTo>
                <a:lnTo>
                  <a:pt x="243357" y="118621"/>
                </a:lnTo>
                <a:lnTo>
                  <a:pt x="235428" y="128531"/>
                </a:lnTo>
                <a:lnTo>
                  <a:pt x="227537" y="138459"/>
                </a:lnTo>
                <a:lnTo>
                  <a:pt x="225552" y="140969"/>
                </a:lnTo>
                <a:lnTo>
                  <a:pt x="233260" y="151089"/>
                </a:lnTo>
                <a:lnTo>
                  <a:pt x="241017" y="161161"/>
                </a:lnTo>
                <a:lnTo>
                  <a:pt x="248815" y="171192"/>
                </a:lnTo>
                <a:lnTo>
                  <a:pt x="256647" y="181188"/>
                </a:lnTo>
                <a:lnTo>
                  <a:pt x="264506" y="191157"/>
                </a:lnTo>
                <a:lnTo>
                  <a:pt x="272385" y="201106"/>
                </a:lnTo>
                <a:lnTo>
                  <a:pt x="280278" y="211042"/>
                </a:lnTo>
                <a:lnTo>
                  <a:pt x="288177" y="220972"/>
                </a:lnTo>
                <a:lnTo>
                  <a:pt x="296075" y="230902"/>
                </a:lnTo>
                <a:lnTo>
                  <a:pt x="303965" y="240840"/>
                </a:lnTo>
                <a:lnTo>
                  <a:pt x="311840" y="250793"/>
                </a:lnTo>
                <a:lnTo>
                  <a:pt x="319694" y="260768"/>
                </a:lnTo>
                <a:lnTo>
                  <a:pt x="327519" y="270772"/>
                </a:lnTo>
                <a:lnTo>
                  <a:pt x="335308" y="280811"/>
                </a:lnTo>
                <a:lnTo>
                  <a:pt x="343054" y="290893"/>
                </a:lnTo>
                <a:lnTo>
                  <a:pt x="348996" y="298703"/>
                </a:lnTo>
                <a:lnTo>
                  <a:pt x="336443" y="298703"/>
                </a:lnTo>
                <a:lnTo>
                  <a:pt x="323836" y="298703"/>
                </a:lnTo>
                <a:lnTo>
                  <a:pt x="240029" y="298703"/>
                </a:lnTo>
                <a:lnTo>
                  <a:pt x="232661" y="288385"/>
                </a:lnTo>
                <a:lnTo>
                  <a:pt x="225206" y="278110"/>
                </a:lnTo>
                <a:lnTo>
                  <a:pt x="217689" y="267866"/>
                </a:lnTo>
                <a:lnTo>
                  <a:pt x="210134" y="257641"/>
                </a:lnTo>
                <a:lnTo>
                  <a:pt x="202567" y="247423"/>
                </a:lnTo>
                <a:lnTo>
                  <a:pt x="195010" y="237199"/>
                </a:lnTo>
                <a:lnTo>
                  <a:pt x="187490" y="226956"/>
                </a:lnTo>
                <a:lnTo>
                  <a:pt x="180031" y="216684"/>
                </a:lnTo>
                <a:lnTo>
                  <a:pt x="172657" y="206368"/>
                </a:lnTo>
                <a:lnTo>
                  <a:pt x="172212" y="205739"/>
                </a:lnTo>
                <a:lnTo>
                  <a:pt x="164672" y="216018"/>
                </a:lnTo>
                <a:lnTo>
                  <a:pt x="157133" y="226253"/>
                </a:lnTo>
                <a:lnTo>
                  <a:pt x="149593" y="236457"/>
                </a:lnTo>
                <a:lnTo>
                  <a:pt x="142054" y="246642"/>
                </a:lnTo>
                <a:lnTo>
                  <a:pt x="134515" y="256821"/>
                </a:lnTo>
                <a:lnTo>
                  <a:pt x="126975" y="267005"/>
                </a:lnTo>
                <a:lnTo>
                  <a:pt x="119436" y="277207"/>
                </a:lnTo>
                <a:lnTo>
                  <a:pt x="111897" y="287438"/>
                </a:lnTo>
                <a:lnTo>
                  <a:pt x="104357" y="297712"/>
                </a:lnTo>
                <a:lnTo>
                  <a:pt x="103632" y="298703"/>
                </a:lnTo>
                <a:lnTo>
                  <a:pt x="90993" y="298703"/>
                </a:lnTo>
                <a:lnTo>
                  <a:pt x="2017" y="298703"/>
                </a:lnTo>
                <a:lnTo>
                  <a:pt x="0" y="298703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2739" y="265049"/>
            <a:ext cx="326136" cy="419100"/>
          </a:xfrm>
          <a:custGeom>
            <a:avLst/>
            <a:gdLst/>
            <a:ahLst/>
            <a:cxnLst/>
            <a:rect l="l" t="t" r="r" b="b"/>
            <a:pathLst>
              <a:path w="326136" h="419100">
                <a:moveTo>
                  <a:pt x="82296" y="50291"/>
                </a:moveTo>
                <a:lnTo>
                  <a:pt x="82296" y="6857"/>
                </a:lnTo>
                <a:lnTo>
                  <a:pt x="0" y="6857"/>
                </a:lnTo>
                <a:lnTo>
                  <a:pt x="0" y="68582"/>
                </a:lnTo>
                <a:lnTo>
                  <a:pt x="136476" y="66495"/>
                </a:lnTo>
                <a:lnTo>
                  <a:pt x="149209" y="63471"/>
                </a:lnTo>
                <a:lnTo>
                  <a:pt x="163068" y="62483"/>
                </a:lnTo>
                <a:lnTo>
                  <a:pt x="169328" y="62726"/>
                </a:lnTo>
                <a:lnTo>
                  <a:pt x="182261" y="64932"/>
                </a:lnTo>
                <a:lnTo>
                  <a:pt x="194199" y="69437"/>
                </a:lnTo>
                <a:lnTo>
                  <a:pt x="205090" y="76241"/>
                </a:lnTo>
                <a:lnTo>
                  <a:pt x="214884" y="85343"/>
                </a:lnTo>
                <a:lnTo>
                  <a:pt x="219947" y="91404"/>
                </a:lnTo>
                <a:lnTo>
                  <a:pt x="225871" y="101125"/>
                </a:lnTo>
                <a:lnTo>
                  <a:pt x="230435" y="112290"/>
                </a:lnTo>
                <a:lnTo>
                  <a:pt x="233665" y="124921"/>
                </a:lnTo>
                <a:lnTo>
                  <a:pt x="235585" y="139045"/>
                </a:lnTo>
                <a:lnTo>
                  <a:pt x="236220" y="154685"/>
                </a:lnTo>
                <a:lnTo>
                  <a:pt x="235717" y="169727"/>
                </a:lnTo>
                <a:lnTo>
                  <a:pt x="234047" y="184450"/>
                </a:lnTo>
                <a:lnTo>
                  <a:pt x="231204" y="197568"/>
                </a:lnTo>
                <a:lnTo>
                  <a:pt x="227190" y="209060"/>
                </a:lnTo>
                <a:lnTo>
                  <a:pt x="222004" y="218903"/>
                </a:lnTo>
                <a:lnTo>
                  <a:pt x="215646" y="227075"/>
                </a:lnTo>
                <a:lnTo>
                  <a:pt x="201929" y="239034"/>
                </a:lnTo>
                <a:lnTo>
                  <a:pt x="190413" y="244740"/>
                </a:lnTo>
                <a:lnTo>
                  <a:pt x="177876" y="248083"/>
                </a:lnTo>
                <a:lnTo>
                  <a:pt x="164592" y="249173"/>
                </a:lnTo>
                <a:lnTo>
                  <a:pt x="154661" y="248627"/>
                </a:lnTo>
                <a:lnTo>
                  <a:pt x="141893" y="246047"/>
                </a:lnTo>
                <a:lnTo>
                  <a:pt x="130148" y="241272"/>
                </a:lnTo>
                <a:lnTo>
                  <a:pt x="119427" y="234215"/>
                </a:lnTo>
                <a:lnTo>
                  <a:pt x="109728" y="224789"/>
                </a:lnTo>
                <a:lnTo>
                  <a:pt x="102692" y="215507"/>
                </a:lnTo>
                <a:lnTo>
                  <a:pt x="97324" y="205432"/>
                </a:lnTo>
                <a:lnTo>
                  <a:pt x="93113" y="193951"/>
                </a:lnTo>
                <a:lnTo>
                  <a:pt x="90080" y="181046"/>
                </a:lnTo>
                <a:lnTo>
                  <a:pt x="88246" y="166694"/>
                </a:lnTo>
                <a:lnTo>
                  <a:pt x="87630" y="150875"/>
                </a:lnTo>
                <a:lnTo>
                  <a:pt x="87790" y="143373"/>
                </a:lnTo>
                <a:lnTo>
                  <a:pt x="89151" y="128878"/>
                </a:lnTo>
                <a:lnTo>
                  <a:pt x="91921" y="115752"/>
                </a:lnTo>
                <a:lnTo>
                  <a:pt x="0" y="109739"/>
                </a:lnTo>
                <a:lnTo>
                  <a:pt x="0" y="419099"/>
                </a:lnTo>
                <a:lnTo>
                  <a:pt x="88392" y="419099"/>
                </a:lnTo>
                <a:lnTo>
                  <a:pt x="88392" y="268223"/>
                </a:lnTo>
                <a:lnTo>
                  <a:pt x="94878" y="274223"/>
                </a:lnTo>
                <a:lnTo>
                  <a:pt x="105552" y="283243"/>
                </a:lnTo>
                <a:lnTo>
                  <a:pt x="115934" y="290965"/>
                </a:lnTo>
                <a:lnTo>
                  <a:pt x="125978" y="297388"/>
                </a:lnTo>
                <a:lnTo>
                  <a:pt x="135636" y="302513"/>
                </a:lnTo>
                <a:lnTo>
                  <a:pt x="147574" y="306577"/>
                </a:lnTo>
                <a:lnTo>
                  <a:pt x="159794" y="309400"/>
                </a:lnTo>
                <a:lnTo>
                  <a:pt x="172579" y="311093"/>
                </a:lnTo>
                <a:lnTo>
                  <a:pt x="185928" y="311657"/>
                </a:lnTo>
                <a:lnTo>
                  <a:pt x="192750" y="311522"/>
                </a:lnTo>
                <a:lnTo>
                  <a:pt x="206016" y="310433"/>
                </a:lnTo>
                <a:lnTo>
                  <a:pt x="218828" y="308234"/>
                </a:lnTo>
                <a:lnTo>
                  <a:pt x="231179" y="304905"/>
                </a:lnTo>
                <a:lnTo>
                  <a:pt x="243060" y="300422"/>
                </a:lnTo>
                <a:lnTo>
                  <a:pt x="254466" y="294764"/>
                </a:lnTo>
                <a:lnTo>
                  <a:pt x="265387" y="287907"/>
                </a:lnTo>
                <a:lnTo>
                  <a:pt x="275818" y="279830"/>
                </a:lnTo>
                <a:lnTo>
                  <a:pt x="285750" y="270509"/>
                </a:lnTo>
                <a:lnTo>
                  <a:pt x="298660" y="254638"/>
                </a:lnTo>
                <a:lnTo>
                  <a:pt x="305058" y="244500"/>
                </a:lnTo>
                <a:lnTo>
                  <a:pt x="310620" y="233691"/>
                </a:lnTo>
                <a:lnTo>
                  <a:pt x="315340" y="222197"/>
                </a:lnTo>
                <a:lnTo>
                  <a:pt x="319213" y="210002"/>
                </a:lnTo>
                <a:lnTo>
                  <a:pt x="322234" y="197093"/>
                </a:lnTo>
                <a:lnTo>
                  <a:pt x="324398" y="183453"/>
                </a:lnTo>
                <a:lnTo>
                  <a:pt x="325700" y="169068"/>
                </a:lnTo>
                <a:lnTo>
                  <a:pt x="326136" y="153923"/>
                </a:lnTo>
                <a:lnTo>
                  <a:pt x="326049" y="147391"/>
                </a:lnTo>
                <a:lnTo>
                  <a:pt x="325189" y="132791"/>
                </a:lnTo>
                <a:lnTo>
                  <a:pt x="323412" y="118902"/>
                </a:lnTo>
                <a:lnTo>
                  <a:pt x="320724" y="105719"/>
                </a:lnTo>
                <a:lnTo>
                  <a:pt x="317129" y="93237"/>
                </a:lnTo>
                <a:lnTo>
                  <a:pt x="312633" y="81450"/>
                </a:lnTo>
                <a:lnTo>
                  <a:pt x="307242" y="70353"/>
                </a:lnTo>
                <a:lnTo>
                  <a:pt x="300960" y="59941"/>
                </a:lnTo>
                <a:lnTo>
                  <a:pt x="293794" y="50207"/>
                </a:lnTo>
                <a:lnTo>
                  <a:pt x="285750" y="41147"/>
                </a:lnTo>
                <a:lnTo>
                  <a:pt x="271455" y="27994"/>
                </a:lnTo>
                <a:lnTo>
                  <a:pt x="260888" y="20430"/>
                </a:lnTo>
                <a:lnTo>
                  <a:pt x="249783" y="14093"/>
                </a:lnTo>
                <a:lnTo>
                  <a:pt x="238152" y="8959"/>
                </a:lnTo>
                <a:lnTo>
                  <a:pt x="226013" y="5005"/>
                </a:lnTo>
                <a:lnTo>
                  <a:pt x="213379" y="2209"/>
                </a:lnTo>
                <a:lnTo>
                  <a:pt x="200266" y="548"/>
                </a:lnTo>
                <a:lnTo>
                  <a:pt x="186690" y="0"/>
                </a:lnTo>
                <a:lnTo>
                  <a:pt x="174458" y="479"/>
                </a:lnTo>
                <a:lnTo>
                  <a:pt x="161560" y="2088"/>
                </a:lnTo>
                <a:lnTo>
                  <a:pt x="149114" y="4831"/>
                </a:lnTo>
                <a:lnTo>
                  <a:pt x="137158" y="8707"/>
                </a:lnTo>
                <a:lnTo>
                  <a:pt x="125730" y="13715"/>
                </a:lnTo>
                <a:lnTo>
                  <a:pt x="108915" y="24236"/>
                </a:lnTo>
                <a:lnTo>
                  <a:pt x="98898" y="32235"/>
                </a:lnTo>
                <a:lnTo>
                  <a:pt x="90025" y="40920"/>
                </a:lnTo>
                <a:lnTo>
                  <a:pt x="82296" y="5029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2739" y="331544"/>
            <a:ext cx="136476" cy="49256"/>
          </a:xfrm>
          <a:custGeom>
            <a:avLst/>
            <a:gdLst/>
            <a:ahLst/>
            <a:cxnLst/>
            <a:rect l="l" t="t" r="r" b="b"/>
            <a:pathLst>
              <a:path w="136476" h="49256">
                <a:moveTo>
                  <a:pt x="91921" y="49256"/>
                </a:moveTo>
                <a:lnTo>
                  <a:pt x="96128" y="37498"/>
                </a:lnTo>
                <a:lnTo>
                  <a:pt x="101800" y="27108"/>
                </a:lnTo>
                <a:lnTo>
                  <a:pt x="108966" y="18086"/>
                </a:lnTo>
                <a:lnTo>
                  <a:pt x="114578" y="12535"/>
                </a:lnTo>
                <a:lnTo>
                  <a:pt x="124917" y="5155"/>
                </a:lnTo>
                <a:lnTo>
                  <a:pt x="136476" y="0"/>
                </a:lnTo>
                <a:lnTo>
                  <a:pt x="0" y="2087"/>
                </a:lnTo>
                <a:lnTo>
                  <a:pt x="0" y="43244"/>
                </a:lnTo>
                <a:lnTo>
                  <a:pt x="91921" y="4925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52739" y="265049"/>
            <a:ext cx="326136" cy="419100"/>
          </a:xfrm>
          <a:custGeom>
            <a:avLst/>
            <a:gdLst/>
            <a:ahLst/>
            <a:cxnLst/>
            <a:rect l="l" t="t" r="r" b="b"/>
            <a:pathLst>
              <a:path w="326136" h="419100">
                <a:moveTo>
                  <a:pt x="0" y="6857"/>
                </a:moveTo>
                <a:lnTo>
                  <a:pt x="12699" y="6857"/>
                </a:lnTo>
                <a:lnTo>
                  <a:pt x="25399" y="6857"/>
                </a:lnTo>
                <a:lnTo>
                  <a:pt x="38100" y="6857"/>
                </a:lnTo>
                <a:lnTo>
                  <a:pt x="50800" y="6857"/>
                </a:lnTo>
                <a:lnTo>
                  <a:pt x="63500" y="6857"/>
                </a:lnTo>
                <a:lnTo>
                  <a:pt x="76200" y="6857"/>
                </a:lnTo>
                <a:lnTo>
                  <a:pt x="82296" y="6857"/>
                </a:lnTo>
                <a:lnTo>
                  <a:pt x="82296" y="19557"/>
                </a:lnTo>
                <a:lnTo>
                  <a:pt x="82296" y="32257"/>
                </a:lnTo>
                <a:lnTo>
                  <a:pt x="82296" y="44957"/>
                </a:lnTo>
                <a:lnTo>
                  <a:pt x="82296" y="50291"/>
                </a:lnTo>
                <a:lnTo>
                  <a:pt x="90025" y="40920"/>
                </a:lnTo>
                <a:lnTo>
                  <a:pt x="98898" y="32235"/>
                </a:lnTo>
                <a:lnTo>
                  <a:pt x="108915" y="24236"/>
                </a:lnTo>
                <a:lnTo>
                  <a:pt x="120076" y="16923"/>
                </a:lnTo>
                <a:lnTo>
                  <a:pt x="137158" y="8707"/>
                </a:lnTo>
                <a:lnTo>
                  <a:pt x="149114" y="4831"/>
                </a:lnTo>
                <a:lnTo>
                  <a:pt x="161560" y="2088"/>
                </a:lnTo>
                <a:lnTo>
                  <a:pt x="174458" y="479"/>
                </a:lnTo>
                <a:lnTo>
                  <a:pt x="186690" y="0"/>
                </a:lnTo>
                <a:lnTo>
                  <a:pt x="200266" y="548"/>
                </a:lnTo>
                <a:lnTo>
                  <a:pt x="213379" y="2209"/>
                </a:lnTo>
                <a:lnTo>
                  <a:pt x="226013" y="5005"/>
                </a:lnTo>
                <a:lnTo>
                  <a:pt x="238152" y="8959"/>
                </a:lnTo>
                <a:lnTo>
                  <a:pt x="249783" y="14093"/>
                </a:lnTo>
                <a:lnTo>
                  <a:pt x="260888" y="20430"/>
                </a:lnTo>
                <a:lnTo>
                  <a:pt x="271455" y="27994"/>
                </a:lnTo>
                <a:lnTo>
                  <a:pt x="281466" y="36807"/>
                </a:lnTo>
                <a:lnTo>
                  <a:pt x="293794" y="50207"/>
                </a:lnTo>
                <a:lnTo>
                  <a:pt x="300960" y="59941"/>
                </a:lnTo>
                <a:lnTo>
                  <a:pt x="307242" y="70353"/>
                </a:lnTo>
                <a:lnTo>
                  <a:pt x="312633" y="81450"/>
                </a:lnTo>
                <a:lnTo>
                  <a:pt x="317129" y="93237"/>
                </a:lnTo>
                <a:lnTo>
                  <a:pt x="320724" y="105719"/>
                </a:lnTo>
                <a:lnTo>
                  <a:pt x="323412" y="118902"/>
                </a:lnTo>
                <a:lnTo>
                  <a:pt x="325189" y="132791"/>
                </a:lnTo>
                <a:lnTo>
                  <a:pt x="326049" y="147391"/>
                </a:lnTo>
                <a:lnTo>
                  <a:pt x="326136" y="153923"/>
                </a:lnTo>
                <a:lnTo>
                  <a:pt x="325700" y="169068"/>
                </a:lnTo>
                <a:lnTo>
                  <a:pt x="324398" y="183453"/>
                </a:lnTo>
                <a:lnTo>
                  <a:pt x="322234" y="197093"/>
                </a:lnTo>
                <a:lnTo>
                  <a:pt x="319213" y="210002"/>
                </a:lnTo>
                <a:lnTo>
                  <a:pt x="315340" y="222197"/>
                </a:lnTo>
                <a:lnTo>
                  <a:pt x="310620" y="233691"/>
                </a:lnTo>
                <a:lnTo>
                  <a:pt x="305058" y="244500"/>
                </a:lnTo>
                <a:lnTo>
                  <a:pt x="298660" y="254638"/>
                </a:lnTo>
                <a:lnTo>
                  <a:pt x="291429" y="264121"/>
                </a:lnTo>
                <a:lnTo>
                  <a:pt x="275818" y="279830"/>
                </a:lnTo>
                <a:lnTo>
                  <a:pt x="265387" y="287907"/>
                </a:lnTo>
                <a:lnTo>
                  <a:pt x="254466" y="294764"/>
                </a:lnTo>
                <a:lnTo>
                  <a:pt x="243060" y="300422"/>
                </a:lnTo>
                <a:lnTo>
                  <a:pt x="231179" y="304905"/>
                </a:lnTo>
                <a:lnTo>
                  <a:pt x="218828" y="308234"/>
                </a:lnTo>
                <a:lnTo>
                  <a:pt x="206016" y="310433"/>
                </a:lnTo>
                <a:lnTo>
                  <a:pt x="192750" y="311522"/>
                </a:lnTo>
                <a:lnTo>
                  <a:pt x="185928" y="311657"/>
                </a:lnTo>
                <a:lnTo>
                  <a:pt x="172579" y="311093"/>
                </a:lnTo>
                <a:lnTo>
                  <a:pt x="159794" y="309400"/>
                </a:lnTo>
                <a:lnTo>
                  <a:pt x="147574" y="306577"/>
                </a:lnTo>
                <a:lnTo>
                  <a:pt x="135919" y="302626"/>
                </a:lnTo>
                <a:lnTo>
                  <a:pt x="125978" y="297388"/>
                </a:lnTo>
                <a:lnTo>
                  <a:pt x="115934" y="290965"/>
                </a:lnTo>
                <a:lnTo>
                  <a:pt x="105552" y="283243"/>
                </a:lnTo>
                <a:lnTo>
                  <a:pt x="94878" y="274223"/>
                </a:lnTo>
                <a:lnTo>
                  <a:pt x="88392" y="268223"/>
                </a:lnTo>
                <a:lnTo>
                  <a:pt x="88392" y="280923"/>
                </a:lnTo>
                <a:lnTo>
                  <a:pt x="88392" y="293623"/>
                </a:lnTo>
                <a:lnTo>
                  <a:pt x="88392" y="306323"/>
                </a:lnTo>
                <a:lnTo>
                  <a:pt x="88392" y="319023"/>
                </a:lnTo>
                <a:lnTo>
                  <a:pt x="88392" y="331723"/>
                </a:lnTo>
                <a:lnTo>
                  <a:pt x="88392" y="344423"/>
                </a:lnTo>
                <a:lnTo>
                  <a:pt x="88392" y="357123"/>
                </a:lnTo>
                <a:lnTo>
                  <a:pt x="88392" y="369823"/>
                </a:lnTo>
                <a:lnTo>
                  <a:pt x="88392" y="382523"/>
                </a:lnTo>
                <a:lnTo>
                  <a:pt x="88392" y="395223"/>
                </a:lnTo>
                <a:lnTo>
                  <a:pt x="88392" y="407923"/>
                </a:lnTo>
                <a:lnTo>
                  <a:pt x="88392" y="419099"/>
                </a:lnTo>
                <a:lnTo>
                  <a:pt x="75584" y="419099"/>
                </a:lnTo>
                <a:lnTo>
                  <a:pt x="62791" y="419099"/>
                </a:lnTo>
                <a:lnTo>
                  <a:pt x="0" y="419099"/>
                </a:lnTo>
                <a:lnTo>
                  <a:pt x="0" y="398417"/>
                </a:lnTo>
                <a:lnTo>
                  <a:pt x="0" y="377745"/>
                </a:lnTo>
                <a:lnTo>
                  <a:pt x="0" y="357083"/>
                </a:lnTo>
                <a:lnTo>
                  <a:pt x="0" y="336432"/>
                </a:lnTo>
                <a:lnTo>
                  <a:pt x="0" y="315789"/>
                </a:lnTo>
                <a:lnTo>
                  <a:pt x="0" y="295155"/>
                </a:lnTo>
                <a:lnTo>
                  <a:pt x="0" y="274529"/>
                </a:lnTo>
                <a:lnTo>
                  <a:pt x="0" y="253910"/>
                </a:lnTo>
                <a:lnTo>
                  <a:pt x="0" y="233298"/>
                </a:lnTo>
                <a:lnTo>
                  <a:pt x="0" y="212693"/>
                </a:lnTo>
                <a:lnTo>
                  <a:pt x="0" y="192093"/>
                </a:lnTo>
                <a:lnTo>
                  <a:pt x="0" y="171498"/>
                </a:lnTo>
                <a:lnTo>
                  <a:pt x="0" y="150908"/>
                </a:lnTo>
                <a:lnTo>
                  <a:pt x="0" y="130322"/>
                </a:lnTo>
                <a:lnTo>
                  <a:pt x="0" y="109739"/>
                </a:lnTo>
                <a:lnTo>
                  <a:pt x="0" y="89160"/>
                </a:lnTo>
                <a:lnTo>
                  <a:pt x="0" y="68582"/>
                </a:lnTo>
                <a:lnTo>
                  <a:pt x="0" y="48006"/>
                </a:lnTo>
                <a:lnTo>
                  <a:pt x="0" y="27432"/>
                </a:lnTo>
                <a:lnTo>
                  <a:pt x="0" y="6857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40369" y="327533"/>
            <a:ext cx="148590" cy="186690"/>
          </a:xfrm>
          <a:custGeom>
            <a:avLst/>
            <a:gdLst/>
            <a:ahLst/>
            <a:cxnLst/>
            <a:rect l="l" t="t" r="r" b="b"/>
            <a:pathLst>
              <a:path w="148589" h="186690">
                <a:moveTo>
                  <a:pt x="0" y="88392"/>
                </a:moveTo>
                <a:lnTo>
                  <a:pt x="616" y="104210"/>
                </a:lnTo>
                <a:lnTo>
                  <a:pt x="2450" y="118562"/>
                </a:lnTo>
                <a:lnTo>
                  <a:pt x="5483" y="131467"/>
                </a:lnTo>
                <a:lnTo>
                  <a:pt x="9694" y="142948"/>
                </a:lnTo>
                <a:lnTo>
                  <a:pt x="15062" y="153023"/>
                </a:lnTo>
                <a:lnTo>
                  <a:pt x="21568" y="161713"/>
                </a:lnTo>
                <a:lnTo>
                  <a:pt x="31797" y="171731"/>
                </a:lnTo>
                <a:lnTo>
                  <a:pt x="42518" y="178788"/>
                </a:lnTo>
                <a:lnTo>
                  <a:pt x="54263" y="183563"/>
                </a:lnTo>
                <a:lnTo>
                  <a:pt x="67031" y="186143"/>
                </a:lnTo>
                <a:lnTo>
                  <a:pt x="76962" y="186690"/>
                </a:lnTo>
                <a:lnTo>
                  <a:pt x="90246" y="185599"/>
                </a:lnTo>
                <a:lnTo>
                  <a:pt x="102783" y="182256"/>
                </a:lnTo>
                <a:lnTo>
                  <a:pt x="114299" y="176550"/>
                </a:lnTo>
                <a:lnTo>
                  <a:pt x="124522" y="168373"/>
                </a:lnTo>
                <a:lnTo>
                  <a:pt x="134374" y="156419"/>
                </a:lnTo>
                <a:lnTo>
                  <a:pt x="139560" y="146576"/>
                </a:lnTo>
                <a:lnTo>
                  <a:pt x="143574" y="135084"/>
                </a:lnTo>
                <a:lnTo>
                  <a:pt x="146417" y="121966"/>
                </a:lnTo>
                <a:lnTo>
                  <a:pt x="148087" y="107243"/>
                </a:lnTo>
                <a:lnTo>
                  <a:pt x="148590" y="92202"/>
                </a:lnTo>
                <a:lnTo>
                  <a:pt x="147955" y="76561"/>
                </a:lnTo>
                <a:lnTo>
                  <a:pt x="146035" y="62437"/>
                </a:lnTo>
                <a:lnTo>
                  <a:pt x="142805" y="49806"/>
                </a:lnTo>
                <a:lnTo>
                  <a:pt x="138241" y="38641"/>
                </a:lnTo>
                <a:lnTo>
                  <a:pt x="132317" y="28920"/>
                </a:lnTo>
                <a:lnTo>
                  <a:pt x="127254" y="22860"/>
                </a:lnTo>
                <a:lnTo>
                  <a:pt x="117460" y="13757"/>
                </a:lnTo>
                <a:lnTo>
                  <a:pt x="106569" y="6953"/>
                </a:lnTo>
                <a:lnTo>
                  <a:pt x="94631" y="2448"/>
                </a:lnTo>
                <a:lnTo>
                  <a:pt x="81698" y="242"/>
                </a:lnTo>
                <a:lnTo>
                  <a:pt x="75438" y="0"/>
                </a:lnTo>
                <a:lnTo>
                  <a:pt x="61579" y="987"/>
                </a:lnTo>
                <a:lnTo>
                  <a:pt x="48846" y="4011"/>
                </a:lnTo>
                <a:lnTo>
                  <a:pt x="37287" y="9166"/>
                </a:lnTo>
                <a:lnTo>
                  <a:pt x="26948" y="16546"/>
                </a:lnTo>
                <a:lnTo>
                  <a:pt x="21336" y="22098"/>
                </a:lnTo>
                <a:lnTo>
                  <a:pt x="14170" y="31119"/>
                </a:lnTo>
                <a:lnTo>
                  <a:pt x="8498" y="41509"/>
                </a:lnTo>
                <a:lnTo>
                  <a:pt x="4291" y="53268"/>
                </a:lnTo>
                <a:lnTo>
                  <a:pt x="1521" y="66394"/>
                </a:lnTo>
                <a:lnTo>
                  <a:pt x="160" y="80889"/>
                </a:lnTo>
                <a:lnTo>
                  <a:pt x="0" y="88392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29167" y="338043"/>
            <a:ext cx="134172" cy="83215"/>
          </a:xfrm>
          <a:custGeom>
            <a:avLst/>
            <a:gdLst/>
            <a:ahLst/>
            <a:cxnLst/>
            <a:rect l="l" t="t" r="r" b="b"/>
            <a:pathLst>
              <a:path w="134172" h="83215">
                <a:moveTo>
                  <a:pt x="114300" y="14635"/>
                </a:moveTo>
                <a:lnTo>
                  <a:pt x="123358" y="6785"/>
                </a:lnTo>
                <a:lnTo>
                  <a:pt x="134172" y="0"/>
                </a:lnTo>
                <a:lnTo>
                  <a:pt x="21335" y="2443"/>
                </a:lnTo>
                <a:lnTo>
                  <a:pt x="19758" y="5158"/>
                </a:lnTo>
                <a:lnTo>
                  <a:pt x="13642" y="17059"/>
                </a:lnTo>
                <a:lnTo>
                  <a:pt x="8680" y="29149"/>
                </a:lnTo>
                <a:lnTo>
                  <a:pt x="4854" y="41390"/>
                </a:lnTo>
                <a:lnTo>
                  <a:pt x="2145" y="53745"/>
                </a:lnTo>
                <a:lnTo>
                  <a:pt x="533" y="66175"/>
                </a:lnTo>
                <a:lnTo>
                  <a:pt x="0" y="78643"/>
                </a:lnTo>
                <a:lnTo>
                  <a:pt x="90678" y="83215"/>
                </a:lnTo>
                <a:lnTo>
                  <a:pt x="91034" y="72430"/>
                </a:lnTo>
                <a:lnTo>
                  <a:pt x="92750" y="58348"/>
                </a:lnTo>
                <a:lnTo>
                  <a:pt x="95911" y="45527"/>
                </a:lnTo>
                <a:lnTo>
                  <a:pt x="100540" y="33968"/>
                </a:lnTo>
                <a:lnTo>
                  <a:pt x="106661" y="23671"/>
                </a:lnTo>
                <a:lnTo>
                  <a:pt x="114300" y="1463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29167" y="265049"/>
            <a:ext cx="345186" cy="311658"/>
          </a:xfrm>
          <a:custGeom>
            <a:avLst/>
            <a:gdLst/>
            <a:ahLst/>
            <a:cxnLst/>
            <a:rect l="l" t="t" r="r" b="b"/>
            <a:pathLst>
              <a:path w="345186" h="311658">
                <a:moveTo>
                  <a:pt x="172212" y="0"/>
                </a:moveTo>
                <a:lnTo>
                  <a:pt x="156321" y="496"/>
                </a:lnTo>
                <a:lnTo>
                  <a:pt x="143223" y="1705"/>
                </a:lnTo>
                <a:lnTo>
                  <a:pt x="130480" y="3651"/>
                </a:lnTo>
                <a:lnTo>
                  <a:pt x="118092" y="6346"/>
                </a:lnTo>
                <a:lnTo>
                  <a:pt x="106059" y="9803"/>
                </a:lnTo>
                <a:lnTo>
                  <a:pt x="94381" y="14033"/>
                </a:lnTo>
                <a:lnTo>
                  <a:pt x="83057" y="19050"/>
                </a:lnTo>
                <a:lnTo>
                  <a:pt x="76117" y="22801"/>
                </a:lnTo>
                <a:lnTo>
                  <a:pt x="64877" y="29757"/>
                </a:lnTo>
                <a:lnTo>
                  <a:pt x="54480" y="37398"/>
                </a:lnTo>
                <a:lnTo>
                  <a:pt x="44928" y="45754"/>
                </a:lnTo>
                <a:lnTo>
                  <a:pt x="36220" y="54858"/>
                </a:lnTo>
                <a:lnTo>
                  <a:pt x="28356" y="64742"/>
                </a:lnTo>
                <a:lnTo>
                  <a:pt x="21335" y="75438"/>
                </a:lnTo>
                <a:lnTo>
                  <a:pt x="134172" y="72994"/>
                </a:lnTo>
                <a:lnTo>
                  <a:pt x="145971" y="68053"/>
                </a:lnTo>
                <a:lnTo>
                  <a:pt x="158676" y="65032"/>
                </a:lnTo>
                <a:lnTo>
                  <a:pt x="172212" y="64008"/>
                </a:lnTo>
                <a:lnTo>
                  <a:pt x="185641" y="64970"/>
                </a:lnTo>
                <a:lnTo>
                  <a:pt x="198317" y="67888"/>
                </a:lnTo>
                <a:lnTo>
                  <a:pt x="210034" y="72686"/>
                </a:lnTo>
                <a:lnTo>
                  <a:pt x="220865" y="79291"/>
                </a:lnTo>
                <a:lnTo>
                  <a:pt x="230886" y="87630"/>
                </a:lnTo>
                <a:lnTo>
                  <a:pt x="235901" y="93462"/>
                </a:lnTo>
                <a:lnTo>
                  <a:pt x="242464" y="103420"/>
                </a:lnTo>
                <a:lnTo>
                  <a:pt x="247657" y="114622"/>
                </a:lnTo>
                <a:lnTo>
                  <a:pt x="251429" y="127045"/>
                </a:lnTo>
                <a:lnTo>
                  <a:pt x="253730" y="140661"/>
                </a:lnTo>
                <a:lnTo>
                  <a:pt x="254508" y="155448"/>
                </a:lnTo>
                <a:lnTo>
                  <a:pt x="254120" y="166233"/>
                </a:lnTo>
                <a:lnTo>
                  <a:pt x="252291" y="180314"/>
                </a:lnTo>
                <a:lnTo>
                  <a:pt x="249003" y="193135"/>
                </a:lnTo>
                <a:lnTo>
                  <a:pt x="244307" y="204694"/>
                </a:lnTo>
                <a:lnTo>
                  <a:pt x="238252" y="214991"/>
                </a:lnTo>
                <a:lnTo>
                  <a:pt x="230886" y="224028"/>
                </a:lnTo>
                <a:lnTo>
                  <a:pt x="221070" y="232509"/>
                </a:lnTo>
                <a:lnTo>
                  <a:pt x="210255" y="239188"/>
                </a:lnTo>
                <a:lnTo>
                  <a:pt x="198556" y="243914"/>
                </a:lnTo>
                <a:lnTo>
                  <a:pt x="185900" y="246722"/>
                </a:lnTo>
                <a:lnTo>
                  <a:pt x="172212" y="247650"/>
                </a:lnTo>
                <a:lnTo>
                  <a:pt x="159666" y="246838"/>
                </a:lnTo>
                <a:lnTo>
                  <a:pt x="146896" y="244112"/>
                </a:lnTo>
                <a:lnTo>
                  <a:pt x="135027" y="239427"/>
                </a:lnTo>
                <a:lnTo>
                  <a:pt x="124136" y="232745"/>
                </a:lnTo>
                <a:lnTo>
                  <a:pt x="114300" y="224028"/>
                </a:lnTo>
                <a:lnTo>
                  <a:pt x="109078" y="218195"/>
                </a:lnTo>
                <a:lnTo>
                  <a:pt x="102386" y="208237"/>
                </a:lnTo>
                <a:lnTo>
                  <a:pt x="97226" y="197035"/>
                </a:lnTo>
                <a:lnTo>
                  <a:pt x="93571" y="184612"/>
                </a:lnTo>
                <a:lnTo>
                  <a:pt x="91397" y="170996"/>
                </a:lnTo>
                <a:lnTo>
                  <a:pt x="90678" y="156210"/>
                </a:lnTo>
                <a:lnTo>
                  <a:pt x="0" y="151638"/>
                </a:lnTo>
                <a:lnTo>
                  <a:pt x="497" y="167212"/>
                </a:lnTo>
                <a:lnTo>
                  <a:pt x="1821" y="180698"/>
                </a:lnTo>
                <a:lnTo>
                  <a:pt x="3987" y="193577"/>
                </a:lnTo>
                <a:lnTo>
                  <a:pt x="7009" y="205860"/>
                </a:lnTo>
                <a:lnTo>
                  <a:pt x="10899" y="217561"/>
                </a:lnTo>
                <a:lnTo>
                  <a:pt x="15671" y="228693"/>
                </a:lnTo>
                <a:lnTo>
                  <a:pt x="21336" y="239268"/>
                </a:lnTo>
                <a:lnTo>
                  <a:pt x="33069" y="255490"/>
                </a:lnTo>
                <a:lnTo>
                  <a:pt x="41634" y="264650"/>
                </a:lnTo>
                <a:lnTo>
                  <a:pt x="51144" y="273034"/>
                </a:lnTo>
                <a:lnTo>
                  <a:pt x="61599" y="280626"/>
                </a:lnTo>
                <a:lnTo>
                  <a:pt x="72999" y="287410"/>
                </a:lnTo>
                <a:lnTo>
                  <a:pt x="85344" y="293370"/>
                </a:lnTo>
                <a:lnTo>
                  <a:pt x="97734" y="298653"/>
                </a:lnTo>
                <a:lnTo>
                  <a:pt x="109804" y="302790"/>
                </a:lnTo>
                <a:lnTo>
                  <a:pt x="122097" y="306086"/>
                </a:lnTo>
                <a:lnTo>
                  <a:pt x="134587" y="308583"/>
                </a:lnTo>
                <a:lnTo>
                  <a:pt x="147247" y="310317"/>
                </a:lnTo>
                <a:lnTo>
                  <a:pt x="160051" y="311329"/>
                </a:lnTo>
                <a:lnTo>
                  <a:pt x="172974" y="311658"/>
                </a:lnTo>
                <a:lnTo>
                  <a:pt x="177617" y="311615"/>
                </a:lnTo>
                <a:lnTo>
                  <a:pt x="191651" y="310941"/>
                </a:lnTo>
                <a:lnTo>
                  <a:pt x="205240" y="309448"/>
                </a:lnTo>
                <a:lnTo>
                  <a:pt x="218370" y="307129"/>
                </a:lnTo>
                <a:lnTo>
                  <a:pt x="231031" y="303982"/>
                </a:lnTo>
                <a:lnTo>
                  <a:pt x="243208" y="300002"/>
                </a:lnTo>
                <a:lnTo>
                  <a:pt x="254891" y="295185"/>
                </a:lnTo>
                <a:lnTo>
                  <a:pt x="266065" y="289526"/>
                </a:lnTo>
                <a:lnTo>
                  <a:pt x="276719" y="283022"/>
                </a:lnTo>
                <a:lnTo>
                  <a:pt x="286841" y="275669"/>
                </a:lnTo>
                <a:lnTo>
                  <a:pt x="296418" y="267462"/>
                </a:lnTo>
                <a:lnTo>
                  <a:pt x="311280" y="251803"/>
                </a:lnTo>
                <a:lnTo>
                  <a:pt x="319142" y="241487"/>
                </a:lnTo>
                <a:lnTo>
                  <a:pt x="325990" y="230678"/>
                </a:lnTo>
                <a:lnTo>
                  <a:pt x="331813" y="219375"/>
                </a:lnTo>
                <a:lnTo>
                  <a:pt x="336599" y="207578"/>
                </a:lnTo>
                <a:lnTo>
                  <a:pt x="340340" y="195286"/>
                </a:lnTo>
                <a:lnTo>
                  <a:pt x="343025" y="182501"/>
                </a:lnTo>
                <a:lnTo>
                  <a:pt x="344644" y="169221"/>
                </a:lnTo>
                <a:lnTo>
                  <a:pt x="345186" y="155448"/>
                </a:lnTo>
                <a:lnTo>
                  <a:pt x="345018" y="147572"/>
                </a:lnTo>
                <a:lnTo>
                  <a:pt x="343897" y="134050"/>
                </a:lnTo>
                <a:lnTo>
                  <a:pt x="341719" y="121061"/>
                </a:lnTo>
                <a:lnTo>
                  <a:pt x="338478" y="108595"/>
                </a:lnTo>
                <a:lnTo>
                  <a:pt x="334169" y="96641"/>
                </a:lnTo>
                <a:lnTo>
                  <a:pt x="328786" y="85190"/>
                </a:lnTo>
                <a:lnTo>
                  <a:pt x="322325" y="74230"/>
                </a:lnTo>
                <a:lnTo>
                  <a:pt x="314780" y="63751"/>
                </a:lnTo>
                <a:lnTo>
                  <a:pt x="306146" y="53743"/>
                </a:lnTo>
                <a:lnTo>
                  <a:pt x="296418" y="44196"/>
                </a:lnTo>
                <a:lnTo>
                  <a:pt x="283160" y="33145"/>
                </a:lnTo>
                <a:lnTo>
                  <a:pt x="272946" y="26145"/>
                </a:lnTo>
                <a:lnTo>
                  <a:pt x="262213" y="19983"/>
                </a:lnTo>
                <a:lnTo>
                  <a:pt x="250957" y="14657"/>
                </a:lnTo>
                <a:lnTo>
                  <a:pt x="239175" y="10161"/>
                </a:lnTo>
                <a:lnTo>
                  <a:pt x="226861" y="6492"/>
                </a:lnTo>
                <a:lnTo>
                  <a:pt x="214011" y="3645"/>
                </a:lnTo>
                <a:lnTo>
                  <a:pt x="200623" y="1617"/>
                </a:lnTo>
                <a:lnTo>
                  <a:pt x="186691" y="403"/>
                </a:lnTo>
                <a:lnTo>
                  <a:pt x="17221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29167" y="265049"/>
            <a:ext cx="345186" cy="311658"/>
          </a:xfrm>
          <a:custGeom>
            <a:avLst/>
            <a:gdLst/>
            <a:ahLst/>
            <a:cxnLst/>
            <a:rect l="l" t="t" r="r" b="b"/>
            <a:pathLst>
              <a:path w="345186" h="311658">
                <a:moveTo>
                  <a:pt x="0" y="151638"/>
                </a:moveTo>
                <a:lnTo>
                  <a:pt x="533" y="139170"/>
                </a:lnTo>
                <a:lnTo>
                  <a:pt x="2145" y="126739"/>
                </a:lnTo>
                <a:lnTo>
                  <a:pt x="4854" y="114385"/>
                </a:lnTo>
                <a:lnTo>
                  <a:pt x="8680" y="102144"/>
                </a:lnTo>
                <a:lnTo>
                  <a:pt x="13642" y="90054"/>
                </a:lnTo>
                <a:lnTo>
                  <a:pt x="19758" y="78153"/>
                </a:lnTo>
                <a:lnTo>
                  <a:pt x="28356" y="64742"/>
                </a:lnTo>
                <a:lnTo>
                  <a:pt x="36220" y="54858"/>
                </a:lnTo>
                <a:lnTo>
                  <a:pt x="44928" y="45754"/>
                </a:lnTo>
                <a:lnTo>
                  <a:pt x="54480" y="37398"/>
                </a:lnTo>
                <a:lnTo>
                  <a:pt x="64877" y="29757"/>
                </a:lnTo>
                <a:lnTo>
                  <a:pt x="76117" y="22801"/>
                </a:lnTo>
                <a:lnTo>
                  <a:pt x="94381" y="14033"/>
                </a:lnTo>
                <a:lnTo>
                  <a:pt x="106059" y="9803"/>
                </a:lnTo>
                <a:lnTo>
                  <a:pt x="118092" y="6346"/>
                </a:lnTo>
                <a:lnTo>
                  <a:pt x="130480" y="3651"/>
                </a:lnTo>
                <a:lnTo>
                  <a:pt x="143223" y="1705"/>
                </a:lnTo>
                <a:lnTo>
                  <a:pt x="156321" y="496"/>
                </a:lnTo>
                <a:lnTo>
                  <a:pt x="169773" y="11"/>
                </a:lnTo>
                <a:lnTo>
                  <a:pt x="172212" y="0"/>
                </a:lnTo>
                <a:lnTo>
                  <a:pt x="186691" y="403"/>
                </a:lnTo>
                <a:lnTo>
                  <a:pt x="200623" y="1617"/>
                </a:lnTo>
                <a:lnTo>
                  <a:pt x="214011" y="3645"/>
                </a:lnTo>
                <a:lnTo>
                  <a:pt x="226861" y="6492"/>
                </a:lnTo>
                <a:lnTo>
                  <a:pt x="239175" y="10161"/>
                </a:lnTo>
                <a:lnTo>
                  <a:pt x="250957" y="14657"/>
                </a:lnTo>
                <a:lnTo>
                  <a:pt x="262213" y="19983"/>
                </a:lnTo>
                <a:lnTo>
                  <a:pt x="272946" y="26145"/>
                </a:lnTo>
                <a:lnTo>
                  <a:pt x="283160" y="33145"/>
                </a:lnTo>
                <a:lnTo>
                  <a:pt x="292859" y="40987"/>
                </a:lnTo>
                <a:lnTo>
                  <a:pt x="306146" y="53743"/>
                </a:lnTo>
                <a:lnTo>
                  <a:pt x="314780" y="63751"/>
                </a:lnTo>
                <a:lnTo>
                  <a:pt x="322325" y="74230"/>
                </a:lnTo>
                <a:lnTo>
                  <a:pt x="328786" y="85190"/>
                </a:lnTo>
                <a:lnTo>
                  <a:pt x="334169" y="96641"/>
                </a:lnTo>
                <a:lnTo>
                  <a:pt x="338478" y="108595"/>
                </a:lnTo>
                <a:lnTo>
                  <a:pt x="341719" y="121061"/>
                </a:lnTo>
                <a:lnTo>
                  <a:pt x="343897" y="134050"/>
                </a:lnTo>
                <a:lnTo>
                  <a:pt x="345018" y="147572"/>
                </a:lnTo>
                <a:lnTo>
                  <a:pt x="345186" y="155448"/>
                </a:lnTo>
                <a:lnTo>
                  <a:pt x="344644" y="169221"/>
                </a:lnTo>
                <a:lnTo>
                  <a:pt x="343025" y="182501"/>
                </a:lnTo>
                <a:lnTo>
                  <a:pt x="340340" y="195286"/>
                </a:lnTo>
                <a:lnTo>
                  <a:pt x="336599" y="207578"/>
                </a:lnTo>
                <a:lnTo>
                  <a:pt x="331813" y="219375"/>
                </a:lnTo>
                <a:lnTo>
                  <a:pt x="325990" y="230678"/>
                </a:lnTo>
                <a:lnTo>
                  <a:pt x="319142" y="241487"/>
                </a:lnTo>
                <a:lnTo>
                  <a:pt x="311280" y="251803"/>
                </a:lnTo>
                <a:lnTo>
                  <a:pt x="302412" y="261624"/>
                </a:lnTo>
                <a:lnTo>
                  <a:pt x="286841" y="275669"/>
                </a:lnTo>
                <a:lnTo>
                  <a:pt x="276719" y="283022"/>
                </a:lnTo>
                <a:lnTo>
                  <a:pt x="266065" y="289526"/>
                </a:lnTo>
                <a:lnTo>
                  <a:pt x="254891" y="295185"/>
                </a:lnTo>
                <a:lnTo>
                  <a:pt x="243208" y="300002"/>
                </a:lnTo>
                <a:lnTo>
                  <a:pt x="231031" y="303982"/>
                </a:lnTo>
                <a:lnTo>
                  <a:pt x="218370" y="307129"/>
                </a:lnTo>
                <a:lnTo>
                  <a:pt x="205240" y="309448"/>
                </a:lnTo>
                <a:lnTo>
                  <a:pt x="191651" y="310941"/>
                </a:lnTo>
                <a:lnTo>
                  <a:pt x="177617" y="311615"/>
                </a:lnTo>
                <a:lnTo>
                  <a:pt x="172974" y="311658"/>
                </a:lnTo>
                <a:lnTo>
                  <a:pt x="160051" y="311329"/>
                </a:lnTo>
                <a:lnTo>
                  <a:pt x="147247" y="310317"/>
                </a:lnTo>
                <a:lnTo>
                  <a:pt x="134587" y="308583"/>
                </a:lnTo>
                <a:lnTo>
                  <a:pt x="122097" y="306086"/>
                </a:lnTo>
                <a:lnTo>
                  <a:pt x="109804" y="302790"/>
                </a:lnTo>
                <a:lnTo>
                  <a:pt x="97734" y="298653"/>
                </a:lnTo>
                <a:lnTo>
                  <a:pt x="85912" y="293637"/>
                </a:lnTo>
                <a:lnTo>
                  <a:pt x="72999" y="287410"/>
                </a:lnTo>
                <a:lnTo>
                  <a:pt x="61599" y="280626"/>
                </a:lnTo>
                <a:lnTo>
                  <a:pt x="51144" y="273034"/>
                </a:lnTo>
                <a:lnTo>
                  <a:pt x="41634" y="264650"/>
                </a:lnTo>
                <a:lnTo>
                  <a:pt x="33069" y="255490"/>
                </a:lnTo>
                <a:lnTo>
                  <a:pt x="25449" y="245569"/>
                </a:lnTo>
                <a:lnTo>
                  <a:pt x="15671" y="228693"/>
                </a:lnTo>
                <a:lnTo>
                  <a:pt x="10899" y="217561"/>
                </a:lnTo>
                <a:lnTo>
                  <a:pt x="7009" y="205860"/>
                </a:lnTo>
                <a:lnTo>
                  <a:pt x="3987" y="193577"/>
                </a:lnTo>
                <a:lnTo>
                  <a:pt x="1821" y="180698"/>
                </a:lnTo>
                <a:lnTo>
                  <a:pt x="497" y="167212"/>
                </a:lnTo>
                <a:lnTo>
                  <a:pt x="4" y="153106"/>
                </a:lnTo>
                <a:lnTo>
                  <a:pt x="0" y="151638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19845" y="329057"/>
            <a:ext cx="163830" cy="183642"/>
          </a:xfrm>
          <a:custGeom>
            <a:avLst/>
            <a:gdLst/>
            <a:ahLst/>
            <a:cxnLst/>
            <a:rect l="l" t="t" r="r" b="b"/>
            <a:pathLst>
              <a:path w="163830" h="183642">
                <a:moveTo>
                  <a:pt x="0" y="92201"/>
                </a:moveTo>
                <a:lnTo>
                  <a:pt x="719" y="106988"/>
                </a:lnTo>
                <a:lnTo>
                  <a:pt x="2893" y="120604"/>
                </a:lnTo>
                <a:lnTo>
                  <a:pt x="6548" y="133027"/>
                </a:lnTo>
                <a:lnTo>
                  <a:pt x="11708" y="144229"/>
                </a:lnTo>
                <a:lnTo>
                  <a:pt x="18400" y="154187"/>
                </a:lnTo>
                <a:lnTo>
                  <a:pt x="23622" y="160019"/>
                </a:lnTo>
                <a:lnTo>
                  <a:pt x="33458" y="168737"/>
                </a:lnTo>
                <a:lnTo>
                  <a:pt x="44349" y="175419"/>
                </a:lnTo>
                <a:lnTo>
                  <a:pt x="56218" y="180104"/>
                </a:lnTo>
                <a:lnTo>
                  <a:pt x="68988" y="182830"/>
                </a:lnTo>
                <a:lnTo>
                  <a:pt x="81534" y="183641"/>
                </a:lnTo>
                <a:lnTo>
                  <a:pt x="95222" y="182714"/>
                </a:lnTo>
                <a:lnTo>
                  <a:pt x="107878" y="179906"/>
                </a:lnTo>
                <a:lnTo>
                  <a:pt x="119577" y="175180"/>
                </a:lnTo>
                <a:lnTo>
                  <a:pt x="130392" y="168501"/>
                </a:lnTo>
                <a:lnTo>
                  <a:pt x="140208" y="160019"/>
                </a:lnTo>
                <a:lnTo>
                  <a:pt x="147574" y="150983"/>
                </a:lnTo>
                <a:lnTo>
                  <a:pt x="153629" y="140686"/>
                </a:lnTo>
                <a:lnTo>
                  <a:pt x="158325" y="129127"/>
                </a:lnTo>
                <a:lnTo>
                  <a:pt x="161613" y="116306"/>
                </a:lnTo>
                <a:lnTo>
                  <a:pt x="163442" y="102225"/>
                </a:lnTo>
                <a:lnTo>
                  <a:pt x="163830" y="91439"/>
                </a:lnTo>
                <a:lnTo>
                  <a:pt x="163052" y="76653"/>
                </a:lnTo>
                <a:lnTo>
                  <a:pt x="160751" y="63037"/>
                </a:lnTo>
                <a:lnTo>
                  <a:pt x="156979" y="50614"/>
                </a:lnTo>
                <a:lnTo>
                  <a:pt x="151786" y="39412"/>
                </a:lnTo>
                <a:lnTo>
                  <a:pt x="145223" y="29454"/>
                </a:lnTo>
                <a:lnTo>
                  <a:pt x="140208" y="23621"/>
                </a:lnTo>
                <a:lnTo>
                  <a:pt x="130187" y="15283"/>
                </a:lnTo>
                <a:lnTo>
                  <a:pt x="119356" y="8678"/>
                </a:lnTo>
                <a:lnTo>
                  <a:pt x="107639" y="3880"/>
                </a:lnTo>
                <a:lnTo>
                  <a:pt x="94963" y="962"/>
                </a:lnTo>
                <a:lnTo>
                  <a:pt x="81533" y="0"/>
                </a:lnTo>
                <a:lnTo>
                  <a:pt x="67998" y="1024"/>
                </a:lnTo>
                <a:lnTo>
                  <a:pt x="55293" y="4045"/>
                </a:lnTo>
                <a:lnTo>
                  <a:pt x="43494" y="8986"/>
                </a:lnTo>
                <a:lnTo>
                  <a:pt x="32680" y="15772"/>
                </a:lnTo>
                <a:lnTo>
                  <a:pt x="23621" y="23621"/>
                </a:lnTo>
                <a:lnTo>
                  <a:pt x="15983" y="32658"/>
                </a:lnTo>
                <a:lnTo>
                  <a:pt x="9862" y="42955"/>
                </a:lnTo>
                <a:lnTo>
                  <a:pt x="5233" y="54514"/>
                </a:lnTo>
                <a:lnTo>
                  <a:pt x="2072" y="67335"/>
                </a:lnTo>
                <a:lnTo>
                  <a:pt x="356" y="81416"/>
                </a:lnTo>
                <a:lnTo>
                  <a:pt x="0" y="9220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40647" y="271907"/>
            <a:ext cx="304038" cy="298704"/>
          </a:xfrm>
          <a:custGeom>
            <a:avLst/>
            <a:gdLst/>
            <a:ahLst/>
            <a:cxnLst/>
            <a:rect l="l" t="t" r="r" b="b"/>
            <a:pathLst>
              <a:path w="304038" h="298703">
                <a:moveTo>
                  <a:pt x="138646" y="172974"/>
                </a:moveTo>
                <a:lnTo>
                  <a:pt x="214884" y="172973"/>
                </a:lnTo>
                <a:lnTo>
                  <a:pt x="214884" y="298704"/>
                </a:lnTo>
                <a:lnTo>
                  <a:pt x="304038" y="298704"/>
                </a:lnTo>
                <a:lnTo>
                  <a:pt x="304038" y="0"/>
                </a:lnTo>
                <a:lnTo>
                  <a:pt x="214884" y="0"/>
                </a:lnTo>
                <a:lnTo>
                  <a:pt x="214884" y="108965"/>
                </a:lnTo>
                <a:lnTo>
                  <a:pt x="88392" y="108966"/>
                </a:lnTo>
                <a:lnTo>
                  <a:pt x="88392" y="0"/>
                </a:lnTo>
                <a:lnTo>
                  <a:pt x="0" y="0"/>
                </a:lnTo>
                <a:lnTo>
                  <a:pt x="0" y="298704"/>
                </a:lnTo>
                <a:lnTo>
                  <a:pt x="88392" y="298704"/>
                </a:lnTo>
                <a:lnTo>
                  <a:pt x="88392" y="172974"/>
                </a:lnTo>
                <a:lnTo>
                  <a:pt x="138646" y="17297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40647" y="271907"/>
            <a:ext cx="304038" cy="298704"/>
          </a:xfrm>
          <a:custGeom>
            <a:avLst/>
            <a:gdLst/>
            <a:ahLst/>
            <a:cxnLst/>
            <a:rect l="l" t="t" r="r" b="b"/>
            <a:pathLst>
              <a:path w="304038" h="298704">
                <a:moveTo>
                  <a:pt x="0" y="0"/>
                </a:moveTo>
                <a:lnTo>
                  <a:pt x="12525" y="0"/>
                </a:lnTo>
                <a:lnTo>
                  <a:pt x="25132" y="0"/>
                </a:lnTo>
                <a:lnTo>
                  <a:pt x="37806" y="0"/>
                </a:lnTo>
                <a:lnTo>
                  <a:pt x="50534" y="0"/>
                </a:lnTo>
                <a:lnTo>
                  <a:pt x="63302" y="0"/>
                </a:lnTo>
                <a:lnTo>
                  <a:pt x="76096" y="0"/>
                </a:lnTo>
                <a:lnTo>
                  <a:pt x="88392" y="0"/>
                </a:lnTo>
                <a:lnTo>
                  <a:pt x="88391" y="12787"/>
                </a:lnTo>
                <a:lnTo>
                  <a:pt x="88392" y="25567"/>
                </a:lnTo>
                <a:lnTo>
                  <a:pt x="88392" y="38333"/>
                </a:lnTo>
                <a:lnTo>
                  <a:pt x="88391" y="51078"/>
                </a:lnTo>
                <a:lnTo>
                  <a:pt x="88392" y="63793"/>
                </a:lnTo>
                <a:lnTo>
                  <a:pt x="88392" y="76472"/>
                </a:lnTo>
                <a:lnTo>
                  <a:pt x="88391" y="89107"/>
                </a:lnTo>
                <a:lnTo>
                  <a:pt x="88392" y="101692"/>
                </a:lnTo>
                <a:lnTo>
                  <a:pt x="88392" y="108966"/>
                </a:lnTo>
                <a:lnTo>
                  <a:pt x="101036" y="108966"/>
                </a:lnTo>
                <a:lnTo>
                  <a:pt x="113718" y="108966"/>
                </a:lnTo>
                <a:lnTo>
                  <a:pt x="126428" y="108966"/>
                </a:lnTo>
                <a:lnTo>
                  <a:pt x="139155" y="108966"/>
                </a:lnTo>
                <a:lnTo>
                  <a:pt x="151892" y="108966"/>
                </a:lnTo>
                <a:lnTo>
                  <a:pt x="164629" y="108966"/>
                </a:lnTo>
                <a:lnTo>
                  <a:pt x="177356" y="108966"/>
                </a:lnTo>
                <a:lnTo>
                  <a:pt x="190065" y="108965"/>
                </a:lnTo>
                <a:lnTo>
                  <a:pt x="202745" y="108965"/>
                </a:lnTo>
                <a:lnTo>
                  <a:pt x="214884" y="108965"/>
                </a:lnTo>
                <a:lnTo>
                  <a:pt x="214883" y="96413"/>
                </a:lnTo>
                <a:lnTo>
                  <a:pt x="214884" y="83806"/>
                </a:lnTo>
                <a:lnTo>
                  <a:pt x="214884" y="71151"/>
                </a:lnTo>
                <a:lnTo>
                  <a:pt x="214884" y="58456"/>
                </a:lnTo>
                <a:lnTo>
                  <a:pt x="214884" y="0"/>
                </a:lnTo>
                <a:lnTo>
                  <a:pt x="227584" y="0"/>
                </a:lnTo>
                <a:lnTo>
                  <a:pt x="240284" y="0"/>
                </a:lnTo>
                <a:lnTo>
                  <a:pt x="252983" y="0"/>
                </a:lnTo>
                <a:lnTo>
                  <a:pt x="265684" y="0"/>
                </a:lnTo>
                <a:lnTo>
                  <a:pt x="278384" y="0"/>
                </a:lnTo>
                <a:lnTo>
                  <a:pt x="291084" y="0"/>
                </a:lnTo>
                <a:lnTo>
                  <a:pt x="303784" y="0"/>
                </a:lnTo>
                <a:lnTo>
                  <a:pt x="304038" y="0"/>
                </a:lnTo>
                <a:lnTo>
                  <a:pt x="304038" y="14864"/>
                </a:lnTo>
                <a:lnTo>
                  <a:pt x="304038" y="29740"/>
                </a:lnTo>
                <a:lnTo>
                  <a:pt x="304038" y="44625"/>
                </a:lnTo>
                <a:lnTo>
                  <a:pt x="304038" y="59521"/>
                </a:lnTo>
                <a:lnTo>
                  <a:pt x="304038" y="74425"/>
                </a:lnTo>
                <a:lnTo>
                  <a:pt x="304038" y="89339"/>
                </a:lnTo>
                <a:lnTo>
                  <a:pt x="304038" y="104260"/>
                </a:lnTo>
                <a:lnTo>
                  <a:pt x="304038" y="119188"/>
                </a:lnTo>
                <a:lnTo>
                  <a:pt x="304038" y="134124"/>
                </a:lnTo>
                <a:lnTo>
                  <a:pt x="304038" y="149066"/>
                </a:lnTo>
                <a:lnTo>
                  <a:pt x="304038" y="164013"/>
                </a:lnTo>
                <a:lnTo>
                  <a:pt x="304038" y="178966"/>
                </a:lnTo>
                <a:lnTo>
                  <a:pt x="304038" y="193923"/>
                </a:lnTo>
                <a:lnTo>
                  <a:pt x="304038" y="208884"/>
                </a:lnTo>
                <a:lnTo>
                  <a:pt x="304038" y="223849"/>
                </a:lnTo>
                <a:lnTo>
                  <a:pt x="304038" y="238816"/>
                </a:lnTo>
                <a:lnTo>
                  <a:pt x="304038" y="253786"/>
                </a:lnTo>
                <a:lnTo>
                  <a:pt x="304038" y="268758"/>
                </a:lnTo>
                <a:lnTo>
                  <a:pt x="304038" y="283730"/>
                </a:lnTo>
                <a:lnTo>
                  <a:pt x="304038" y="298704"/>
                </a:lnTo>
                <a:lnTo>
                  <a:pt x="291338" y="298704"/>
                </a:lnTo>
                <a:lnTo>
                  <a:pt x="278638" y="298704"/>
                </a:lnTo>
                <a:lnTo>
                  <a:pt x="265938" y="298704"/>
                </a:lnTo>
                <a:lnTo>
                  <a:pt x="253238" y="298704"/>
                </a:lnTo>
                <a:lnTo>
                  <a:pt x="240538" y="298703"/>
                </a:lnTo>
                <a:lnTo>
                  <a:pt x="227838" y="298704"/>
                </a:lnTo>
                <a:lnTo>
                  <a:pt x="215138" y="298704"/>
                </a:lnTo>
                <a:lnTo>
                  <a:pt x="214884" y="298704"/>
                </a:lnTo>
                <a:lnTo>
                  <a:pt x="214884" y="286004"/>
                </a:lnTo>
                <a:lnTo>
                  <a:pt x="214884" y="273304"/>
                </a:lnTo>
                <a:lnTo>
                  <a:pt x="214884" y="260604"/>
                </a:lnTo>
                <a:lnTo>
                  <a:pt x="214884" y="247904"/>
                </a:lnTo>
                <a:lnTo>
                  <a:pt x="214884" y="235204"/>
                </a:lnTo>
                <a:lnTo>
                  <a:pt x="214884" y="222504"/>
                </a:lnTo>
                <a:lnTo>
                  <a:pt x="214883" y="209804"/>
                </a:lnTo>
                <a:lnTo>
                  <a:pt x="214884" y="197104"/>
                </a:lnTo>
                <a:lnTo>
                  <a:pt x="214884" y="184403"/>
                </a:lnTo>
                <a:lnTo>
                  <a:pt x="214884" y="172973"/>
                </a:lnTo>
                <a:lnTo>
                  <a:pt x="202239" y="172973"/>
                </a:lnTo>
                <a:lnTo>
                  <a:pt x="189557" y="172974"/>
                </a:lnTo>
                <a:lnTo>
                  <a:pt x="176847" y="172974"/>
                </a:lnTo>
                <a:lnTo>
                  <a:pt x="164120" y="172974"/>
                </a:lnTo>
                <a:lnTo>
                  <a:pt x="151383" y="172974"/>
                </a:lnTo>
                <a:lnTo>
                  <a:pt x="138646" y="172974"/>
                </a:lnTo>
                <a:lnTo>
                  <a:pt x="125919" y="172973"/>
                </a:lnTo>
                <a:lnTo>
                  <a:pt x="113210" y="172974"/>
                </a:lnTo>
                <a:lnTo>
                  <a:pt x="100530" y="172973"/>
                </a:lnTo>
                <a:lnTo>
                  <a:pt x="88392" y="172974"/>
                </a:lnTo>
                <a:lnTo>
                  <a:pt x="88392" y="185674"/>
                </a:lnTo>
                <a:lnTo>
                  <a:pt x="88392" y="198374"/>
                </a:lnTo>
                <a:lnTo>
                  <a:pt x="88392" y="211074"/>
                </a:lnTo>
                <a:lnTo>
                  <a:pt x="88392" y="223774"/>
                </a:lnTo>
                <a:lnTo>
                  <a:pt x="88392" y="236473"/>
                </a:lnTo>
                <a:lnTo>
                  <a:pt x="88392" y="249174"/>
                </a:lnTo>
                <a:lnTo>
                  <a:pt x="88392" y="261873"/>
                </a:lnTo>
                <a:lnTo>
                  <a:pt x="88392" y="274574"/>
                </a:lnTo>
                <a:lnTo>
                  <a:pt x="88392" y="287273"/>
                </a:lnTo>
                <a:lnTo>
                  <a:pt x="88392" y="298704"/>
                </a:lnTo>
                <a:lnTo>
                  <a:pt x="75584" y="298704"/>
                </a:lnTo>
                <a:lnTo>
                  <a:pt x="62791" y="298703"/>
                </a:lnTo>
                <a:lnTo>
                  <a:pt x="50024" y="298704"/>
                </a:lnTo>
                <a:lnTo>
                  <a:pt x="37298" y="298703"/>
                </a:lnTo>
                <a:lnTo>
                  <a:pt x="24627" y="298704"/>
                </a:lnTo>
                <a:lnTo>
                  <a:pt x="12023" y="298704"/>
                </a:lnTo>
                <a:lnTo>
                  <a:pt x="0" y="298704"/>
                </a:lnTo>
                <a:lnTo>
                  <a:pt x="0" y="283730"/>
                </a:lnTo>
                <a:lnTo>
                  <a:pt x="0" y="268758"/>
                </a:lnTo>
                <a:lnTo>
                  <a:pt x="0" y="253786"/>
                </a:lnTo>
                <a:lnTo>
                  <a:pt x="0" y="238816"/>
                </a:lnTo>
                <a:lnTo>
                  <a:pt x="0" y="223849"/>
                </a:lnTo>
                <a:lnTo>
                  <a:pt x="0" y="208884"/>
                </a:lnTo>
                <a:lnTo>
                  <a:pt x="0" y="193923"/>
                </a:lnTo>
                <a:lnTo>
                  <a:pt x="0" y="178966"/>
                </a:lnTo>
                <a:lnTo>
                  <a:pt x="0" y="164013"/>
                </a:lnTo>
                <a:lnTo>
                  <a:pt x="0" y="149066"/>
                </a:lnTo>
                <a:lnTo>
                  <a:pt x="0" y="134124"/>
                </a:lnTo>
                <a:lnTo>
                  <a:pt x="0" y="119188"/>
                </a:lnTo>
                <a:lnTo>
                  <a:pt x="0" y="104260"/>
                </a:lnTo>
                <a:lnTo>
                  <a:pt x="0" y="89339"/>
                </a:lnTo>
                <a:lnTo>
                  <a:pt x="0" y="74425"/>
                </a:lnTo>
                <a:lnTo>
                  <a:pt x="0" y="59521"/>
                </a:lnTo>
                <a:lnTo>
                  <a:pt x="0" y="44625"/>
                </a:lnTo>
                <a:lnTo>
                  <a:pt x="0" y="29740"/>
                </a:lnTo>
                <a:lnTo>
                  <a:pt x="0" y="148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31553" y="271907"/>
            <a:ext cx="308610" cy="298704"/>
          </a:xfrm>
          <a:custGeom>
            <a:avLst/>
            <a:gdLst/>
            <a:ahLst/>
            <a:cxnLst/>
            <a:rect l="l" t="t" r="r" b="b"/>
            <a:pathLst>
              <a:path w="308610" h="298703">
                <a:moveTo>
                  <a:pt x="47516" y="298704"/>
                </a:moveTo>
                <a:lnTo>
                  <a:pt x="85344" y="298704"/>
                </a:lnTo>
                <a:lnTo>
                  <a:pt x="89538" y="292773"/>
                </a:lnTo>
                <a:lnTo>
                  <a:pt x="96951" y="282348"/>
                </a:lnTo>
                <a:lnTo>
                  <a:pt x="104386" y="271958"/>
                </a:lnTo>
                <a:lnTo>
                  <a:pt x="111837" y="261598"/>
                </a:lnTo>
                <a:lnTo>
                  <a:pt x="119303" y="251264"/>
                </a:lnTo>
                <a:lnTo>
                  <a:pt x="126778" y="240955"/>
                </a:lnTo>
                <a:lnTo>
                  <a:pt x="134261" y="230665"/>
                </a:lnTo>
                <a:lnTo>
                  <a:pt x="141746" y="220392"/>
                </a:lnTo>
                <a:lnTo>
                  <a:pt x="149231" y="210131"/>
                </a:lnTo>
                <a:lnTo>
                  <a:pt x="156711" y="199880"/>
                </a:lnTo>
                <a:lnTo>
                  <a:pt x="164184" y="189634"/>
                </a:lnTo>
                <a:lnTo>
                  <a:pt x="171646" y="179390"/>
                </a:lnTo>
                <a:lnTo>
                  <a:pt x="179093" y="169145"/>
                </a:lnTo>
                <a:lnTo>
                  <a:pt x="186522" y="158895"/>
                </a:lnTo>
                <a:lnTo>
                  <a:pt x="193929" y="148636"/>
                </a:lnTo>
                <a:lnTo>
                  <a:pt x="201310" y="138364"/>
                </a:lnTo>
                <a:lnTo>
                  <a:pt x="208663" y="128077"/>
                </a:lnTo>
                <a:lnTo>
                  <a:pt x="215982" y="117771"/>
                </a:lnTo>
                <a:lnTo>
                  <a:pt x="223265" y="107441"/>
                </a:lnTo>
                <a:lnTo>
                  <a:pt x="223265" y="298704"/>
                </a:lnTo>
                <a:lnTo>
                  <a:pt x="308610" y="298704"/>
                </a:lnTo>
                <a:lnTo>
                  <a:pt x="308610" y="0"/>
                </a:lnTo>
                <a:lnTo>
                  <a:pt x="221742" y="0"/>
                </a:lnTo>
                <a:lnTo>
                  <a:pt x="219865" y="2606"/>
                </a:lnTo>
                <a:lnTo>
                  <a:pt x="212456" y="12866"/>
                </a:lnTo>
                <a:lnTo>
                  <a:pt x="205024" y="23115"/>
                </a:lnTo>
                <a:lnTo>
                  <a:pt x="197571" y="33355"/>
                </a:lnTo>
                <a:lnTo>
                  <a:pt x="190101" y="43588"/>
                </a:lnTo>
                <a:lnTo>
                  <a:pt x="182615" y="53818"/>
                </a:lnTo>
                <a:lnTo>
                  <a:pt x="175119" y="64045"/>
                </a:lnTo>
                <a:lnTo>
                  <a:pt x="167613" y="74273"/>
                </a:lnTo>
                <a:lnTo>
                  <a:pt x="160102" y="84504"/>
                </a:lnTo>
                <a:lnTo>
                  <a:pt x="152589" y="94740"/>
                </a:lnTo>
                <a:lnTo>
                  <a:pt x="145075" y="104982"/>
                </a:lnTo>
                <a:lnTo>
                  <a:pt x="137565" y="115234"/>
                </a:lnTo>
                <a:lnTo>
                  <a:pt x="130062" y="125498"/>
                </a:lnTo>
                <a:lnTo>
                  <a:pt x="122568" y="135776"/>
                </a:lnTo>
                <a:lnTo>
                  <a:pt x="115086" y="146069"/>
                </a:lnTo>
                <a:lnTo>
                  <a:pt x="107620" y="156382"/>
                </a:lnTo>
                <a:lnTo>
                  <a:pt x="100172" y="166715"/>
                </a:lnTo>
                <a:lnTo>
                  <a:pt x="92745" y="177070"/>
                </a:lnTo>
                <a:lnTo>
                  <a:pt x="85344" y="187452"/>
                </a:lnTo>
                <a:lnTo>
                  <a:pt x="85344" y="0"/>
                </a:lnTo>
                <a:lnTo>
                  <a:pt x="0" y="0"/>
                </a:lnTo>
                <a:lnTo>
                  <a:pt x="0" y="298704"/>
                </a:lnTo>
                <a:lnTo>
                  <a:pt x="47516" y="29870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31553" y="271907"/>
            <a:ext cx="308610" cy="298704"/>
          </a:xfrm>
          <a:custGeom>
            <a:avLst/>
            <a:gdLst/>
            <a:ahLst/>
            <a:cxnLst/>
            <a:rect l="l" t="t" r="r" b="b"/>
            <a:pathLst>
              <a:path w="308610" h="298704">
                <a:moveTo>
                  <a:pt x="0" y="0"/>
                </a:moveTo>
                <a:lnTo>
                  <a:pt x="12878" y="0"/>
                </a:lnTo>
                <a:lnTo>
                  <a:pt x="25671" y="0"/>
                </a:lnTo>
                <a:lnTo>
                  <a:pt x="38392" y="0"/>
                </a:lnTo>
                <a:lnTo>
                  <a:pt x="51057" y="0"/>
                </a:lnTo>
                <a:lnTo>
                  <a:pt x="63682" y="0"/>
                </a:lnTo>
                <a:lnTo>
                  <a:pt x="76280" y="0"/>
                </a:lnTo>
                <a:lnTo>
                  <a:pt x="85344" y="0"/>
                </a:lnTo>
                <a:lnTo>
                  <a:pt x="85343" y="12699"/>
                </a:lnTo>
                <a:lnTo>
                  <a:pt x="85343" y="25399"/>
                </a:lnTo>
                <a:lnTo>
                  <a:pt x="85344" y="38100"/>
                </a:lnTo>
                <a:lnTo>
                  <a:pt x="85344" y="50800"/>
                </a:lnTo>
                <a:lnTo>
                  <a:pt x="85344" y="63500"/>
                </a:lnTo>
                <a:lnTo>
                  <a:pt x="85344" y="76200"/>
                </a:lnTo>
                <a:lnTo>
                  <a:pt x="85344" y="88900"/>
                </a:lnTo>
                <a:lnTo>
                  <a:pt x="85344" y="101600"/>
                </a:lnTo>
                <a:lnTo>
                  <a:pt x="85344" y="114300"/>
                </a:lnTo>
                <a:lnTo>
                  <a:pt x="85344" y="127000"/>
                </a:lnTo>
                <a:lnTo>
                  <a:pt x="85344" y="139700"/>
                </a:lnTo>
                <a:lnTo>
                  <a:pt x="85344" y="152400"/>
                </a:lnTo>
                <a:lnTo>
                  <a:pt x="85344" y="165100"/>
                </a:lnTo>
                <a:lnTo>
                  <a:pt x="85344" y="177800"/>
                </a:lnTo>
                <a:lnTo>
                  <a:pt x="85344" y="187452"/>
                </a:lnTo>
                <a:lnTo>
                  <a:pt x="92745" y="177070"/>
                </a:lnTo>
                <a:lnTo>
                  <a:pt x="100172" y="166715"/>
                </a:lnTo>
                <a:lnTo>
                  <a:pt x="107620" y="156382"/>
                </a:lnTo>
                <a:lnTo>
                  <a:pt x="115086" y="146069"/>
                </a:lnTo>
                <a:lnTo>
                  <a:pt x="122568" y="135776"/>
                </a:lnTo>
                <a:lnTo>
                  <a:pt x="130062" y="125498"/>
                </a:lnTo>
                <a:lnTo>
                  <a:pt x="137565" y="115234"/>
                </a:lnTo>
                <a:lnTo>
                  <a:pt x="145075" y="104982"/>
                </a:lnTo>
                <a:lnTo>
                  <a:pt x="152589" y="94740"/>
                </a:lnTo>
                <a:lnTo>
                  <a:pt x="160102" y="84504"/>
                </a:lnTo>
                <a:lnTo>
                  <a:pt x="167613" y="74273"/>
                </a:lnTo>
                <a:lnTo>
                  <a:pt x="175119" y="64045"/>
                </a:lnTo>
                <a:lnTo>
                  <a:pt x="182615" y="53818"/>
                </a:lnTo>
                <a:lnTo>
                  <a:pt x="190101" y="43588"/>
                </a:lnTo>
                <a:lnTo>
                  <a:pt x="197571" y="33355"/>
                </a:lnTo>
                <a:lnTo>
                  <a:pt x="205024" y="23115"/>
                </a:lnTo>
                <a:lnTo>
                  <a:pt x="212456" y="12866"/>
                </a:lnTo>
                <a:lnTo>
                  <a:pt x="219865" y="2606"/>
                </a:lnTo>
                <a:lnTo>
                  <a:pt x="221742" y="0"/>
                </a:lnTo>
                <a:lnTo>
                  <a:pt x="234442" y="0"/>
                </a:lnTo>
                <a:lnTo>
                  <a:pt x="247141" y="0"/>
                </a:lnTo>
                <a:lnTo>
                  <a:pt x="259841" y="0"/>
                </a:lnTo>
                <a:lnTo>
                  <a:pt x="272541" y="0"/>
                </a:lnTo>
                <a:lnTo>
                  <a:pt x="285241" y="0"/>
                </a:lnTo>
                <a:lnTo>
                  <a:pt x="297942" y="0"/>
                </a:lnTo>
                <a:lnTo>
                  <a:pt x="308610" y="0"/>
                </a:lnTo>
                <a:lnTo>
                  <a:pt x="308610" y="14864"/>
                </a:lnTo>
                <a:lnTo>
                  <a:pt x="308610" y="29740"/>
                </a:lnTo>
                <a:lnTo>
                  <a:pt x="308610" y="44625"/>
                </a:lnTo>
                <a:lnTo>
                  <a:pt x="308610" y="59521"/>
                </a:lnTo>
                <a:lnTo>
                  <a:pt x="308610" y="74425"/>
                </a:lnTo>
                <a:lnTo>
                  <a:pt x="308609" y="89339"/>
                </a:lnTo>
                <a:lnTo>
                  <a:pt x="308610" y="104260"/>
                </a:lnTo>
                <a:lnTo>
                  <a:pt x="308610" y="119188"/>
                </a:lnTo>
                <a:lnTo>
                  <a:pt x="308610" y="134124"/>
                </a:lnTo>
                <a:lnTo>
                  <a:pt x="308609" y="149066"/>
                </a:lnTo>
                <a:lnTo>
                  <a:pt x="308610" y="164013"/>
                </a:lnTo>
                <a:lnTo>
                  <a:pt x="308610" y="178966"/>
                </a:lnTo>
                <a:lnTo>
                  <a:pt x="308610" y="193923"/>
                </a:lnTo>
                <a:lnTo>
                  <a:pt x="308609" y="208884"/>
                </a:lnTo>
                <a:lnTo>
                  <a:pt x="308610" y="223849"/>
                </a:lnTo>
                <a:lnTo>
                  <a:pt x="308609" y="238816"/>
                </a:lnTo>
                <a:lnTo>
                  <a:pt x="308610" y="253786"/>
                </a:lnTo>
                <a:lnTo>
                  <a:pt x="308610" y="268758"/>
                </a:lnTo>
                <a:lnTo>
                  <a:pt x="308610" y="283730"/>
                </a:lnTo>
                <a:lnTo>
                  <a:pt x="308610" y="298704"/>
                </a:lnTo>
                <a:lnTo>
                  <a:pt x="295977" y="298703"/>
                </a:lnTo>
                <a:lnTo>
                  <a:pt x="283274" y="298704"/>
                </a:lnTo>
                <a:lnTo>
                  <a:pt x="270530" y="298704"/>
                </a:lnTo>
                <a:lnTo>
                  <a:pt x="257775" y="298704"/>
                </a:lnTo>
                <a:lnTo>
                  <a:pt x="245039" y="298704"/>
                </a:lnTo>
                <a:lnTo>
                  <a:pt x="232352" y="298704"/>
                </a:lnTo>
                <a:lnTo>
                  <a:pt x="223265" y="298704"/>
                </a:lnTo>
                <a:lnTo>
                  <a:pt x="223265" y="285963"/>
                </a:lnTo>
                <a:lnTo>
                  <a:pt x="223265" y="273239"/>
                </a:lnTo>
                <a:lnTo>
                  <a:pt x="223265" y="260530"/>
                </a:lnTo>
                <a:lnTo>
                  <a:pt x="223265" y="247834"/>
                </a:lnTo>
                <a:lnTo>
                  <a:pt x="223265" y="235147"/>
                </a:lnTo>
                <a:lnTo>
                  <a:pt x="223265" y="222466"/>
                </a:lnTo>
                <a:lnTo>
                  <a:pt x="223265" y="209790"/>
                </a:lnTo>
                <a:lnTo>
                  <a:pt x="223265" y="197115"/>
                </a:lnTo>
                <a:lnTo>
                  <a:pt x="223265" y="184439"/>
                </a:lnTo>
                <a:lnTo>
                  <a:pt x="223265" y="171759"/>
                </a:lnTo>
                <a:lnTo>
                  <a:pt x="223265" y="159073"/>
                </a:lnTo>
                <a:lnTo>
                  <a:pt x="223265" y="146377"/>
                </a:lnTo>
                <a:lnTo>
                  <a:pt x="223265" y="133669"/>
                </a:lnTo>
                <a:lnTo>
                  <a:pt x="223266" y="120946"/>
                </a:lnTo>
                <a:lnTo>
                  <a:pt x="223265" y="108206"/>
                </a:lnTo>
                <a:lnTo>
                  <a:pt x="223265" y="107441"/>
                </a:lnTo>
                <a:lnTo>
                  <a:pt x="215982" y="117771"/>
                </a:lnTo>
                <a:lnTo>
                  <a:pt x="208663" y="128077"/>
                </a:lnTo>
                <a:lnTo>
                  <a:pt x="201310" y="138364"/>
                </a:lnTo>
                <a:lnTo>
                  <a:pt x="193929" y="148636"/>
                </a:lnTo>
                <a:lnTo>
                  <a:pt x="186522" y="158895"/>
                </a:lnTo>
                <a:lnTo>
                  <a:pt x="179093" y="169145"/>
                </a:lnTo>
                <a:lnTo>
                  <a:pt x="171646" y="179390"/>
                </a:lnTo>
                <a:lnTo>
                  <a:pt x="164184" y="189634"/>
                </a:lnTo>
                <a:lnTo>
                  <a:pt x="156711" y="199880"/>
                </a:lnTo>
                <a:lnTo>
                  <a:pt x="149231" y="210131"/>
                </a:lnTo>
                <a:lnTo>
                  <a:pt x="141746" y="220392"/>
                </a:lnTo>
                <a:lnTo>
                  <a:pt x="134261" y="230665"/>
                </a:lnTo>
                <a:lnTo>
                  <a:pt x="126778" y="240955"/>
                </a:lnTo>
                <a:lnTo>
                  <a:pt x="119303" y="251264"/>
                </a:lnTo>
                <a:lnTo>
                  <a:pt x="111837" y="261598"/>
                </a:lnTo>
                <a:lnTo>
                  <a:pt x="104386" y="271958"/>
                </a:lnTo>
                <a:lnTo>
                  <a:pt x="96951" y="282348"/>
                </a:lnTo>
                <a:lnTo>
                  <a:pt x="89538" y="292773"/>
                </a:lnTo>
                <a:lnTo>
                  <a:pt x="85344" y="298704"/>
                </a:lnTo>
                <a:lnTo>
                  <a:pt x="72754" y="298703"/>
                </a:lnTo>
                <a:lnTo>
                  <a:pt x="60150" y="298703"/>
                </a:lnTo>
                <a:lnTo>
                  <a:pt x="47516" y="298704"/>
                </a:lnTo>
                <a:lnTo>
                  <a:pt x="34836" y="298703"/>
                </a:lnTo>
                <a:lnTo>
                  <a:pt x="22097" y="298703"/>
                </a:lnTo>
                <a:lnTo>
                  <a:pt x="9281" y="298704"/>
                </a:lnTo>
                <a:lnTo>
                  <a:pt x="0" y="298704"/>
                </a:lnTo>
                <a:lnTo>
                  <a:pt x="0" y="283730"/>
                </a:lnTo>
                <a:lnTo>
                  <a:pt x="0" y="268758"/>
                </a:lnTo>
                <a:lnTo>
                  <a:pt x="0" y="253786"/>
                </a:lnTo>
                <a:lnTo>
                  <a:pt x="0" y="238816"/>
                </a:lnTo>
                <a:lnTo>
                  <a:pt x="0" y="223849"/>
                </a:lnTo>
                <a:lnTo>
                  <a:pt x="0" y="208884"/>
                </a:lnTo>
                <a:lnTo>
                  <a:pt x="0" y="193923"/>
                </a:lnTo>
                <a:lnTo>
                  <a:pt x="0" y="178966"/>
                </a:lnTo>
                <a:lnTo>
                  <a:pt x="0" y="164013"/>
                </a:lnTo>
                <a:lnTo>
                  <a:pt x="0" y="149066"/>
                </a:lnTo>
                <a:lnTo>
                  <a:pt x="0" y="134124"/>
                </a:lnTo>
                <a:lnTo>
                  <a:pt x="0" y="119188"/>
                </a:lnTo>
                <a:lnTo>
                  <a:pt x="0" y="104260"/>
                </a:lnTo>
                <a:lnTo>
                  <a:pt x="0" y="89339"/>
                </a:lnTo>
                <a:lnTo>
                  <a:pt x="0" y="74425"/>
                </a:lnTo>
                <a:lnTo>
                  <a:pt x="0" y="59521"/>
                </a:lnTo>
                <a:lnTo>
                  <a:pt x="0" y="44625"/>
                </a:lnTo>
                <a:lnTo>
                  <a:pt x="0" y="29740"/>
                </a:lnTo>
                <a:lnTo>
                  <a:pt x="0" y="148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0173" y="271907"/>
            <a:ext cx="297180" cy="298704"/>
          </a:xfrm>
          <a:custGeom>
            <a:avLst/>
            <a:gdLst/>
            <a:ahLst/>
            <a:cxnLst/>
            <a:rect l="l" t="t" r="r" b="b"/>
            <a:pathLst>
              <a:path w="297179" h="298703">
                <a:moveTo>
                  <a:pt x="208788" y="179069"/>
                </a:moveTo>
                <a:lnTo>
                  <a:pt x="208788" y="298704"/>
                </a:lnTo>
                <a:lnTo>
                  <a:pt x="297180" y="298704"/>
                </a:lnTo>
                <a:lnTo>
                  <a:pt x="297180" y="0"/>
                </a:lnTo>
                <a:lnTo>
                  <a:pt x="208788" y="0"/>
                </a:lnTo>
                <a:lnTo>
                  <a:pt x="208788" y="127253"/>
                </a:lnTo>
                <a:lnTo>
                  <a:pt x="205169" y="128464"/>
                </a:lnTo>
                <a:lnTo>
                  <a:pt x="191776" y="132201"/>
                </a:lnTo>
                <a:lnTo>
                  <a:pt x="179065" y="134650"/>
                </a:lnTo>
                <a:lnTo>
                  <a:pt x="166975" y="135990"/>
                </a:lnTo>
                <a:lnTo>
                  <a:pt x="155448" y="136398"/>
                </a:lnTo>
                <a:lnTo>
                  <a:pt x="152634" y="136373"/>
                </a:lnTo>
                <a:lnTo>
                  <a:pt x="138780" y="135365"/>
                </a:lnTo>
                <a:lnTo>
                  <a:pt x="126557" y="132673"/>
                </a:lnTo>
                <a:lnTo>
                  <a:pt x="115823" y="128016"/>
                </a:lnTo>
                <a:lnTo>
                  <a:pt x="101418" y="117546"/>
                </a:lnTo>
                <a:lnTo>
                  <a:pt x="95250" y="107442"/>
                </a:lnTo>
                <a:lnTo>
                  <a:pt x="92428" y="99415"/>
                </a:lnTo>
                <a:lnTo>
                  <a:pt x="90511" y="87026"/>
                </a:lnTo>
                <a:lnTo>
                  <a:pt x="89916" y="71628"/>
                </a:lnTo>
                <a:lnTo>
                  <a:pt x="89916" y="0"/>
                </a:lnTo>
                <a:lnTo>
                  <a:pt x="0" y="0"/>
                </a:lnTo>
                <a:lnTo>
                  <a:pt x="8" y="73654"/>
                </a:lnTo>
                <a:lnTo>
                  <a:pt x="649" y="88482"/>
                </a:lnTo>
                <a:lnTo>
                  <a:pt x="2256" y="102094"/>
                </a:lnTo>
                <a:lnTo>
                  <a:pt x="4760" y="114490"/>
                </a:lnTo>
                <a:lnTo>
                  <a:pt x="8095" y="125671"/>
                </a:lnTo>
                <a:lnTo>
                  <a:pt x="12192" y="135636"/>
                </a:lnTo>
                <a:lnTo>
                  <a:pt x="16413" y="143368"/>
                </a:lnTo>
                <a:lnTo>
                  <a:pt x="23723" y="152737"/>
                </a:lnTo>
                <a:lnTo>
                  <a:pt x="32977" y="161246"/>
                </a:lnTo>
                <a:lnTo>
                  <a:pt x="44134" y="168979"/>
                </a:lnTo>
                <a:lnTo>
                  <a:pt x="57150" y="176022"/>
                </a:lnTo>
                <a:lnTo>
                  <a:pt x="66396" y="180192"/>
                </a:lnTo>
                <a:lnTo>
                  <a:pt x="78077" y="184300"/>
                </a:lnTo>
                <a:lnTo>
                  <a:pt x="90255" y="187415"/>
                </a:lnTo>
                <a:lnTo>
                  <a:pt x="102907" y="189583"/>
                </a:lnTo>
                <a:lnTo>
                  <a:pt x="116010" y="190850"/>
                </a:lnTo>
                <a:lnTo>
                  <a:pt x="129540" y="191262"/>
                </a:lnTo>
                <a:lnTo>
                  <a:pt x="132325" y="191233"/>
                </a:lnTo>
                <a:lnTo>
                  <a:pt x="142035" y="190760"/>
                </a:lnTo>
                <a:lnTo>
                  <a:pt x="152982" y="189689"/>
                </a:lnTo>
                <a:lnTo>
                  <a:pt x="165149" y="188003"/>
                </a:lnTo>
                <a:lnTo>
                  <a:pt x="178518" y="185683"/>
                </a:lnTo>
                <a:lnTo>
                  <a:pt x="193070" y="182711"/>
                </a:lnTo>
                <a:lnTo>
                  <a:pt x="208788" y="17906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0173" y="271907"/>
            <a:ext cx="297180" cy="298704"/>
          </a:xfrm>
          <a:custGeom>
            <a:avLst/>
            <a:gdLst/>
            <a:ahLst/>
            <a:cxnLst/>
            <a:rect l="l" t="t" r="r" b="b"/>
            <a:pathLst>
              <a:path w="297180" h="298704">
                <a:moveTo>
                  <a:pt x="0" y="0"/>
                </a:moveTo>
                <a:lnTo>
                  <a:pt x="12871" y="0"/>
                </a:lnTo>
                <a:lnTo>
                  <a:pt x="25665" y="0"/>
                </a:lnTo>
                <a:lnTo>
                  <a:pt x="38393" y="0"/>
                </a:lnTo>
                <a:lnTo>
                  <a:pt x="51068" y="0"/>
                </a:lnTo>
                <a:lnTo>
                  <a:pt x="63704" y="0"/>
                </a:lnTo>
                <a:lnTo>
                  <a:pt x="76313" y="0"/>
                </a:lnTo>
                <a:lnTo>
                  <a:pt x="88908" y="0"/>
                </a:lnTo>
                <a:lnTo>
                  <a:pt x="89916" y="0"/>
                </a:lnTo>
                <a:lnTo>
                  <a:pt x="89915" y="12569"/>
                </a:lnTo>
                <a:lnTo>
                  <a:pt x="89915" y="25163"/>
                </a:lnTo>
                <a:lnTo>
                  <a:pt x="89915" y="37809"/>
                </a:lnTo>
                <a:lnTo>
                  <a:pt x="89916" y="50531"/>
                </a:lnTo>
                <a:lnTo>
                  <a:pt x="89916" y="63355"/>
                </a:lnTo>
                <a:lnTo>
                  <a:pt x="89916" y="71628"/>
                </a:lnTo>
                <a:lnTo>
                  <a:pt x="90511" y="87026"/>
                </a:lnTo>
                <a:lnTo>
                  <a:pt x="92428" y="99415"/>
                </a:lnTo>
                <a:lnTo>
                  <a:pt x="95250" y="107442"/>
                </a:lnTo>
                <a:lnTo>
                  <a:pt x="101418" y="117546"/>
                </a:lnTo>
                <a:lnTo>
                  <a:pt x="111943" y="125909"/>
                </a:lnTo>
                <a:lnTo>
                  <a:pt x="115823" y="128016"/>
                </a:lnTo>
                <a:lnTo>
                  <a:pt x="126557" y="132673"/>
                </a:lnTo>
                <a:lnTo>
                  <a:pt x="138780" y="135365"/>
                </a:lnTo>
                <a:lnTo>
                  <a:pt x="152634" y="136373"/>
                </a:lnTo>
                <a:lnTo>
                  <a:pt x="155448" y="136398"/>
                </a:lnTo>
                <a:lnTo>
                  <a:pt x="166975" y="135990"/>
                </a:lnTo>
                <a:lnTo>
                  <a:pt x="179065" y="134650"/>
                </a:lnTo>
                <a:lnTo>
                  <a:pt x="191776" y="132201"/>
                </a:lnTo>
                <a:lnTo>
                  <a:pt x="205169" y="128464"/>
                </a:lnTo>
                <a:lnTo>
                  <a:pt x="208788" y="114499"/>
                </a:lnTo>
                <a:lnTo>
                  <a:pt x="208788" y="101780"/>
                </a:lnTo>
                <a:lnTo>
                  <a:pt x="208788" y="89089"/>
                </a:lnTo>
                <a:lnTo>
                  <a:pt x="208788" y="76417"/>
                </a:lnTo>
                <a:lnTo>
                  <a:pt x="208788" y="63753"/>
                </a:lnTo>
                <a:lnTo>
                  <a:pt x="208788" y="51090"/>
                </a:lnTo>
                <a:lnTo>
                  <a:pt x="208788" y="38417"/>
                </a:lnTo>
                <a:lnTo>
                  <a:pt x="208787" y="25727"/>
                </a:lnTo>
                <a:lnTo>
                  <a:pt x="208787" y="13009"/>
                </a:lnTo>
                <a:lnTo>
                  <a:pt x="208787" y="255"/>
                </a:lnTo>
                <a:lnTo>
                  <a:pt x="208788" y="0"/>
                </a:lnTo>
                <a:lnTo>
                  <a:pt x="221595" y="0"/>
                </a:lnTo>
                <a:lnTo>
                  <a:pt x="234388" y="0"/>
                </a:lnTo>
                <a:lnTo>
                  <a:pt x="247155" y="0"/>
                </a:lnTo>
                <a:lnTo>
                  <a:pt x="259881" y="0"/>
                </a:lnTo>
                <a:lnTo>
                  <a:pt x="272552" y="0"/>
                </a:lnTo>
                <a:lnTo>
                  <a:pt x="285156" y="0"/>
                </a:lnTo>
                <a:lnTo>
                  <a:pt x="297180" y="0"/>
                </a:lnTo>
                <a:lnTo>
                  <a:pt x="297179" y="14864"/>
                </a:lnTo>
                <a:lnTo>
                  <a:pt x="297180" y="29740"/>
                </a:lnTo>
                <a:lnTo>
                  <a:pt x="297179" y="44625"/>
                </a:lnTo>
                <a:lnTo>
                  <a:pt x="297180" y="59521"/>
                </a:lnTo>
                <a:lnTo>
                  <a:pt x="297180" y="74425"/>
                </a:lnTo>
                <a:lnTo>
                  <a:pt x="297179" y="89339"/>
                </a:lnTo>
                <a:lnTo>
                  <a:pt x="297180" y="104260"/>
                </a:lnTo>
                <a:lnTo>
                  <a:pt x="297180" y="119188"/>
                </a:lnTo>
                <a:lnTo>
                  <a:pt x="297180" y="134124"/>
                </a:lnTo>
                <a:lnTo>
                  <a:pt x="297179" y="149066"/>
                </a:lnTo>
                <a:lnTo>
                  <a:pt x="297180" y="164013"/>
                </a:lnTo>
                <a:lnTo>
                  <a:pt x="297180" y="178966"/>
                </a:lnTo>
                <a:lnTo>
                  <a:pt x="297180" y="193923"/>
                </a:lnTo>
                <a:lnTo>
                  <a:pt x="297180" y="208884"/>
                </a:lnTo>
                <a:lnTo>
                  <a:pt x="297180" y="298704"/>
                </a:lnTo>
                <a:lnTo>
                  <a:pt x="284654" y="298703"/>
                </a:lnTo>
                <a:lnTo>
                  <a:pt x="272047" y="298703"/>
                </a:lnTo>
                <a:lnTo>
                  <a:pt x="259373" y="298704"/>
                </a:lnTo>
                <a:lnTo>
                  <a:pt x="246645" y="298704"/>
                </a:lnTo>
                <a:lnTo>
                  <a:pt x="233877" y="298704"/>
                </a:lnTo>
                <a:lnTo>
                  <a:pt x="221083" y="298704"/>
                </a:lnTo>
                <a:lnTo>
                  <a:pt x="208788" y="298704"/>
                </a:lnTo>
                <a:lnTo>
                  <a:pt x="208788" y="222455"/>
                </a:lnTo>
                <a:lnTo>
                  <a:pt x="208788" y="209733"/>
                </a:lnTo>
                <a:lnTo>
                  <a:pt x="208787" y="197035"/>
                </a:lnTo>
                <a:lnTo>
                  <a:pt x="208788" y="184374"/>
                </a:lnTo>
                <a:lnTo>
                  <a:pt x="208788" y="179069"/>
                </a:lnTo>
                <a:lnTo>
                  <a:pt x="193070" y="182711"/>
                </a:lnTo>
                <a:lnTo>
                  <a:pt x="178518" y="185683"/>
                </a:lnTo>
                <a:lnTo>
                  <a:pt x="165149" y="188003"/>
                </a:lnTo>
                <a:lnTo>
                  <a:pt x="152982" y="189689"/>
                </a:lnTo>
                <a:lnTo>
                  <a:pt x="142035" y="190760"/>
                </a:lnTo>
                <a:lnTo>
                  <a:pt x="132325" y="191233"/>
                </a:lnTo>
                <a:lnTo>
                  <a:pt x="129540" y="191262"/>
                </a:lnTo>
                <a:lnTo>
                  <a:pt x="116010" y="190850"/>
                </a:lnTo>
                <a:lnTo>
                  <a:pt x="102907" y="189583"/>
                </a:lnTo>
                <a:lnTo>
                  <a:pt x="90255" y="187415"/>
                </a:lnTo>
                <a:lnTo>
                  <a:pt x="78077" y="184300"/>
                </a:lnTo>
                <a:lnTo>
                  <a:pt x="66396" y="180192"/>
                </a:lnTo>
                <a:lnTo>
                  <a:pt x="57150" y="176022"/>
                </a:lnTo>
                <a:lnTo>
                  <a:pt x="44134" y="168979"/>
                </a:lnTo>
                <a:lnTo>
                  <a:pt x="32977" y="161246"/>
                </a:lnTo>
                <a:lnTo>
                  <a:pt x="23723" y="152737"/>
                </a:lnTo>
                <a:lnTo>
                  <a:pt x="16413" y="143368"/>
                </a:lnTo>
                <a:lnTo>
                  <a:pt x="12192" y="135636"/>
                </a:lnTo>
                <a:lnTo>
                  <a:pt x="8095" y="125671"/>
                </a:lnTo>
                <a:lnTo>
                  <a:pt x="4760" y="114490"/>
                </a:lnTo>
                <a:lnTo>
                  <a:pt x="2256" y="102094"/>
                </a:lnTo>
                <a:lnTo>
                  <a:pt x="649" y="88482"/>
                </a:lnTo>
                <a:lnTo>
                  <a:pt x="8" y="73654"/>
                </a:lnTo>
                <a:lnTo>
                  <a:pt x="0" y="58725"/>
                </a:lnTo>
                <a:lnTo>
                  <a:pt x="0" y="45941"/>
                </a:lnTo>
                <a:lnTo>
                  <a:pt x="0" y="33249"/>
                </a:lnTo>
                <a:lnTo>
                  <a:pt x="0" y="20625"/>
                </a:lnTo>
                <a:lnTo>
                  <a:pt x="0" y="804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9837" y="326364"/>
            <a:ext cx="145333" cy="79494"/>
          </a:xfrm>
          <a:custGeom>
            <a:avLst/>
            <a:gdLst/>
            <a:ahLst/>
            <a:cxnLst/>
            <a:rect l="l" t="t" r="r" b="b"/>
            <a:pathLst>
              <a:path w="145333" h="79494">
                <a:moveTo>
                  <a:pt x="111251" y="17932"/>
                </a:moveTo>
                <a:lnTo>
                  <a:pt x="111855" y="17300"/>
                </a:lnTo>
                <a:lnTo>
                  <a:pt x="121632" y="9140"/>
                </a:lnTo>
                <a:lnTo>
                  <a:pt x="132792" y="3396"/>
                </a:lnTo>
                <a:lnTo>
                  <a:pt x="145333" y="0"/>
                </a:lnTo>
                <a:lnTo>
                  <a:pt x="22509" y="7346"/>
                </a:lnTo>
                <a:lnTo>
                  <a:pt x="16625" y="18179"/>
                </a:lnTo>
                <a:lnTo>
                  <a:pt x="111251" y="17932"/>
                </a:lnTo>
                <a:close/>
              </a:path>
              <a:path w="145333" h="79494">
                <a:moveTo>
                  <a:pt x="145938" y="189932"/>
                </a:moveTo>
                <a:lnTo>
                  <a:pt x="133599" y="186176"/>
                </a:lnTo>
                <a:lnTo>
                  <a:pt x="122507" y="180188"/>
                </a:lnTo>
                <a:lnTo>
                  <a:pt x="112775" y="171856"/>
                </a:lnTo>
                <a:lnTo>
                  <a:pt x="100701" y="156424"/>
                </a:lnTo>
                <a:lnTo>
                  <a:pt x="95495" y="144908"/>
                </a:lnTo>
                <a:lnTo>
                  <a:pt x="92138" y="132002"/>
                </a:lnTo>
                <a:lnTo>
                  <a:pt x="90677" y="117754"/>
                </a:lnTo>
                <a:lnTo>
                  <a:pt x="313181" y="117754"/>
                </a:lnTo>
                <a:lnTo>
                  <a:pt x="313205" y="115189"/>
                </a:lnTo>
                <a:lnTo>
                  <a:pt x="312951" y="99326"/>
                </a:lnTo>
                <a:lnTo>
                  <a:pt x="311994" y="84260"/>
                </a:lnTo>
                <a:lnTo>
                  <a:pt x="310333" y="69980"/>
                </a:lnTo>
                <a:lnTo>
                  <a:pt x="307964" y="56478"/>
                </a:lnTo>
                <a:lnTo>
                  <a:pt x="304883" y="43742"/>
                </a:lnTo>
                <a:lnTo>
                  <a:pt x="301087" y="31763"/>
                </a:lnTo>
                <a:lnTo>
                  <a:pt x="296574" y="20532"/>
                </a:lnTo>
                <a:lnTo>
                  <a:pt x="291338" y="10037"/>
                </a:lnTo>
                <a:lnTo>
                  <a:pt x="285379" y="271"/>
                </a:lnTo>
                <a:lnTo>
                  <a:pt x="278691" y="-8777"/>
                </a:lnTo>
                <a:lnTo>
                  <a:pt x="271271" y="-17119"/>
                </a:lnTo>
                <a:lnTo>
                  <a:pt x="263520" y="-24649"/>
                </a:lnTo>
                <a:lnTo>
                  <a:pt x="253997" y="-32395"/>
                </a:lnTo>
                <a:lnTo>
                  <a:pt x="243788" y="-39212"/>
                </a:lnTo>
                <a:lnTo>
                  <a:pt x="232903" y="-45104"/>
                </a:lnTo>
                <a:lnTo>
                  <a:pt x="221351" y="-50077"/>
                </a:lnTo>
                <a:lnTo>
                  <a:pt x="209142" y="-54135"/>
                </a:lnTo>
                <a:lnTo>
                  <a:pt x="196285" y="-57283"/>
                </a:lnTo>
                <a:lnTo>
                  <a:pt x="182790" y="-59526"/>
                </a:lnTo>
                <a:lnTo>
                  <a:pt x="168666" y="-60868"/>
                </a:lnTo>
                <a:lnTo>
                  <a:pt x="153923" y="-61315"/>
                </a:lnTo>
                <a:lnTo>
                  <a:pt x="149532" y="-61270"/>
                </a:lnTo>
                <a:lnTo>
                  <a:pt x="135502" y="-60503"/>
                </a:lnTo>
                <a:lnTo>
                  <a:pt x="122046" y="-58778"/>
                </a:lnTo>
                <a:lnTo>
                  <a:pt x="109158" y="-56090"/>
                </a:lnTo>
                <a:lnTo>
                  <a:pt x="96832" y="-52432"/>
                </a:lnTo>
                <a:lnTo>
                  <a:pt x="85062" y="-47799"/>
                </a:lnTo>
                <a:lnTo>
                  <a:pt x="73843" y="-42186"/>
                </a:lnTo>
                <a:lnTo>
                  <a:pt x="63169" y="-35586"/>
                </a:lnTo>
                <a:lnTo>
                  <a:pt x="53034" y="-27994"/>
                </a:lnTo>
                <a:lnTo>
                  <a:pt x="43433" y="-19405"/>
                </a:lnTo>
                <a:lnTo>
                  <a:pt x="36816" y="-12317"/>
                </a:lnTo>
                <a:lnTo>
                  <a:pt x="29244" y="-2819"/>
                </a:lnTo>
                <a:lnTo>
                  <a:pt x="22509" y="7346"/>
                </a:lnTo>
                <a:lnTo>
                  <a:pt x="145333" y="0"/>
                </a:lnTo>
                <a:lnTo>
                  <a:pt x="159257" y="-1117"/>
                </a:lnTo>
                <a:lnTo>
                  <a:pt x="170894" y="-180"/>
                </a:lnTo>
                <a:lnTo>
                  <a:pt x="183383" y="3170"/>
                </a:lnTo>
                <a:lnTo>
                  <a:pt x="194823" y="8954"/>
                </a:lnTo>
                <a:lnTo>
                  <a:pt x="204977" y="17170"/>
                </a:lnTo>
                <a:lnTo>
                  <a:pt x="208107" y="20351"/>
                </a:lnTo>
                <a:lnTo>
                  <a:pt x="215178" y="30018"/>
                </a:lnTo>
                <a:lnTo>
                  <a:pt x="220242" y="41273"/>
                </a:lnTo>
                <a:lnTo>
                  <a:pt x="223409" y="54226"/>
                </a:lnTo>
                <a:lnTo>
                  <a:pt x="224789" y="68986"/>
                </a:lnTo>
                <a:lnTo>
                  <a:pt x="92201" y="68986"/>
                </a:lnTo>
                <a:lnTo>
                  <a:pt x="93877" y="50952"/>
                </a:lnTo>
                <a:lnTo>
                  <a:pt x="97530" y="38607"/>
                </a:lnTo>
                <a:lnTo>
                  <a:pt x="103302" y="27620"/>
                </a:lnTo>
                <a:lnTo>
                  <a:pt x="111251" y="17932"/>
                </a:lnTo>
                <a:lnTo>
                  <a:pt x="16625" y="18179"/>
                </a:lnTo>
                <a:lnTo>
                  <a:pt x="11606" y="29678"/>
                </a:lnTo>
                <a:lnTo>
                  <a:pt x="7466" y="41845"/>
                </a:lnTo>
                <a:lnTo>
                  <a:pt x="4221" y="54678"/>
                </a:lnTo>
                <a:lnTo>
                  <a:pt x="1886" y="68179"/>
                </a:lnTo>
                <a:lnTo>
                  <a:pt x="473" y="82346"/>
                </a:lnTo>
                <a:lnTo>
                  <a:pt x="0" y="97180"/>
                </a:lnTo>
                <a:lnTo>
                  <a:pt x="127" y="104629"/>
                </a:lnTo>
                <a:lnTo>
                  <a:pt x="1086" y="118541"/>
                </a:lnTo>
                <a:lnTo>
                  <a:pt x="2979" y="131886"/>
                </a:lnTo>
                <a:lnTo>
                  <a:pt x="5797" y="144664"/>
                </a:lnTo>
                <a:lnTo>
                  <a:pt x="9535" y="156875"/>
                </a:lnTo>
                <a:lnTo>
                  <a:pt x="14185" y="168520"/>
                </a:lnTo>
                <a:lnTo>
                  <a:pt x="19738" y="179597"/>
                </a:lnTo>
                <a:lnTo>
                  <a:pt x="26188" y="190107"/>
                </a:lnTo>
                <a:lnTo>
                  <a:pt x="33527" y="200050"/>
                </a:lnTo>
                <a:lnTo>
                  <a:pt x="40541" y="208059"/>
                </a:lnTo>
                <a:lnTo>
                  <a:pt x="49217" y="216237"/>
                </a:lnTo>
                <a:lnTo>
                  <a:pt x="58689" y="223508"/>
                </a:lnTo>
                <a:lnTo>
                  <a:pt x="68952" y="229884"/>
                </a:lnTo>
                <a:lnTo>
                  <a:pt x="79997" y="235376"/>
                </a:lnTo>
                <a:lnTo>
                  <a:pt x="91817" y="239993"/>
                </a:lnTo>
                <a:lnTo>
                  <a:pt x="104406" y="243747"/>
                </a:lnTo>
                <a:lnTo>
                  <a:pt x="117757" y="246649"/>
                </a:lnTo>
                <a:lnTo>
                  <a:pt x="131861" y="248708"/>
                </a:lnTo>
                <a:lnTo>
                  <a:pt x="146713" y="249935"/>
                </a:lnTo>
                <a:lnTo>
                  <a:pt x="162305" y="250342"/>
                </a:lnTo>
                <a:lnTo>
                  <a:pt x="169212" y="250262"/>
                </a:lnTo>
                <a:lnTo>
                  <a:pt x="183508" y="249538"/>
                </a:lnTo>
                <a:lnTo>
                  <a:pt x="197083" y="248043"/>
                </a:lnTo>
                <a:lnTo>
                  <a:pt x="209946" y="245756"/>
                </a:lnTo>
                <a:lnTo>
                  <a:pt x="222109" y="242655"/>
                </a:lnTo>
                <a:lnTo>
                  <a:pt x="233583" y="238717"/>
                </a:lnTo>
                <a:lnTo>
                  <a:pt x="244379" y="233921"/>
                </a:lnTo>
                <a:lnTo>
                  <a:pt x="254507" y="228244"/>
                </a:lnTo>
                <a:lnTo>
                  <a:pt x="271865" y="215320"/>
                </a:lnTo>
                <a:lnTo>
                  <a:pt x="280916" y="206479"/>
                </a:lnTo>
                <a:lnTo>
                  <a:pt x="289071" y="196722"/>
                </a:lnTo>
                <a:lnTo>
                  <a:pt x="296297" y="186048"/>
                </a:lnTo>
                <a:lnTo>
                  <a:pt x="302567" y="174458"/>
                </a:lnTo>
                <a:lnTo>
                  <a:pt x="307847" y="161950"/>
                </a:lnTo>
                <a:lnTo>
                  <a:pt x="295664" y="160074"/>
                </a:lnTo>
                <a:lnTo>
                  <a:pt x="283102" y="158215"/>
                </a:lnTo>
                <a:lnTo>
                  <a:pt x="270499" y="156398"/>
                </a:lnTo>
                <a:lnTo>
                  <a:pt x="257882" y="154594"/>
                </a:lnTo>
                <a:lnTo>
                  <a:pt x="245278" y="152777"/>
                </a:lnTo>
                <a:lnTo>
                  <a:pt x="232714" y="150920"/>
                </a:lnTo>
                <a:lnTo>
                  <a:pt x="220217" y="148996"/>
                </a:lnTo>
                <a:lnTo>
                  <a:pt x="219636" y="150546"/>
                </a:lnTo>
                <a:lnTo>
                  <a:pt x="213847" y="163279"/>
                </a:lnTo>
                <a:lnTo>
                  <a:pt x="206776" y="173785"/>
                </a:lnTo>
                <a:lnTo>
                  <a:pt x="198119" y="181762"/>
                </a:lnTo>
                <a:lnTo>
                  <a:pt x="189639" y="186763"/>
                </a:lnTo>
                <a:lnTo>
                  <a:pt x="177603" y="190476"/>
                </a:lnTo>
                <a:lnTo>
                  <a:pt x="163829" y="191668"/>
                </a:lnTo>
                <a:lnTo>
                  <a:pt x="159411" y="191572"/>
                </a:lnTo>
                <a:lnTo>
                  <a:pt x="145938" y="18993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9837" y="265049"/>
            <a:ext cx="313205" cy="311658"/>
          </a:xfrm>
          <a:custGeom>
            <a:avLst/>
            <a:gdLst/>
            <a:ahLst/>
            <a:cxnLst/>
            <a:rect l="l" t="t" r="r" b="b"/>
            <a:pathLst>
              <a:path w="313205" h="311658">
                <a:moveTo>
                  <a:pt x="220217" y="210311"/>
                </a:moveTo>
                <a:lnTo>
                  <a:pt x="232714" y="212235"/>
                </a:lnTo>
                <a:lnTo>
                  <a:pt x="245278" y="214092"/>
                </a:lnTo>
                <a:lnTo>
                  <a:pt x="257882" y="215909"/>
                </a:lnTo>
                <a:lnTo>
                  <a:pt x="270499" y="217713"/>
                </a:lnTo>
                <a:lnTo>
                  <a:pt x="283102" y="219530"/>
                </a:lnTo>
                <a:lnTo>
                  <a:pt x="295664" y="221389"/>
                </a:lnTo>
                <a:lnTo>
                  <a:pt x="307847" y="223265"/>
                </a:lnTo>
                <a:lnTo>
                  <a:pt x="302567" y="235773"/>
                </a:lnTo>
                <a:lnTo>
                  <a:pt x="296297" y="247363"/>
                </a:lnTo>
                <a:lnTo>
                  <a:pt x="289071" y="258037"/>
                </a:lnTo>
                <a:lnTo>
                  <a:pt x="280916" y="267795"/>
                </a:lnTo>
                <a:lnTo>
                  <a:pt x="271865" y="276635"/>
                </a:lnTo>
                <a:lnTo>
                  <a:pt x="261948" y="284559"/>
                </a:lnTo>
                <a:lnTo>
                  <a:pt x="244379" y="295236"/>
                </a:lnTo>
                <a:lnTo>
                  <a:pt x="233583" y="300032"/>
                </a:lnTo>
                <a:lnTo>
                  <a:pt x="222109" y="303970"/>
                </a:lnTo>
                <a:lnTo>
                  <a:pt x="209946" y="307072"/>
                </a:lnTo>
                <a:lnTo>
                  <a:pt x="197083" y="309359"/>
                </a:lnTo>
                <a:lnTo>
                  <a:pt x="183508" y="310853"/>
                </a:lnTo>
                <a:lnTo>
                  <a:pt x="169212" y="311577"/>
                </a:lnTo>
                <a:lnTo>
                  <a:pt x="162305" y="311657"/>
                </a:lnTo>
                <a:lnTo>
                  <a:pt x="146713" y="311251"/>
                </a:lnTo>
                <a:lnTo>
                  <a:pt x="131861" y="310023"/>
                </a:lnTo>
                <a:lnTo>
                  <a:pt x="117757" y="307964"/>
                </a:lnTo>
                <a:lnTo>
                  <a:pt x="104406" y="305062"/>
                </a:lnTo>
                <a:lnTo>
                  <a:pt x="91817" y="301308"/>
                </a:lnTo>
                <a:lnTo>
                  <a:pt x="79997" y="296691"/>
                </a:lnTo>
                <a:lnTo>
                  <a:pt x="68952" y="291199"/>
                </a:lnTo>
                <a:lnTo>
                  <a:pt x="58689" y="284823"/>
                </a:lnTo>
                <a:lnTo>
                  <a:pt x="49217" y="277552"/>
                </a:lnTo>
                <a:lnTo>
                  <a:pt x="40541" y="269374"/>
                </a:lnTo>
                <a:lnTo>
                  <a:pt x="33527" y="261365"/>
                </a:lnTo>
                <a:lnTo>
                  <a:pt x="26188" y="251422"/>
                </a:lnTo>
                <a:lnTo>
                  <a:pt x="19738" y="240912"/>
                </a:lnTo>
                <a:lnTo>
                  <a:pt x="14185" y="229835"/>
                </a:lnTo>
                <a:lnTo>
                  <a:pt x="9535" y="218191"/>
                </a:lnTo>
                <a:lnTo>
                  <a:pt x="5797" y="205979"/>
                </a:lnTo>
                <a:lnTo>
                  <a:pt x="2979" y="193201"/>
                </a:lnTo>
                <a:lnTo>
                  <a:pt x="1086" y="179856"/>
                </a:lnTo>
                <a:lnTo>
                  <a:pt x="127" y="165945"/>
                </a:lnTo>
                <a:lnTo>
                  <a:pt x="0" y="158495"/>
                </a:lnTo>
                <a:lnTo>
                  <a:pt x="473" y="143661"/>
                </a:lnTo>
                <a:lnTo>
                  <a:pt x="1886" y="129494"/>
                </a:lnTo>
                <a:lnTo>
                  <a:pt x="4221" y="115993"/>
                </a:lnTo>
                <a:lnTo>
                  <a:pt x="7466" y="103160"/>
                </a:lnTo>
                <a:lnTo>
                  <a:pt x="11606" y="90993"/>
                </a:lnTo>
                <a:lnTo>
                  <a:pt x="16625" y="79494"/>
                </a:lnTo>
                <a:lnTo>
                  <a:pt x="22509" y="68661"/>
                </a:lnTo>
                <a:lnTo>
                  <a:pt x="29244" y="58495"/>
                </a:lnTo>
                <a:lnTo>
                  <a:pt x="36816" y="48997"/>
                </a:lnTo>
                <a:lnTo>
                  <a:pt x="53034" y="33320"/>
                </a:lnTo>
                <a:lnTo>
                  <a:pt x="63169" y="25728"/>
                </a:lnTo>
                <a:lnTo>
                  <a:pt x="73843" y="19129"/>
                </a:lnTo>
                <a:lnTo>
                  <a:pt x="85062" y="13515"/>
                </a:lnTo>
                <a:lnTo>
                  <a:pt x="96832" y="8882"/>
                </a:lnTo>
                <a:lnTo>
                  <a:pt x="109158" y="5224"/>
                </a:lnTo>
                <a:lnTo>
                  <a:pt x="122046" y="2536"/>
                </a:lnTo>
                <a:lnTo>
                  <a:pt x="135502" y="811"/>
                </a:lnTo>
                <a:lnTo>
                  <a:pt x="149532" y="44"/>
                </a:lnTo>
                <a:lnTo>
                  <a:pt x="153923" y="0"/>
                </a:lnTo>
                <a:lnTo>
                  <a:pt x="168666" y="446"/>
                </a:lnTo>
                <a:lnTo>
                  <a:pt x="182790" y="1788"/>
                </a:lnTo>
                <a:lnTo>
                  <a:pt x="196285" y="4031"/>
                </a:lnTo>
                <a:lnTo>
                  <a:pt x="209142" y="7179"/>
                </a:lnTo>
                <a:lnTo>
                  <a:pt x="221351" y="11237"/>
                </a:lnTo>
                <a:lnTo>
                  <a:pt x="232903" y="16210"/>
                </a:lnTo>
                <a:lnTo>
                  <a:pt x="243788" y="22102"/>
                </a:lnTo>
                <a:lnTo>
                  <a:pt x="253997" y="28919"/>
                </a:lnTo>
                <a:lnTo>
                  <a:pt x="263520" y="36665"/>
                </a:lnTo>
                <a:lnTo>
                  <a:pt x="271271" y="44195"/>
                </a:lnTo>
                <a:lnTo>
                  <a:pt x="278691" y="52537"/>
                </a:lnTo>
                <a:lnTo>
                  <a:pt x="285379" y="61586"/>
                </a:lnTo>
                <a:lnTo>
                  <a:pt x="291338" y="71353"/>
                </a:lnTo>
                <a:lnTo>
                  <a:pt x="296574" y="81847"/>
                </a:lnTo>
                <a:lnTo>
                  <a:pt x="301087" y="93078"/>
                </a:lnTo>
                <a:lnTo>
                  <a:pt x="304883" y="105057"/>
                </a:lnTo>
                <a:lnTo>
                  <a:pt x="307964" y="117793"/>
                </a:lnTo>
                <a:lnTo>
                  <a:pt x="310333" y="131296"/>
                </a:lnTo>
                <a:lnTo>
                  <a:pt x="311994" y="145575"/>
                </a:lnTo>
                <a:lnTo>
                  <a:pt x="312951" y="160641"/>
                </a:lnTo>
                <a:lnTo>
                  <a:pt x="313205" y="176504"/>
                </a:lnTo>
                <a:lnTo>
                  <a:pt x="313181" y="179069"/>
                </a:lnTo>
                <a:lnTo>
                  <a:pt x="300518" y="179069"/>
                </a:lnTo>
                <a:lnTo>
                  <a:pt x="287841" y="179069"/>
                </a:lnTo>
                <a:lnTo>
                  <a:pt x="275153" y="179069"/>
                </a:lnTo>
                <a:lnTo>
                  <a:pt x="262454" y="179069"/>
                </a:lnTo>
                <a:lnTo>
                  <a:pt x="249748" y="179069"/>
                </a:lnTo>
                <a:lnTo>
                  <a:pt x="237036" y="179069"/>
                </a:lnTo>
                <a:lnTo>
                  <a:pt x="224318" y="179069"/>
                </a:lnTo>
                <a:lnTo>
                  <a:pt x="211598" y="179069"/>
                </a:lnTo>
                <a:lnTo>
                  <a:pt x="198876" y="179069"/>
                </a:lnTo>
                <a:lnTo>
                  <a:pt x="186155" y="179069"/>
                </a:lnTo>
                <a:lnTo>
                  <a:pt x="173436" y="179069"/>
                </a:lnTo>
                <a:lnTo>
                  <a:pt x="160721" y="179069"/>
                </a:lnTo>
                <a:lnTo>
                  <a:pt x="148011" y="179069"/>
                </a:lnTo>
                <a:lnTo>
                  <a:pt x="90677" y="179069"/>
                </a:lnTo>
                <a:lnTo>
                  <a:pt x="92138" y="193317"/>
                </a:lnTo>
                <a:lnTo>
                  <a:pt x="95495" y="206223"/>
                </a:lnTo>
                <a:lnTo>
                  <a:pt x="100701" y="217739"/>
                </a:lnTo>
                <a:lnTo>
                  <a:pt x="107710" y="227819"/>
                </a:lnTo>
                <a:lnTo>
                  <a:pt x="112775" y="233171"/>
                </a:lnTo>
                <a:lnTo>
                  <a:pt x="122507" y="241504"/>
                </a:lnTo>
                <a:lnTo>
                  <a:pt x="133599" y="247491"/>
                </a:lnTo>
                <a:lnTo>
                  <a:pt x="145938" y="251247"/>
                </a:lnTo>
                <a:lnTo>
                  <a:pt x="159411" y="252887"/>
                </a:lnTo>
                <a:lnTo>
                  <a:pt x="163829" y="252983"/>
                </a:lnTo>
                <a:lnTo>
                  <a:pt x="177603" y="251791"/>
                </a:lnTo>
                <a:lnTo>
                  <a:pt x="189639" y="248078"/>
                </a:lnTo>
                <a:lnTo>
                  <a:pt x="198119" y="243077"/>
                </a:lnTo>
                <a:lnTo>
                  <a:pt x="206776" y="235100"/>
                </a:lnTo>
                <a:lnTo>
                  <a:pt x="213847" y="224594"/>
                </a:lnTo>
                <a:lnTo>
                  <a:pt x="219636" y="211862"/>
                </a:lnTo>
                <a:lnTo>
                  <a:pt x="220217" y="21031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2039" y="325247"/>
            <a:ext cx="132588" cy="70104"/>
          </a:xfrm>
          <a:custGeom>
            <a:avLst/>
            <a:gdLst/>
            <a:ahLst/>
            <a:cxnLst/>
            <a:rect l="l" t="t" r="r" b="b"/>
            <a:pathLst>
              <a:path w="132587" h="70104">
                <a:moveTo>
                  <a:pt x="132587" y="70103"/>
                </a:moveTo>
                <a:lnTo>
                  <a:pt x="131207" y="55343"/>
                </a:lnTo>
                <a:lnTo>
                  <a:pt x="128040" y="42391"/>
                </a:lnTo>
                <a:lnTo>
                  <a:pt x="122976" y="31135"/>
                </a:lnTo>
                <a:lnTo>
                  <a:pt x="115905" y="21468"/>
                </a:lnTo>
                <a:lnTo>
                  <a:pt x="112775" y="18287"/>
                </a:lnTo>
                <a:lnTo>
                  <a:pt x="102621" y="10071"/>
                </a:lnTo>
                <a:lnTo>
                  <a:pt x="91181" y="4287"/>
                </a:lnTo>
                <a:lnTo>
                  <a:pt x="78692" y="936"/>
                </a:lnTo>
                <a:lnTo>
                  <a:pt x="67055" y="0"/>
                </a:lnTo>
                <a:lnTo>
                  <a:pt x="53131" y="1117"/>
                </a:lnTo>
                <a:lnTo>
                  <a:pt x="40590" y="4513"/>
                </a:lnTo>
                <a:lnTo>
                  <a:pt x="29430" y="10258"/>
                </a:lnTo>
                <a:lnTo>
                  <a:pt x="19653" y="18417"/>
                </a:lnTo>
                <a:lnTo>
                  <a:pt x="11100" y="28737"/>
                </a:lnTo>
                <a:lnTo>
                  <a:pt x="5328" y="39724"/>
                </a:lnTo>
                <a:lnTo>
                  <a:pt x="1675" y="52069"/>
                </a:lnTo>
                <a:lnTo>
                  <a:pt x="84" y="65829"/>
                </a:lnTo>
                <a:lnTo>
                  <a:pt x="0" y="70103"/>
                </a:lnTo>
                <a:lnTo>
                  <a:pt x="12700" y="70103"/>
                </a:lnTo>
                <a:lnTo>
                  <a:pt x="25400" y="70103"/>
                </a:lnTo>
                <a:lnTo>
                  <a:pt x="38099" y="70103"/>
                </a:lnTo>
                <a:lnTo>
                  <a:pt x="50799" y="70103"/>
                </a:lnTo>
                <a:lnTo>
                  <a:pt x="63499" y="70103"/>
                </a:lnTo>
                <a:lnTo>
                  <a:pt x="127000" y="70103"/>
                </a:lnTo>
                <a:lnTo>
                  <a:pt x="132587" y="70103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5597" y="265049"/>
            <a:ext cx="315468" cy="311658"/>
          </a:xfrm>
          <a:custGeom>
            <a:avLst/>
            <a:gdLst/>
            <a:ahLst/>
            <a:cxnLst/>
            <a:rect l="l" t="t" r="r" b="b"/>
            <a:pathLst>
              <a:path w="315467" h="311658">
                <a:moveTo>
                  <a:pt x="191494" y="1476"/>
                </a:moveTo>
                <a:lnTo>
                  <a:pt x="177270" y="367"/>
                </a:lnTo>
                <a:lnTo>
                  <a:pt x="162306" y="0"/>
                </a:lnTo>
                <a:lnTo>
                  <a:pt x="148961" y="343"/>
                </a:lnTo>
                <a:lnTo>
                  <a:pt x="134760" y="1521"/>
                </a:lnTo>
                <a:lnTo>
                  <a:pt x="121144" y="3539"/>
                </a:lnTo>
                <a:lnTo>
                  <a:pt x="108129" y="6395"/>
                </a:lnTo>
                <a:lnTo>
                  <a:pt x="95728" y="10090"/>
                </a:lnTo>
                <a:lnTo>
                  <a:pt x="83956" y="14624"/>
                </a:lnTo>
                <a:lnTo>
                  <a:pt x="72826" y="19996"/>
                </a:lnTo>
                <a:lnTo>
                  <a:pt x="62353" y="26208"/>
                </a:lnTo>
                <a:lnTo>
                  <a:pt x="52551" y="33258"/>
                </a:lnTo>
                <a:lnTo>
                  <a:pt x="43434" y="41147"/>
                </a:lnTo>
                <a:lnTo>
                  <a:pt x="29641" y="56487"/>
                </a:lnTo>
                <a:lnTo>
                  <a:pt x="22694" y="66558"/>
                </a:lnTo>
                <a:lnTo>
                  <a:pt x="16673" y="77333"/>
                </a:lnTo>
                <a:lnTo>
                  <a:pt x="11578" y="88803"/>
                </a:lnTo>
                <a:lnTo>
                  <a:pt x="7410" y="100956"/>
                </a:lnTo>
                <a:lnTo>
                  <a:pt x="4168" y="113783"/>
                </a:lnTo>
                <a:lnTo>
                  <a:pt x="1852" y="127275"/>
                </a:lnTo>
                <a:lnTo>
                  <a:pt x="463" y="141420"/>
                </a:lnTo>
                <a:lnTo>
                  <a:pt x="0" y="156209"/>
                </a:lnTo>
                <a:lnTo>
                  <a:pt x="184" y="165615"/>
                </a:lnTo>
                <a:lnTo>
                  <a:pt x="1241" y="180032"/>
                </a:lnTo>
                <a:lnTo>
                  <a:pt x="3235" y="193758"/>
                </a:lnTo>
                <a:lnTo>
                  <a:pt x="6167" y="206794"/>
                </a:lnTo>
                <a:lnTo>
                  <a:pt x="10035" y="219140"/>
                </a:lnTo>
                <a:lnTo>
                  <a:pt x="14840" y="230795"/>
                </a:lnTo>
                <a:lnTo>
                  <a:pt x="20583" y="241759"/>
                </a:lnTo>
                <a:lnTo>
                  <a:pt x="27263" y="252033"/>
                </a:lnTo>
                <a:lnTo>
                  <a:pt x="34880" y="261617"/>
                </a:lnTo>
                <a:lnTo>
                  <a:pt x="43434" y="270509"/>
                </a:lnTo>
                <a:lnTo>
                  <a:pt x="60390" y="284469"/>
                </a:lnTo>
                <a:lnTo>
                  <a:pt x="70766" y="290961"/>
                </a:lnTo>
                <a:lnTo>
                  <a:pt x="81782" y="296539"/>
                </a:lnTo>
                <a:lnTo>
                  <a:pt x="93428" y="301220"/>
                </a:lnTo>
                <a:lnTo>
                  <a:pt x="105696" y="305016"/>
                </a:lnTo>
                <a:lnTo>
                  <a:pt x="118575" y="307944"/>
                </a:lnTo>
                <a:lnTo>
                  <a:pt x="132055" y="310017"/>
                </a:lnTo>
                <a:lnTo>
                  <a:pt x="146127" y="311250"/>
                </a:lnTo>
                <a:lnTo>
                  <a:pt x="160782" y="311657"/>
                </a:lnTo>
                <a:lnTo>
                  <a:pt x="166456" y="311609"/>
                </a:lnTo>
                <a:lnTo>
                  <a:pt x="181348" y="310979"/>
                </a:lnTo>
                <a:lnTo>
                  <a:pt x="195456" y="309610"/>
                </a:lnTo>
                <a:lnTo>
                  <a:pt x="208781" y="307485"/>
                </a:lnTo>
                <a:lnTo>
                  <a:pt x="221322" y="304589"/>
                </a:lnTo>
                <a:lnTo>
                  <a:pt x="233080" y="300908"/>
                </a:lnTo>
                <a:lnTo>
                  <a:pt x="244054" y="296424"/>
                </a:lnTo>
                <a:lnTo>
                  <a:pt x="254244" y="291122"/>
                </a:lnTo>
                <a:lnTo>
                  <a:pt x="263652" y="284987"/>
                </a:lnTo>
                <a:lnTo>
                  <a:pt x="278289" y="272318"/>
                </a:lnTo>
                <a:lnTo>
                  <a:pt x="286699" y="263182"/>
                </a:lnTo>
                <a:lnTo>
                  <a:pt x="294280" y="253216"/>
                </a:lnTo>
                <a:lnTo>
                  <a:pt x="300990" y="242379"/>
                </a:lnTo>
                <a:lnTo>
                  <a:pt x="306786" y="230628"/>
                </a:lnTo>
                <a:lnTo>
                  <a:pt x="311626" y="217921"/>
                </a:lnTo>
                <a:lnTo>
                  <a:pt x="315468" y="204215"/>
                </a:lnTo>
                <a:lnTo>
                  <a:pt x="303966" y="202401"/>
                </a:lnTo>
                <a:lnTo>
                  <a:pt x="291405" y="200432"/>
                </a:lnTo>
                <a:lnTo>
                  <a:pt x="278844" y="198490"/>
                </a:lnTo>
                <a:lnTo>
                  <a:pt x="266283" y="196588"/>
                </a:lnTo>
                <a:lnTo>
                  <a:pt x="253722" y="194740"/>
                </a:lnTo>
                <a:lnTo>
                  <a:pt x="241161" y="192960"/>
                </a:lnTo>
                <a:lnTo>
                  <a:pt x="228600" y="191261"/>
                </a:lnTo>
                <a:lnTo>
                  <a:pt x="225073" y="204157"/>
                </a:lnTo>
                <a:lnTo>
                  <a:pt x="219853" y="216785"/>
                </a:lnTo>
                <a:lnTo>
                  <a:pt x="213408" y="226965"/>
                </a:lnTo>
                <a:lnTo>
                  <a:pt x="205740" y="234695"/>
                </a:lnTo>
                <a:lnTo>
                  <a:pt x="191033" y="243376"/>
                </a:lnTo>
                <a:lnTo>
                  <a:pt x="178605" y="246620"/>
                </a:lnTo>
                <a:lnTo>
                  <a:pt x="164592" y="247649"/>
                </a:lnTo>
                <a:lnTo>
                  <a:pt x="156795" y="247350"/>
                </a:lnTo>
                <a:lnTo>
                  <a:pt x="143427" y="245210"/>
                </a:lnTo>
                <a:lnTo>
                  <a:pt x="131315" y="240928"/>
                </a:lnTo>
                <a:lnTo>
                  <a:pt x="120558" y="234408"/>
                </a:lnTo>
                <a:lnTo>
                  <a:pt x="111252" y="225551"/>
                </a:lnTo>
                <a:lnTo>
                  <a:pt x="104505" y="216690"/>
                </a:lnTo>
                <a:lnTo>
                  <a:pt x="99527" y="206843"/>
                </a:lnTo>
                <a:lnTo>
                  <a:pt x="95655" y="195319"/>
                </a:lnTo>
                <a:lnTo>
                  <a:pt x="92890" y="182136"/>
                </a:lnTo>
                <a:lnTo>
                  <a:pt x="91231" y="167315"/>
                </a:lnTo>
                <a:lnTo>
                  <a:pt x="90678" y="150875"/>
                </a:lnTo>
                <a:lnTo>
                  <a:pt x="90927" y="140606"/>
                </a:lnTo>
                <a:lnTo>
                  <a:pt x="92370" y="125471"/>
                </a:lnTo>
                <a:lnTo>
                  <a:pt x="95073" y="112072"/>
                </a:lnTo>
                <a:lnTo>
                  <a:pt x="99011" y="100410"/>
                </a:lnTo>
                <a:lnTo>
                  <a:pt x="104159" y="90484"/>
                </a:lnTo>
                <a:lnTo>
                  <a:pt x="110490" y="82295"/>
                </a:lnTo>
                <a:lnTo>
                  <a:pt x="115016" y="77966"/>
                </a:lnTo>
                <a:lnTo>
                  <a:pt x="125177" y="70859"/>
                </a:lnTo>
                <a:lnTo>
                  <a:pt x="136766" y="65783"/>
                </a:lnTo>
                <a:lnTo>
                  <a:pt x="149683" y="62737"/>
                </a:lnTo>
                <a:lnTo>
                  <a:pt x="163830" y="61721"/>
                </a:lnTo>
                <a:lnTo>
                  <a:pt x="168595" y="61849"/>
                </a:lnTo>
                <a:lnTo>
                  <a:pt x="182127" y="63797"/>
                </a:lnTo>
                <a:lnTo>
                  <a:pt x="193918" y="67902"/>
                </a:lnTo>
                <a:lnTo>
                  <a:pt x="204216" y="73913"/>
                </a:lnTo>
                <a:lnTo>
                  <a:pt x="213902" y="84145"/>
                </a:lnTo>
                <a:lnTo>
                  <a:pt x="220030" y="95502"/>
                </a:lnTo>
                <a:lnTo>
                  <a:pt x="224028" y="108965"/>
                </a:lnTo>
                <a:lnTo>
                  <a:pt x="236269" y="107033"/>
                </a:lnTo>
                <a:lnTo>
                  <a:pt x="248722" y="105069"/>
                </a:lnTo>
                <a:lnTo>
                  <a:pt x="261202" y="103105"/>
                </a:lnTo>
                <a:lnTo>
                  <a:pt x="273723" y="101141"/>
                </a:lnTo>
                <a:lnTo>
                  <a:pt x="286296" y="99177"/>
                </a:lnTo>
                <a:lnTo>
                  <a:pt x="298937" y="97213"/>
                </a:lnTo>
                <a:lnTo>
                  <a:pt x="311658" y="95249"/>
                </a:lnTo>
                <a:lnTo>
                  <a:pt x="306849" y="82471"/>
                </a:lnTo>
                <a:lnTo>
                  <a:pt x="301026" y="70180"/>
                </a:lnTo>
                <a:lnTo>
                  <a:pt x="294380" y="58900"/>
                </a:lnTo>
                <a:lnTo>
                  <a:pt x="286925" y="48618"/>
                </a:lnTo>
                <a:lnTo>
                  <a:pt x="278675" y="39319"/>
                </a:lnTo>
                <a:lnTo>
                  <a:pt x="269642" y="30992"/>
                </a:lnTo>
                <a:lnTo>
                  <a:pt x="259842" y="23621"/>
                </a:lnTo>
                <a:lnTo>
                  <a:pt x="251165" y="18468"/>
                </a:lnTo>
                <a:lnTo>
                  <a:pt x="240787" y="13513"/>
                </a:lnTo>
                <a:lnTo>
                  <a:pt x="229623" y="9345"/>
                </a:lnTo>
                <a:lnTo>
                  <a:pt x="217679" y="5956"/>
                </a:lnTo>
                <a:lnTo>
                  <a:pt x="204966" y="3336"/>
                </a:lnTo>
                <a:lnTo>
                  <a:pt x="191494" y="14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45597" y="265049"/>
            <a:ext cx="315468" cy="311658"/>
          </a:xfrm>
          <a:custGeom>
            <a:avLst/>
            <a:gdLst/>
            <a:ahLst/>
            <a:cxnLst/>
            <a:rect l="l" t="t" r="r" b="b"/>
            <a:pathLst>
              <a:path w="315467" h="311658">
                <a:moveTo>
                  <a:pt x="311658" y="95249"/>
                </a:moveTo>
                <a:lnTo>
                  <a:pt x="298937" y="97213"/>
                </a:lnTo>
                <a:lnTo>
                  <a:pt x="286296" y="99177"/>
                </a:lnTo>
                <a:lnTo>
                  <a:pt x="273723" y="101141"/>
                </a:lnTo>
                <a:lnTo>
                  <a:pt x="261202" y="103105"/>
                </a:lnTo>
                <a:lnTo>
                  <a:pt x="248722" y="105069"/>
                </a:lnTo>
                <a:lnTo>
                  <a:pt x="236269" y="107033"/>
                </a:lnTo>
                <a:lnTo>
                  <a:pt x="224028" y="108965"/>
                </a:lnTo>
                <a:lnTo>
                  <a:pt x="220030" y="95502"/>
                </a:lnTo>
                <a:lnTo>
                  <a:pt x="213902" y="84145"/>
                </a:lnTo>
                <a:lnTo>
                  <a:pt x="205786" y="75181"/>
                </a:lnTo>
                <a:lnTo>
                  <a:pt x="193918" y="67902"/>
                </a:lnTo>
                <a:lnTo>
                  <a:pt x="182127" y="63797"/>
                </a:lnTo>
                <a:lnTo>
                  <a:pt x="168595" y="61849"/>
                </a:lnTo>
                <a:lnTo>
                  <a:pt x="163830" y="61721"/>
                </a:lnTo>
                <a:lnTo>
                  <a:pt x="149683" y="62737"/>
                </a:lnTo>
                <a:lnTo>
                  <a:pt x="136766" y="65783"/>
                </a:lnTo>
                <a:lnTo>
                  <a:pt x="125177" y="70859"/>
                </a:lnTo>
                <a:lnTo>
                  <a:pt x="115016" y="77966"/>
                </a:lnTo>
                <a:lnTo>
                  <a:pt x="110490" y="82295"/>
                </a:lnTo>
                <a:lnTo>
                  <a:pt x="104159" y="90484"/>
                </a:lnTo>
                <a:lnTo>
                  <a:pt x="99011" y="100410"/>
                </a:lnTo>
                <a:lnTo>
                  <a:pt x="95073" y="112072"/>
                </a:lnTo>
                <a:lnTo>
                  <a:pt x="92370" y="125471"/>
                </a:lnTo>
                <a:lnTo>
                  <a:pt x="90927" y="140606"/>
                </a:lnTo>
                <a:lnTo>
                  <a:pt x="90678" y="150875"/>
                </a:lnTo>
                <a:lnTo>
                  <a:pt x="91231" y="167315"/>
                </a:lnTo>
                <a:lnTo>
                  <a:pt x="92890" y="182136"/>
                </a:lnTo>
                <a:lnTo>
                  <a:pt x="95655" y="195319"/>
                </a:lnTo>
                <a:lnTo>
                  <a:pt x="99527" y="206843"/>
                </a:lnTo>
                <a:lnTo>
                  <a:pt x="104505" y="216690"/>
                </a:lnTo>
                <a:lnTo>
                  <a:pt x="110588" y="224837"/>
                </a:lnTo>
                <a:lnTo>
                  <a:pt x="120558" y="234408"/>
                </a:lnTo>
                <a:lnTo>
                  <a:pt x="131315" y="240928"/>
                </a:lnTo>
                <a:lnTo>
                  <a:pt x="143427" y="245210"/>
                </a:lnTo>
                <a:lnTo>
                  <a:pt x="156795" y="247350"/>
                </a:lnTo>
                <a:lnTo>
                  <a:pt x="164592" y="247649"/>
                </a:lnTo>
                <a:lnTo>
                  <a:pt x="178605" y="246620"/>
                </a:lnTo>
                <a:lnTo>
                  <a:pt x="191033" y="243376"/>
                </a:lnTo>
                <a:lnTo>
                  <a:pt x="201876" y="237684"/>
                </a:lnTo>
                <a:lnTo>
                  <a:pt x="213408" y="226965"/>
                </a:lnTo>
                <a:lnTo>
                  <a:pt x="219853" y="216785"/>
                </a:lnTo>
                <a:lnTo>
                  <a:pt x="225073" y="204157"/>
                </a:lnTo>
                <a:lnTo>
                  <a:pt x="228600" y="191261"/>
                </a:lnTo>
                <a:lnTo>
                  <a:pt x="241161" y="192960"/>
                </a:lnTo>
                <a:lnTo>
                  <a:pt x="253722" y="194740"/>
                </a:lnTo>
                <a:lnTo>
                  <a:pt x="266283" y="196588"/>
                </a:lnTo>
                <a:lnTo>
                  <a:pt x="278844" y="198490"/>
                </a:lnTo>
                <a:lnTo>
                  <a:pt x="291405" y="200432"/>
                </a:lnTo>
                <a:lnTo>
                  <a:pt x="303966" y="202401"/>
                </a:lnTo>
                <a:lnTo>
                  <a:pt x="315468" y="204215"/>
                </a:lnTo>
                <a:lnTo>
                  <a:pt x="311626" y="217921"/>
                </a:lnTo>
                <a:lnTo>
                  <a:pt x="306786" y="230628"/>
                </a:lnTo>
                <a:lnTo>
                  <a:pt x="300990" y="242379"/>
                </a:lnTo>
                <a:lnTo>
                  <a:pt x="294280" y="253216"/>
                </a:lnTo>
                <a:lnTo>
                  <a:pt x="286699" y="263182"/>
                </a:lnTo>
                <a:lnTo>
                  <a:pt x="278289" y="272318"/>
                </a:lnTo>
                <a:lnTo>
                  <a:pt x="269092" y="280668"/>
                </a:lnTo>
                <a:lnTo>
                  <a:pt x="254244" y="291122"/>
                </a:lnTo>
                <a:lnTo>
                  <a:pt x="244054" y="296424"/>
                </a:lnTo>
                <a:lnTo>
                  <a:pt x="233080" y="300908"/>
                </a:lnTo>
                <a:lnTo>
                  <a:pt x="221322" y="304589"/>
                </a:lnTo>
                <a:lnTo>
                  <a:pt x="208781" y="307485"/>
                </a:lnTo>
                <a:lnTo>
                  <a:pt x="195456" y="309610"/>
                </a:lnTo>
                <a:lnTo>
                  <a:pt x="181348" y="310979"/>
                </a:lnTo>
                <a:lnTo>
                  <a:pt x="166456" y="311609"/>
                </a:lnTo>
                <a:lnTo>
                  <a:pt x="160782" y="311657"/>
                </a:lnTo>
                <a:lnTo>
                  <a:pt x="146127" y="311250"/>
                </a:lnTo>
                <a:lnTo>
                  <a:pt x="132055" y="310017"/>
                </a:lnTo>
                <a:lnTo>
                  <a:pt x="118575" y="307944"/>
                </a:lnTo>
                <a:lnTo>
                  <a:pt x="105696" y="305016"/>
                </a:lnTo>
                <a:lnTo>
                  <a:pt x="93428" y="301220"/>
                </a:lnTo>
                <a:lnTo>
                  <a:pt x="81782" y="296539"/>
                </a:lnTo>
                <a:lnTo>
                  <a:pt x="70766" y="290961"/>
                </a:lnTo>
                <a:lnTo>
                  <a:pt x="60390" y="284469"/>
                </a:lnTo>
                <a:lnTo>
                  <a:pt x="50665" y="277050"/>
                </a:lnTo>
                <a:lnTo>
                  <a:pt x="34880" y="261617"/>
                </a:lnTo>
                <a:lnTo>
                  <a:pt x="27263" y="252033"/>
                </a:lnTo>
                <a:lnTo>
                  <a:pt x="20583" y="241759"/>
                </a:lnTo>
                <a:lnTo>
                  <a:pt x="14840" y="230795"/>
                </a:lnTo>
                <a:lnTo>
                  <a:pt x="10035" y="219140"/>
                </a:lnTo>
                <a:lnTo>
                  <a:pt x="6167" y="206794"/>
                </a:lnTo>
                <a:lnTo>
                  <a:pt x="3235" y="193758"/>
                </a:lnTo>
                <a:lnTo>
                  <a:pt x="1241" y="180032"/>
                </a:lnTo>
                <a:lnTo>
                  <a:pt x="184" y="165615"/>
                </a:lnTo>
                <a:lnTo>
                  <a:pt x="0" y="156209"/>
                </a:lnTo>
                <a:lnTo>
                  <a:pt x="463" y="141420"/>
                </a:lnTo>
                <a:lnTo>
                  <a:pt x="1852" y="127275"/>
                </a:lnTo>
                <a:lnTo>
                  <a:pt x="4168" y="113783"/>
                </a:lnTo>
                <a:lnTo>
                  <a:pt x="7410" y="100956"/>
                </a:lnTo>
                <a:lnTo>
                  <a:pt x="11578" y="88803"/>
                </a:lnTo>
                <a:lnTo>
                  <a:pt x="16673" y="77333"/>
                </a:lnTo>
                <a:lnTo>
                  <a:pt x="22694" y="66558"/>
                </a:lnTo>
                <a:lnTo>
                  <a:pt x="29641" y="56487"/>
                </a:lnTo>
                <a:lnTo>
                  <a:pt x="37514" y="47131"/>
                </a:lnTo>
                <a:lnTo>
                  <a:pt x="52551" y="33258"/>
                </a:lnTo>
                <a:lnTo>
                  <a:pt x="62353" y="26208"/>
                </a:lnTo>
                <a:lnTo>
                  <a:pt x="72826" y="19996"/>
                </a:lnTo>
                <a:lnTo>
                  <a:pt x="83956" y="14624"/>
                </a:lnTo>
                <a:lnTo>
                  <a:pt x="95728" y="10090"/>
                </a:lnTo>
                <a:lnTo>
                  <a:pt x="108129" y="6395"/>
                </a:lnTo>
                <a:lnTo>
                  <a:pt x="121144" y="3539"/>
                </a:lnTo>
                <a:lnTo>
                  <a:pt x="134760" y="1521"/>
                </a:lnTo>
                <a:lnTo>
                  <a:pt x="148961" y="343"/>
                </a:lnTo>
                <a:lnTo>
                  <a:pt x="162306" y="0"/>
                </a:lnTo>
                <a:lnTo>
                  <a:pt x="177270" y="367"/>
                </a:lnTo>
                <a:lnTo>
                  <a:pt x="191494" y="1476"/>
                </a:lnTo>
                <a:lnTo>
                  <a:pt x="204966" y="3336"/>
                </a:lnTo>
                <a:lnTo>
                  <a:pt x="217679" y="5956"/>
                </a:lnTo>
                <a:lnTo>
                  <a:pt x="229623" y="9345"/>
                </a:lnTo>
                <a:lnTo>
                  <a:pt x="240787" y="13513"/>
                </a:lnTo>
                <a:lnTo>
                  <a:pt x="251165" y="18468"/>
                </a:lnTo>
                <a:lnTo>
                  <a:pt x="269642" y="30992"/>
                </a:lnTo>
                <a:lnTo>
                  <a:pt x="278675" y="39319"/>
                </a:lnTo>
                <a:lnTo>
                  <a:pt x="286925" y="48618"/>
                </a:lnTo>
                <a:lnTo>
                  <a:pt x="294380" y="58900"/>
                </a:lnTo>
                <a:lnTo>
                  <a:pt x="301026" y="70180"/>
                </a:lnTo>
                <a:lnTo>
                  <a:pt x="306849" y="82471"/>
                </a:lnTo>
                <a:lnTo>
                  <a:pt x="311658" y="95249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0501" y="269621"/>
            <a:ext cx="281178" cy="300990"/>
          </a:xfrm>
          <a:custGeom>
            <a:avLst/>
            <a:gdLst/>
            <a:ahLst/>
            <a:cxnLst/>
            <a:rect l="l" t="t" r="r" b="b"/>
            <a:pathLst>
              <a:path w="281177" h="300990">
                <a:moveTo>
                  <a:pt x="227731" y="52"/>
                </a:moveTo>
                <a:lnTo>
                  <a:pt x="213680" y="1185"/>
                </a:lnTo>
                <a:lnTo>
                  <a:pt x="200885" y="3752"/>
                </a:lnTo>
                <a:lnTo>
                  <a:pt x="189349" y="7694"/>
                </a:lnTo>
                <a:lnTo>
                  <a:pt x="179070" y="12953"/>
                </a:lnTo>
                <a:lnTo>
                  <a:pt x="169101" y="20754"/>
                </a:lnTo>
                <a:lnTo>
                  <a:pt x="161911" y="29409"/>
                </a:lnTo>
                <a:lnTo>
                  <a:pt x="154973" y="40412"/>
                </a:lnTo>
                <a:lnTo>
                  <a:pt x="148256" y="53733"/>
                </a:lnTo>
                <a:lnTo>
                  <a:pt x="141732" y="69341"/>
                </a:lnTo>
                <a:lnTo>
                  <a:pt x="136627" y="82086"/>
                </a:lnTo>
                <a:lnTo>
                  <a:pt x="130465" y="95434"/>
                </a:lnTo>
                <a:lnTo>
                  <a:pt x="124772" y="105438"/>
                </a:lnTo>
                <a:lnTo>
                  <a:pt x="119634" y="112013"/>
                </a:lnTo>
                <a:lnTo>
                  <a:pt x="114400" y="116478"/>
                </a:lnTo>
                <a:lnTo>
                  <a:pt x="103159" y="121449"/>
                </a:lnTo>
                <a:lnTo>
                  <a:pt x="88392" y="124205"/>
                </a:lnTo>
                <a:lnTo>
                  <a:pt x="88392" y="2285"/>
                </a:lnTo>
                <a:lnTo>
                  <a:pt x="0" y="2285"/>
                </a:lnTo>
                <a:lnTo>
                  <a:pt x="0" y="300989"/>
                </a:lnTo>
                <a:lnTo>
                  <a:pt x="88392" y="300989"/>
                </a:lnTo>
                <a:lnTo>
                  <a:pt x="88392" y="173735"/>
                </a:lnTo>
                <a:lnTo>
                  <a:pt x="94633" y="173927"/>
                </a:lnTo>
                <a:lnTo>
                  <a:pt x="107957" y="176071"/>
                </a:lnTo>
                <a:lnTo>
                  <a:pt x="118110" y="180593"/>
                </a:lnTo>
                <a:lnTo>
                  <a:pt x="119583" y="181812"/>
                </a:lnTo>
                <a:lnTo>
                  <a:pt x="126315" y="189089"/>
                </a:lnTo>
                <a:lnTo>
                  <a:pt x="133653" y="199768"/>
                </a:lnTo>
                <a:lnTo>
                  <a:pt x="141732" y="214121"/>
                </a:lnTo>
                <a:lnTo>
                  <a:pt x="145549" y="221755"/>
                </a:lnTo>
                <a:lnTo>
                  <a:pt x="151216" y="233074"/>
                </a:lnTo>
                <a:lnTo>
                  <a:pt x="156900" y="244393"/>
                </a:lnTo>
                <a:lnTo>
                  <a:pt x="162611" y="255713"/>
                </a:lnTo>
                <a:lnTo>
                  <a:pt x="168359" y="267032"/>
                </a:lnTo>
                <a:lnTo>
                  <a:pt x="174154" y="278351"/>
                </a:lnTo>
                <a:lnTo>
                  <a:pt x="180007" y="289670"/>
                </a:lnTo>
                <a:lnTo>
                  <a:pt x="185928" y="300989"/>
                </a:lnTo>
                <a:lnTo>
                  <a:pt x="281178" y="300989"/>
                </a:lnTo>
                <a:lnTo>
                  <a:pt x="277119" y="294191"/>
                </a:lnTo>
                <a:lnTo>
                  <a:pt x="270521" y="283232"/>
                </a:lnTo>
                <a:lnTo>
                  <a:pt x="263940" y="272363"/>
                </a:lnTo>
                <a:lnTo>
                  <a:pt x="257386" y="261543"/>
                </a:lnTo>
                <a:lnTo>
                  <a:pt x="250869" y="250732"/>
                </a:lnTo>
                <a:lnTo>
                  <a:pt x="244400" y="239887"/>
                </a:lnTo>
                <a:lnTo>
                  <a:pt x="237990" y="228967"/>
                </a:lnTo>
                <a:lnTo>
                  <a:pt x="231647" y="217931"/>
                </a:lnTo>
                <a:lnTo>
                  <a:pt x="230124" y="216407"/>
                </a:lnTo>
                <a:lnTo>
                  <a:pt x="227838" y="212597"/>
                </a:lnTo>
                <a:lnTo>
                  <a:pt x="223532" y="204726"/>
                </a:lnTo>
                <a:lnTo>
                  <a:pt x="215464" y="191900"/>
                </a:lnTo>
                <a:lnTo>
                  <a:pt x="206915" y="180657"/>
                </a:lnTo>
                <a:lnTo>
                  <a:pt x="197886" y="170988"/>
                </a:lnTo>
                <a:lnTo>
                  <a:pt x="188378" y="162880"/>
                </a:lnTo>
                <a:lnTo>
                  <a:pt x="178389" y="156325"/>
                </a:lnTo>
                <a:lnTo>
                  <a:pt x="167920" y="151311"/>
                </a:lnTo>
                <a:lnTo>
                  <a:pt x="156972" y="147827"/>
                </a:lnTo>
                <a:lnTo>
                  <a:pt x="160338" y="146495"/>
                </a:lnTo>
                <a:lnTo>
                  <a:pt x="170403" y="140896"/>
                </a:lnTo>
                <a:lnTo>
                  <a:pt x="179579" y="133155"/>
                </a:lnTo>
                <a:lnTo>
                  <a:pt x="187806" y="123241"/>
                </a:lnTo>
                <a:lnTo>
                  <a:pt x="195022" y="111124"/>
                </a:lnTo>
                <a:lnTo>
                  <a:pt x="201168" y="96773"/>
                </a:lnTo>
                <a:lnTo>
                  <a:pt x="203746" y="90061"/>
                </a:lnTo>
                <a:lnTo>
                  <a:pt x="210195" y="75669"/>
                </a:lnTo>
                <a:lnTo>
                  <a:pt x="216408" y="65499"/>
                </a:lnTo>
                <a:lnTo>
                  <a:pt x="222504" y="59435"/>
                </a:lnTo>
                <a:lnTo>
                  <a:pt x="226343" y="57794"/>
                </a:lnTo>
                <a:lnTo>
                  <a:pt x="236068" y="55675"/>
                </a:lnTo>
                <a:lnTo>
                  <a:pt x="249707" y="54478"/>
                </a:lnTo>
                <a:lnTo>
                  <a:pt x="267462" y="54101"/>
                </a:lnTo>
                <a:lnTo>
                  <a:pt x="267459" y="52318"/>
                </a:lnTo>
                <a:lnTo>
                  <a:pt x="267320" y="39619"/>
                </a:lnTo>
                <a:lnTo>
                  <a:pt x="267061" y="26921"/>
                </a:lnTo>
                <a:lnTo>
                  <a:pt x="266811" y="14222"/>
                </a:lnTo>
                <a:lnTo>
                  <a:pt x="266700" y="1523"/>
                </a:lnTo>
                <a:lnTo>
                  <a:pt x="254020" y="908"/>
                </a:lnTo>
                <a:lnTo>
                  <a:pt x="240928" y="263"/>
                </a:lnTo>
                <a:lnTo>
                  <a:pt x="231647" y="0"/>
                </a:lnTo>
                <a:lnTo>
                  <a:pt x="227731" y="5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5113" y="271907"/>
            <a:ext cx="308610" cy="298704"/>
          </a:xfrm>
          <a:custGeom>
            <a:avLst/>
            <a:gdLst/>
            <a:ahLst/>
            <a:cxnLst/>
            <a:rect l="l" t="t" r="r" b="b"/>
            <a:pathLst>
              <a:path w="308610" h="298703">
                <a:moveTo>
                  <a:pt x="46951" y="298704"/>
                </a:moveTo>
                <a:lnTo>
                  <a:pt x="85344" y="298704"/>
                </a:lnTo>
                <a:lnTo>
                  <a:pt x="89470" y="292773"/>
                </a:lnTo>
                <a:lnTo>
                  <a:pt x="96775" y="282348"/>
                </a:lnTo>
                <a:lnTo>
                  <a:pt x="104113" y="271958"/>
                </a:lnTo>
                <a:lnTo>
                  <a:pt x="111482" y="261598"/>
                </a:lnTo>
                <a:lnTo>
                  <a:pt x="118879" y="251264"/>
                </a:lnTo>
                <a:lnTo>
                  <a:pt x="126298" y="240955"/>
                </a:lnTo>
                <a:lnTo>
                  <a:pt x="133738" y="230665"/>
                </a:lnTo>
                <a:lnTo>
                  <a:pt x="141194" y="220392"/>
                </a:lnTo>
                <a:lnTo>
                  <a:pt x="148663" y="210131"/>
                </a:lnTo>
                <a:lnTo>
                  <a:pt x="156140" y="199880"/>
                </a:lnTo>
                <a:lnTo>
                  <a:pt x="163624" y="189634"/>
                </a:lnTo>
                <a:lnTo>
                  <a:pt x="171109" y="179390"/>
                </a:lnTo>
                <a:lnTo>
                  <a:pt x="178593" y="169145"/>
                </a:lnTo>
                <a:lnTo>
                  <a:pt x="186072" y="158895"/>
                </a:lnTo>
                <a:lnTo>
                  <a:pt x="193543" y="148636"/>
                </a:lnTo>
                <a:lnTo>
                  <a:pt x="201001" y="138364"/>
                </a:lnTo>
                <a:lnTo>
                  <a:pt x="208443" y="128077"/>
                </a:lnTo>
                <a:lnTo>
                  <a:pt x="215866" y="117771"/>
                </a:lnTo>
                <a:lnTo>
                  <a:pt x="223265" y="107441"/>
                </a:lnTo>
                <a:lnTo>
                  <a:pt x="223265" y="298704"/>
                </a:lnTo>
                <a:lnTo>
                  <a:pt x="308610" y="298704"/>
                </a:lnTo>
                <a:lnTo>
                  <a:pt x="308610" y="0"/>
                </a:lnTo>
                <a:lnTo>
                  <a:pt x="221742" y="0"/>
                </a:lnTo>
                <a:lnTo>
                  <a:pt x="219864" y="2606"/>
                </a:lnTo>
                <a:lnTo>
                  <a:pt x="212446" y="12866"/>
                </a:lnTo>
                <a:lnTo>
                  <a:pt x="204993" y="23115"/>
                </a:lnTo>
                <a:lnTo>
                  <a:pt x="197511" y="33355"/>
                </a:lnTo>
                <a:lnTo>
                  <a:pt x="190005" y="43588"/>
                </a:lnTo>
                <a:lnTo>
                  <a:pt x="182481" y="53818"/>
                </a:lnTo>
                <a:lnTo>
                  <a:pt x="174942" y="64045"/>
                </a:lnTo>
                <a:lnTo>
                  <a:pt x="167396" y="74273"/>
                </a:lnTo>
                <a:lnTo>
                  <a:pt x="159846" y="84504"/>
                </a:lnTo>
                <a:lnTo>
                  <a:pt x="152299" y="94740"/>
                </a:lnTo>
                <a:lnTo>
                  <a:pt x="144759" y="104982"/>
                </a:lnTo>
                <a:lnTo>
                  <a:pt x="137232" y="115234"/>
                </a:lnTo>
                <a:lnTo>
                  <a:pt x="129723" y="125498"/>
                </a:lnTo>
                <a:lnTo>
                  <a:pt x="122238" y="135776"/>
                </a:lnTo>
                <a:lnTo>
                  <a:pt x="114781" y="146069"/>
                </a:lnTo>
                <a:lnTo>
                  <a:pt x="107357" y="156382"/>
                </a:lnTo>
                <a:lnTo>
                  <a:pt x="99973" y="166715"/>
                </a:lnTo>
                <a:lnTo>
                  <a:pt x="92634" y="177070"/>
                </a:lnTo>
                <a:lnTo>
                  <a:pt x="85344" y="187452"/>
                </a:lnTo>
                <a:lnTo>
                  <a:pt x="85344" y="0"/>
                </a:lnTo>
                <a:lnTo>
                  <a:pt x="0" y="0"/>
                </a:lnTo>
                <a:lnTo>
                  <a:pt x="0" y="298704"/>
                </a:lnTo>
                <a:lnTo>
                  <a:pt x="46951" y="29870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0501" y="269621"/>
            <a:ext cx="281178" cy="300990"/>
          </a:xfrm>
          <a:custGeom>
            <a:avLst/>
            <a:gdLst/>
            <a:ahLst/>
            <a:cxnLst/>
            <a:rect l="l" t="t" r="r" b="b"/>
            <a:pathLst>
              <a:path w="281177" h="300990">
                <a:moveTo>
                  <a:pt x="0" y="2285"/>
                </a:moveTo>
                <a:lnTo>
                  <a:pt x="12766" y="2285"/>
                </a:lnTo>
                <a:lnTo>
                  <a:pt x="25466" y="2285"/>
                </a:lnTo>
                <a:lnTo>
                  <a:pt x="38125" y="2285"/>
                </a:lnTo>
                <a:lnTo>
                  <a:pt x="50772" y="2285"/>
                </a:lnTo>
                <a:lnTo>
                  <a:pt x="63432" y="2285"/>
                </a:lnTo>
                <a:lnTo>
                  <a:pt x="76134" y="2285"/>
                </a:lnTo>
                <a:lnTo>
                  <a:pt x="88392" y="2285"/>
                </a:lnTo>
                <a:lnTo>
                  <a:pt x="88392" y="14929"/>
                </a:lnTo>
                <a:lnTo>
                  <a:pt x="88391" y="27612"/>
                </a:lnTo>
                <a:lnTo>
                  <a:pt x="88392" y="40324"/>
                </a:lnTo>
                <a:lnTo>
                  <a:pt x="88391" y="53055"/>
                </a:lnTo>
                <a:lnTo>
                  <a:pt x="88392" y="65793"/>
                </a:lnTo>
                <a:lnTo>
                  <a:pt x="88392" y="78530"/>
                </a:lnTo>
                <a:lnTo>
                  <a:pt x="88391" y="91254"/>
                </a:lnTo>
                <a:lnTo>
                  <a:pt x="88392" y="103956"/>
                </a:lnTo>
                <a:lnTo>
                  <a:pt x="88392" y="116625"/>
                </a:lnTo>
                <a:lnTo>
                  <a:pt x="88392" y="124205"/>
                </a:lnTo>
                <a:lnTo>
                  <a:pt x="103159" y="121449"/>
                </a:lnTo>
                <a:lnTo>
                  <a:pt x="114400" y="116478"/>
                </a:lnTo>
                <a:lnTo>
                  <a:pt x="119634" y="112013"/>
                </a:lnTo>
                <a:lnTo>
                  <a:pt x="124772" y="105438"/>
                </a:lnTo>
                <a:lnTo>
                  <a:pt x="130465" y="95434"/>
                </a:lnTo>
                <a:lnTo>
                  <a:pt x="136627" y="82086"/>
                </a:lnTo>
                <a:lnTo>
                  <a:pt x="141732" y="69341"/>
                </a:lnTo>
                <a:lnTo>
                  <a:pt x="148256" y="53733"/>
                </a:lnTo>
                <a:lnTo>
                  <a:pt x="154973" y="40412"/>
                </a:lnTo>
                <a:lnTo>
                  <a:pt x="161911" y="29409"/>
                </a:lnTo>
                <a:lnTo>
                  <a:pt x="169101" y="20754"/>
                </a:lnTo>
                <a:lnTo>
                  <a:pt x="176574" y="14477"/>
                </a:lnTo>
                <a:lnTo>
                  <a:pt x="189349" y="7694"/>
                </a:lnTo>
                <a:lnTo>
                  <a:pt x="200885" y="3752"/>
                </a:lnTo>
                <a:lnTo>
                  <a:pt x="213680" y="1185"/>
                </a:lnTo>
                <a:lnTo>
                  <a:pt x="227731" y="52"/>
                </a:lnTo>
                <a:lnTo>
                  <a:pt x="231647" y="0"/>
                </a:lnTo>
                <a:lnTo>
                  <a:pt x="240928" y="263"/>
                </a:lnTo>
                <a:lnTo>
                  <a:pt x="254020" y="908"/>
                </a:lnTo>
                <a:lnTo>
                  <a:pt x="266700" y="1523"/>
                </a:lnTo>
                <a:lnTo>
                  <a:pt x="266811" y="14222"/>
                </a:lnTo>
                <a:lnTo>
                  <a:pt x="267061" y="26921"/>
                </a:lnTo>
                <a:lnTo>
                  <a:pt x="267320" y="39619"/>
                </a:lnTo>
                <a:lnTo>
                  <a:pt x="267459" y="52318"/>
                </a:lnTo>
                <a:lnTo>
                  <a:pt x="267462" y="54101"/>
                </a:lnTo>
                <a:lnTo>
                  <a:pt x="249707" y="54478"/>
                </a:lnTo>
                <a:lnTo>
                  <a:pt x="236068" y="55675"/>
                </a:lnTo>
                <a:lnTo>
                  <a:pt x="226343" y="57794"/>
                </a:lnTo>
                <a:lnTo>
                  <a:pt x="222504" y="59435"/>
                </a:lnTo>
                <a:lnTo>
                  <a:pt x="216408" y="65499"/>
                </a:lnTo>
                <a:lnTo>
                  <a:pt x="210195" y="75669"/>
                </a:lnTo>
                <a:lnTo>
                  <a:pt x="203746" y="90061"/>
                </a:lnTo>
                <a:lnTo>
                  <a:pt x="201168" y="96773"/>
                </a:lnTo>
                <a:lnTo>
                  <a:pt x="195022" y="111124"/>
                </a:lnTo>
                <a:lnTo>
                  <a:pt x="187806" y="123241"/>
                </a:lnTo>
                <a:lnTo>
                  <a:pt x="179579" y="133155"/>
                </a:lnTo>
                <a:lnTo>
                  <a:pt x="170403" y="140896"/>
                </a:lnTo>
                <a:lnTo>
                  <a:pt x="160338" y="146495"/>
                </a:lnTo>
                <a:lnTo>
                  <a:pt x="156972" y="147827"/>
                </a:lnTo>
                <a:lnTo>
                  <a:pt x="167920" y="151311"/>
                </a:lnTo>
                <a:lnTo>
                  <a:pt x="178389" y="156325"/>
                </a:lnTo>
                <a:lnTo>
                  <a:pt x="188378" y="162880"/>
                </a:lnTo>
                <a:lnTo>
                  <a:pt x="197886" y="170988"/>
                </a:lnTo>
                <a:lnTo>
                  <a:pt x="206915" y="180657"/>
                </a:lnTo>
                <a:lnTo>
                  <a:pt x="215464" y="191900"/>
                </a:lnTo>
                <a:lnTo>
                  <a:pt x="223532" y="204726"/>
                </a:lnTo>
                <a:lnTo>
                  <a:pt x="227838" y="212597"/>
                </a:lnTo>
                <a:lnTo>
                  <a:pt x="228600" y="214121"/>
                </a:lnTo>
                <a:lnTo>
                  <a:pt x="230124" y="216407"/>
                </a:lnTo>
                <a:lnTo>
                  <a:pt x="231647" y="217931"/>
                </a:lnTo>
                <a:lnTo>
                  <a:pt x="237990" y="228967"/>
                </a:lnTo>
                <a:lnTo>
                  <a:pt x="244400" y="239887"/>
                </a:lnTo>
                <a:lnTo>
                  <a:pt x="250869" y="250732"/>
                </a:lnTo>
                <a:lnTo>
                  <a:pt x="257386" y="261543"/>
                </a:lnTo>
                <a:lnTo>
                  <a:pt x="263940" y="272363"/>
                </a:lnTo>
                <a:lnTo>
                  <a:pt x="270521" y="283232"/>
                </a:lnTo>
                <a:lnTo>
                  <a:pt x="277119" y="294191"/>
                </a:lnTo>
                <a:lnTo>
                  <a:pt x="281178" y="300989"/>
                </a:lnTo>
                <a:lnTo>
                  <a:pt x="268378" y="300989"/>
                </a:lnTo>
                <a:lnTo>
                  <a:pt x="255589" y="300989"/>
                </a:lnTo>
                <a:lnTo>
                  <a:pt x="242821" y="300989"/>
                </a:lnTo>
                <a:lnTo>
                  <a:pt x="230087" y="300989"/>
                </a:lnTo>
                <a:lnTo>
                  <a:pt x="217395" y="300989"/>
                </a:lnTo>
                <a:lnTo>
                  <a:pt x="204758" y="300989"/>
                </a:lnTo>
                <a:lnTo>
                  <a:pt x="192186" y="300989"/>
                </a:lnTo>
                <a:lnTo>
                  <a:pt x="185928" y="300989"/>
                </a:lnTo>
                <a:lnTo>
                  <a:pt x="180007" y="289670"/>
                </a:lnTo>
                <a:lnTo>
                  <a:pt x="174154" y="278351"/>
                </a:lnTo>
                <a:lnTo>
                  <a:pt x="168359" y="267032"/>
                </a:lnTo>
                <a:lnTo>
                  <a:pt x="162611" y="255713"/>
                </a:lnTo>
                <a:lnTo>
                  <a:pt x="156900" y="244393"/>
                </a:lnTo>
                <a:lnTo>
                  <a:pt x="151216" y="233074"/>
                </a:lnTo>
                <a:lnTo>
                  <a:pt x="145549" y="221755"/>
                </a:lnTo>
                <a:lnTo>
                  <a:pt x="141732" y="214121"/>
                </a:lnTo>
                <a:lnTo>
                  <a:pt x="133653" y="199768"/>
                </a:lnTo>
                <a:lnTo>
                  <a:pt x="126315" y="189089"/>
                </a:lnTo>
                <a:lnTo>
                  <a:pt x="119583" y="181812"/>
                </a:lnTo>
                <a:lnTo>
                  <a:pt x="118110" y="180593"/>
                </a:lnTo>
                <a:lnTo>
                  <a:pt x="107957" y="176071"/>
                </a:lnTo>
                <a:lnTo>
                  <a:pt x="94633" y="173927"/>
                </a:lnTo>
                <a:lnTo>
                  <a:pt x="88392" y="173735"/>
                </a:lnTo>
                <a:lnTo>
                  <a:pt x="88392" y="186305"/>
                </a:lnTo>
                <a:lnTo>
                  <a:pt x="88392" y="198916"/>
                </a:lnTo>
                <a:lnTo>
                  <a:pt x="88392" y="211564"/>
                </a:lnTo>
                <a:lnTo>
                  <a:pt x="88392" y="224243"/>
                </a:lnTo>
                <a:lnTo>
                  <a:pt x="88392" y="236950"/>
                </a:lnTo>
                <a:lnTo>
                  <a:pt x="88392" y="249679"/>
                </a:lnTo>
                <a:lnTo>
                  <a:pt x="88392" y="262427"/>
                </a:lnTo>
                <a:lnTo>
                  <a:pt x="88392" y="275188"/>
                </a:lnTo>
                <a:lnTo>
                  <a:pt x="88392" y="287959"/>
                </a:lnTo>
                <a:lnTo>
                  <a:pt x="88392" y="300734"/>
                </a:lnTo>
                <a:lnTo>
                  <a:pt x="88392" y="300989"/>
                </a:lnTo>
                <a:lnTo>
                  <a:pt x="75625" y="300989"/>
                </a:lnTo>
                <a:lnTo>
                  <a:pt x="62925" y="300989"/>
                </a:lnTo>
                <a:lnTo>
                  <a:pt x="50266" y="300989"/>
                </a:lnTo>
                <a:lnTo>
                  <a:pt x="37619" y="300989"/>
                </a:lnTo>
                <a:lnTo>
                  <a:pt x="24959" y="300989"/>
                </a:lnTo>
                <a:lnTo>
                  <a:pt x="12257" y="300989"/>
                </a:lnTo>
                <a:lnTo>
                  <a:pt x="0" y="300989"/>
                </a:lnTo>
                <a:lnTo>
                  <a:pt x="0" y="286016"/>
                </a:lnTo>
                <a:lnTo>
                  <a:pt x="0" y="271044"/>
                </a:lnTo>
                <a:lnTo>
                  <a:pt x="0" y="256072"/>
                </a:lnTo>
                <a:lnTo>
                  <a:pt x="0" y="241102"/>
                </a:lnTo>
                <a:lnTo>
                  <a:pt x="0" y="226135"/>
                </a:lnTo>
                <a:lnTo>
                  <a:pt x="0" y="211170"/>
                </a:lnTo>
                <a:lnTo>
                  <a:pt x="0" y="196209"/>
                </a:lnTo>
                <a:lnTo>
                  <a:pt x="0" y="181252"/>
                </a:lnTo>
                <a:lnTo>
                  <a:pt x="0" y="166299"/>
                </a:lnTo>
                <a:lnTo>
                  <a:pt x="0" y="151352"/>
                </a:lnTo>
                <a:lnTo>
                  <a:pt x="0" y="136410"/>
                </a:lnTo>
                <a:lnTo>
                  <a:pt x="0" y="121474"/>
                </a:lnTo>
                <a:lnTo>
                  <a:pt x="0" y="106546"/>
                </a:lnTo>
                <a:lnTo>
                  <a:pt x="0" y="91625"/>
                </a:lnTo>
                <a:lnTo>
                  <a:pt x="0" y="76711"/>
                </a:lnTo>
                <a:lnTo>
                  <a:pt x="0" y="61807"/>
                </a:lnTo>
                <a:lnTo>
                  <a:pt x="0" y="46911"/>
                </a:lnTo>
                <a:lnTo>
                  <a:pt x="0" y="32026"/>
                </a:lnTo>
                <a:lnTo>
                  <a:pt x="0" y="17150"/>
                </a:lnTo>
                <a:lnTo>
                  <a:pt x="0" y="2285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45113" y="271907"/>
            <a:ext cx="308610" cy="298704"/>
          </a:xfrm>
          <a:custGeom>
            <a:avLst/>
            <a:gdLst/>
            <a:ahLst/>
            <a:cxnLst/>
            <a:rect l="l" t="t" r="r" b="b"/>
            <a:pathLst>
              <a:path w="308610" h="298704">
                <a:moveTo>
                  <a:pt x="0" y="0"/>
                </a:moveTo>
                <a:lnTo>
                  <a:pt x="12589" y="0"/>
                </a:lnTo>
                <a:lnTo>
                  <a:pt x="25193" y="0"/>
                </a:lnTo>
                <a:lnTo>
                  <a:pt x="37827" y="0"/>
                </a:lnTo>
                <a:lnTo>
                  <a:pt x="50507" y="0"/>
                </a:lnTo>
                <a:lnTo>
                  <a:pt x="63246" y="0"/>
                </a:lnTo>
                <a:lnTo>
                  <a:pt x="76062" y="0"/>
                </a:lnTo>
                <a:lnTo>
                  <a:pt x="85344" y="0"/>
                </a:lnTo>
                <a:lnTo>
                  <a:pt x="85343" y="12699"/>
                </a:lnTo>
                <a:lnTo>
                  <a:pt x="85343" y="25399"/>
                </a:lnTo>
                <a:lnTo>
                  <a:pt x="85344" y="38100"/>
                </a:lnTo>
                <a:lnTo>
                  <a:pt x="85344" y="50800"/>
                </a:lnTo>
                <a:lnTo>
                  <a:pt x="85344" y="63500"/>
                </a:lnTo>
                <a:lnTo>
                  <a:pt x="85344" y="76200"/>
                </a:lnTo>
                <a:lnTo>
                  <a:pt x="85344" y="88900"/>
                </a:lnTo>
                <a:lnTo>
                  <a:pt x="85344" y="101600"/>
                </a:lnTo>
                <a:lnTo>
                  <a:pt x="85344" y="114300"/>
                </a:lnTo>
                <a:lnTo>
                  <a:pt x="85344" y="127000"/>
                </a:lnTo>
                <a:lnTo>
                  <a:pt x="85344" y="139700"/>
                </a:lnTo>
                <a:lnTo>
                  <a:pt x="85344" y="152400"/>
                </a:lnTo>
                <a:lnTo>
                  <a:pt x="85344" y="165100"/>
                </a:lnTo>
                <a:lnTo>
                  <a:pt x="85344" y="177800"/>
                </a:lnTo>
                <a:lnTo>
                  <a:pt x="85344" y="187452"/>
                </a:lnTo>
                <a:lnTo>
                  <a:pt x="92634" y="177070"/>
                </a:lnTo>
                <a:lnTo>
                  <a:pt x="99973" y="166715"/>
                </a:lnTo>
                <a:lnTo>
                  <a:pt x="107357" y="156382"/>
                </a:lnTo>
                <a:lnTo>
                  <a:pt x="114781" y="146069"/>
                </a:lnTo>
                <a:lnTo>
                  <a:pt x="122238" y="135776"/>
                </a:lnTo>
                <a:lnTo>
                  <a:pt x="129723" y="125498"/>
                </a:lnTo>
                <a:lnTo>
                  <a:pt x="137232" y="115234"/>
                </a:lnTo>
                <a:lnTo>
                  <a:pt x="144759" y="104982"/>
                </a:lnTo>
                <a:lnTo>
                  <a:pt x="152299" y="94740"/>
                </a:lnTo>
                <a:lnTo>
                  <a:pt x="159846" y="84504"/>
                </a:lnTo>
                <a:lnTo>
                  <a:pt x="167396" y="74273"/>
                </a:lnTo>
                <a:lnTo>
                  <a:pt x="174942" y="64045"/>
                </a:lnTo>
                <a:lnTo>
                  <a:pt x="182481" y="53818"/>
                </a:lnTo>
                <a:lnTo>
                  <a:pt x="190005" y="43588"/>
                </a:lnTo>
                <a:lnTo>
                  <a:pt x="197511" y="33355"/>
                </a:lnTo>
                <a:lnTo>
                  <a:pt x="204993" y="23115"/>
                </a:lnTo>
                <a:lnTo>
                  <a:pt x="212446" y="12866"/>
                </a:lnTo>
                <a:lnTo>
                  <a:pt x="219864" y="2606"/>
                </a:lnTo>
                <a:lnTo>
                  <a:pt x="221742" y="0"/>
                </a:lnTo>
                <a:lnTo>
                  <a:pt x="234442" y="0"/>
                </a:lnTo>
                <a:lnTo>
                  <a:pt x="247141" y="0"/>
                </a:lnTo>
                <a:lnTo>
                  <a:pt x="259841" y="0"/>
                </a:lnTo>
                <a:lnTo>
                  <a:pt x="272541" y="0"/>
                </a:lnTo>
                <a:lnTo>
                  <a:pt x="285241" y="0"/>
                </a:lnTo>
                <a:lnTo>
                  <a:pt x="297942" y="0"/>
                </a:lnTo>
                <a:lnTo>
                  <a:pt x="308610" y="0"/>
                </a:lnTo>
                <a:lnTo>
                  <a:pt x="308610" y="14864"/>
                </a:lnTo>
                <a:lnTo>
                  <a:pt x="308610" y="29740"/>
                </a:lnTo>
                <a:lnTo>
                  <a:pt x="308610" y="44625"/>
                </a:lnTo>
                <a:lnTo>
                  <a:pt x="308610" y="59521"/>
                </a:lnTo>
                <a:lnTo>
                  <a:pt x="308610" y="74425"/>
                </a:lnTo>
                <a:lnTo>
                  <a:pt x="308609" y="89339"/>
                </a:lnTo>
                <a:lnTo>
                  <a:pt x="308610" y="104260"/>
                </a:lnTo>
                <a:lnTo>
                  <a:pt x="308610" y="119188"/>
                </a:lnTo>
                <a:lnTo>
                  <a:pt x="308610" y="134124"/>
                </a:lnTo>
                <a:lnTo>
                  <a:pt x="308609" y="149066"/>
                </a:lnTo>
                <a:lnTo>
                  <a:pt x="308610" y="164013"/>
                </a:lnTo>
                <a:lnTo>
                  <a:pt x="308610" y="178966"/>
                </a:lnTo>
                <a:lnTo>
                  <a:pt x="308610" y="193923"/>
                </a:lnTo>
                <a:lnTo>
                  <a:pt x="308609" y="208884"/>
                </a:lnTo>
                <a:lnTo>
                  <a:pt x="308610" y="223849"/>
                </a:lnTo>
                <a:lnTo>
                  <a:pt x="308609" y="238816"/>
                </a:lnTo>
                <a:lnTo>
                  <a:pt x="308610" y="253786"/>
                </a:lnTo>
                <a:lnTo>
                  <a:pt x="308610" y="268758"/>
                </a:lnTo>
                <a:lnTo>
                  <a:pt x="308610" y="283730"/>
                </a:lnTo>
                <a:lnTo>
                  <a:pt x="308610" y="298704"/>
                </a:lnTo>
                <a:lnTo>
                  <a:pt x="295731" y="298703"/>
                </a:lnTo>
                <a:lnTo>
                  <a:pt x="282938" y="298704"/>
                </a:lnTo>
                <a:lnTo>
                  <a:pt x="270217" y="298704"/>
                </a:lnTo>
                <a:lnTo>
                  <a:pt x="257552" y="298704"/>
                </a:lnTo>
                <a:lnTo>
                  <a:pt x="244927" y="298704"/>
                </a:lnTo>
                <a:lnTo>
                  <a:pt x="232329" y="298704"/>
                </a:lnTo>
                <a:lnTo>
                  <a:pt x="223265" y="298704"/>
                </a:lnTo>
                <a:lnTo>
                  <a:pt x="223265" y="285963"/>
                </a:lnTo>
                <a:lnTo>
                  <a:pt x="223265" y="273239"/>
                </a:lnTo>
                <a:lnTo>
                  <a:pt x="223265" y="260530"/>
                </a:lnTo>
                <a:lnTo>
                  <a:pt x="223265" y="247834"/>
                </a:lnTo>
                <a:lnTo>
                  <a:pt x="223265" y="235147"/>
                </a:lnTo>
                <a:lnTo>
                  <a:pt x="223265" y="222466"/>
                </a:lnTo>
                <a:lnTo>
                  <a:pt x="223265" y="209790"/>
                </a:lnTo>
                <a:lnTo>
                  <a:pt x="223265" y="197115"/>
                </a:lnTo>
                <a:lnTo>
                  <a:pt x="223265" y="184439"/>
                </a:lnTo>
                <a:lnTo>
                  <a:pt x="223265" y="171759"/>
                </a:lnTo>
                <a:lnTo>
                  <a:pt x="223265" y="159073"/>
                </a:lnTo>
                <a:lnTo>
                  <a:pt x="223265" y="146377"/>
                </a:lnTo>
                <a:lnTo>
                  <a:pt x="223265" y="133669"/>
                </a:lnTo>
                <a:lnTo>
                  <a:pt x="223266" y="120946"/>
                </a:lnTo>
                <a:lnTo>
                  <a:pt x="223265" y="108206"/>
                </a:lnTo>
                <a:lnTo>
                  <a:pt x="223265" y="107441"/>
                </a:lnTo>
                <a:lnTo>
                  <a:pt x="215866" y="117771"/>
                </a:lnTo>
                <a:lnTo>
                  <a:pt x="208443" y="128077"/>
                </a:lnTo>
                <a:lnTo>
                  <a:pt x="201001" y="138364"/>
                </a:lnTo>
                <a:lnTo>
                  <a:pt x="193543" y="148636"/>
                </a:lnTo>
                <a:lnTo>
                  <a:pt x="186072" y="158895"/>
                </a:lnTo>
                <a:lnTo>
                  <a:pt x="178593" y="169145"/>
                </a:lnTo>
                <a:lnTo>
                  <a:pt x="171109" y="179390"/>
                </a:lnTo>
                <a:lnTo>
                  <a:pt x="163624" y="189634"/>
                </a:lnTo>
                <a:lnTo>
                  <a:pt x="156140" y="199880"/>
                </a:lnTo>
                <a:lnTo>
                  <a:pt x="148663" y="210131"/>
                </a:lnTo>
                <a:lnTo>
                  <a:pt x="141194" y="220392"/>
                </a:lnTo>
                <a:lnTo>
                  <a:pt x="133738" y="230665"/>
                </a:lnTo>
                <a:lnTo>
                  <a:pt x="126298" y="240955"/>
                </a:lnTo>
                <a:lnTo>
                  <a:pt x="118879" y="251264"/>
                </a:lnTo>
                <a:lnTo>
                  <a:pt x="111482" y="261598"/>
                </a:lnTo>
                <a:lnTo>
                  <a:pt x="104113" y="271958"/>
                </a:lnTo>
                <a:lnTo>
                  <a:pt x="96775" y="282348"/>
                </a:lnTo>
                <a:lnTo>
                  <a:pt x="89470" y="292773"/>
                </a:lnTo>
                <a:lnTo>
                  <a:pt x="85344" y="298704"/>
                </a:lnTo>
                <a:lnTo>
                  <a:pt x="72465" y="298703"/>
                </a:lnTo>
                <a:lnTo>
                  <a:pt x="59672" y="298703"/>
                </a:lnTo>
                <a:lnTo>
                  <a:pt x="46951" y="298704"/>
                </a:lnTo>
                <a:lnTo>
                  <a:pt x="34286" y="298703"/>
                </a:lnTo>
                <a:lnTo>
                  <a:pt x="21661" y="298703"/>
                </a:lnTo>
                <a:lnTo>
                  <a:pt x="9063" y="298704"/>
                </a:lnTo>
                <a:lnTo>
                  <a:pt x="0" y="298704"/>
                </a:lnTo>
                <a:lnTo>
                  <a:pt x="0" y="283730"/>
                </a:lnTo>
                <a:lnTo>
                  <a:pt x="0" y="268758"/>
                </a:lnTo>
                <a:lnTo>
                  <a:pt x="0" y="253786"/>
                </a:lnTo>
                <a:lnTo>
                  <a:pt x="0" y="238816"/>
                </a:lnTo>
                <a:lnTo>
                  <a:pt x="0" y="223849"/>
                </a:lnTo>
                <a:lnTo>
                  <a:pt x="0" y="208884"/>
                </a:lnTo>
                <a:lnTo>
                  <a:pt x="0" y="193923"/>
                </a:lnTo>
                <a:lnTo>
                  <a:pt x="0" y="178966"/>
                </a:lnTo>
                <a:lnTo>
                  <a:pt x="0" y="164013"/>
                </a:lnTo>
                <a:lnTo>
                  <a:pt x="0" y="149066"/>
                </a:lnTo>
                <a:lnTo>
                  <a:pt x="0" y="134124"/>
                </a:lnTo>
                <a:lnTo>
                  <a:pt x="0" y="119188"/>
                </a:lnTo>
                <a:lnTo>
                  <a:pt x="0" y="104260"/>
                </a:lnTo>
                <a:lnTo>
                  <a:pt x="0" y="89339"/>
                </a:lnTo>
                <a:lnTo>
                  <a:pt x="0" y="74425"/>
                </a:lnTo>
                <a:lnTo>
                  <a:pt x="0" y="59521"/>
                </a:lnTo>
                <a:lnTo>
                  <a:pt x="0" y="44625"/>
                </a:lnTo>
                <a:lnTo>
                  <a:pt x="0" y="29740"/>
                </a:lnTo>
                <a:lnTo>
                  <a:pt x="0" y="148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2115" y="271907"/>
            <a:ext cx="308610" cy="298704"/>
          </a:xfrm>
          <a:custGeom>
            <a:avLst/>
            <a:gdLst/>
            <a:ahLst/>
            <a:cxnLst/>
            <a:rect l="l" t="t" r="r" b="b"/>
            <a:pathLst>
              <a:path w="308610" h="298703">
                <a:moveTo>
                  <a:pt x="46951" y="298704"/>
                </a:moveTo>
                <a:lnTo>
                  <a:pt x="85344" y="298704"/>
                </a:lnTo>
                <a:lnTo>
                  <a:pt x="89470" y="292773"/>
                </a:lnTo>
                <a:lnTo>
                  <a:pt x="96775" y="282348"/>
                </a:lnTo>
                <a:lnTo>
                  <a:pt x="104113" y="271958"/>
                </a:lnTo>
                <a:lnTo>
                  <a:pt x="111482" y="261598"/>
                </a:lnTo>
                <a:lnTo>
                  <a:pt x="118879" y="251264"/>
                </a:lnTo>
                <a:lnTo>
                  <a:pt x="126298" y="240955"/>
                </a:lnTo>
                <a:lnTo>
                  <a:pt x="133738" y="230665"/>
                </a:lnTo>
                <a:lnTo>
                  <a:pt x="141194" y="220392"/>
                </a:lnTo>
                <a:lnTo>
                  <a:pt x="148663" y="210131"/>
                </a:lnTo>
                <a:lnTo>
                  <a:pt x="156140" y="199880"/>
                </a:lnTo>
                <a:lnTo>
                  <a:pt x="163624" y="189634"/>
                </a:lnTo>
                <a:lnTo>
                  <a:pt x="171109" y="179390"/>
                </a:lnTo>
                <a:lnTo>
                  <a:pt x="178593" y="169145"/>
                </a:lnTo>
                <a:lnTo>
                  <a:pt x="186072" y="158895"/>
                </a:lnTo>
                <a:lnTo>
                  <a:pt x="193543" y="148636"/>
                </a:lnTo>
                <a:lnTo>
                  <a:pt x="201001" y="138364"/>
                </a:lnTo>
                <a:lnTo>
                  <a:pt x="208443" y="128077"/>
                </a:lnTo>
                <a:lnTo>
                  <a:pt x="215866" y="117771"/>
                </a:lnTo>
                <a:lnTo>
                  <a:pt x="223265" y="107441"/>
                </a:lnTo>
                <a:lnTo>
                  <a:pt x="223265" y="298704"/>
                </a:lnTo>
                <a:lnTo>
                  <a:pt x="308610" y="298704"/>
                </a:lnTo>
                <a:lnTo>
                  <a:pt x="308610" y="0"/>
                </a:lnTo>
                <a:lnTo>
                  <a:pt x="220979" y="0"/>
                </a:lnTo>
                <a:lnTo>
                  <a:pt x="219387" y="2249"/>
                </a:lnTo>
                <a:lnTo>
                  <a:pt x="212081" y="12529"/>
                </a:lnTo>
                <a:lnTo>
                  <a:pt x="204738" y="22798"/>
                </a:lnTo>
                <a:lnTo>
                  <a:pt x="197362" y="33058"/>
                </a:lnTo>
                <a:lnTo>
                  <a:pt x="189957" y="43311"/>
                </a:lnTo>
                <a:lnTo>
                  <a:pt x="182527" y="53561"/>
                </a:lnTo>
                <a:lnTo>
                  <a:pt x="175075" y="63808"/>
                </a:lnTo>
                <a:lnTo>
                  <a:pt x="167605" y="74056"/>
                </a:lnTo>
                <a:lnTo>
                  <a:pt x="160122" y="84306"/>
                </a:lnTo>
                <a:lnTo>
                  <a:pt x="152627" y="94561"/>
                </a:lnTo>
                <a:lnTo>
                  <a:pt x="145127" y="104824"/>
                </a:lnTo>
                <a:lnTo>
                  <a:pt x="137624" y="115095"/>
                </a:lnTo>
                <a:lnTo>
                  <a:pt x="130122" y="125379"/>
                </a:lnTo>
                <a:lnTo>
                  <a:pt x="122624" y="135676"/>
                </a:lnTo>
                <a:lnTo>
                  <a:pt x="115136" y="145990"/>
                </a:lnTo>
                <a:lnTo>
                  <a:pt x="107660" y="156322"/>
                </a:lnTo>
                <a:lnTo>
                  <a:pt x="100200" y="166675"/>
                </a:lnTo>
                <a:lnTo>
                  <a:pt x="92760" y="177050"/>
                </a:lnTo>
                <a:lnTo>
                  <a:pt x="85344" y="187452"/>
                </a:lnTo>
                <a:lnTo>
                  <a:pt x="85344" y="0"/>
                </a:lnTo>
                <a:lnTo>
                  <a:pt x="0" y="0"/>
                </a:lnTo>
                <a:lnTo>
                  <a:pt x="0" y="298704"/>
                </a:lnTo>
                <a:lnTo>
                  <a:pt x="46951" y="29870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0789" y="150749"/>
            <a:ext cx="196596" cy="81534"/>
          </a:xfrm>
          <a:custGeom>
            <a:avLst/>
            <a:gdLst/>
            <a:ahLst/>
            <a:cxnLst/>
            <a:rect l="l" t="t" r="r" b="b"/>
            <a:pathLst>
              <a:path w="196596" h="81534">
                <a:moveTo>
                  <a:pt x="7466" y="29774"/>
                </a:moveTo>
                <a:lnTo>
                  <a:pt x="13545" y="40810"/>
                </a:lnTo>
                <a:lnTo>
                  <a:pt x="21237" y="50666"/>
                </a:lnTo>
                <a:lnTo>
                  <a:pt x="30479" y="59435"/>
                </a:lnTo>
                <a:lnTo>
                  <a:pt x="36218" y="64152"/>
                </a:lnTo>
                <a:lnTo>
                  <a:pt x="46450" y="70547"/>
                </a:lnTo>
                <a:lnTo>
                  <a:pt x="57799" y="75431"/>
                </a:lnTo>
                <a:lnTo>
                  <a:pt x="70241" y="78856"/>
                </a:lnTo>
                <a:lnTo>
                  <a:pt x="83749" y="80873"/>
                </a:lnTo>
                <a:lnTo>
                  <a:pt x="98297" y="81533"/>
                </a:lnTo>
                <a:lnTo>
                  <a:pt x="108112" y="81241"/>
                </a:lnTo>
                <a:lnTo>
                  <a:pt x="121853" y="79704"/>
                </a:lnTo>
                <a:lnTo>
                  <a:pt x="134601" y="76806"/>
                </a:lnTo>
                <a:lnTo>
                  <a:pt x="146354" y="72495"/>
                </a:lnTo>
                <a:lnTo>
                  <a:pt x="157113" y="66721"/>
                </a:lnTo>
                <a:lnTo>
                  <a:pt x="166877" y="59435"/>
                </a:lnTo>
                <a:lnTo>
                  <a:pt x="177678" y="48415"/>
                </a:lnTo>
                <a:lnTo>
                  <a:pt x="184828" y="38230"/>
                </a:lnTo>
                <a:lnTo>
                  <a:pt x="190428" y="26830"/>
                </a:lnTo>
                <a:lnTo>
                  <a:pt x="194382" y="14118"/>
                </a:lnTo>
                <a:lnTo>
                  <a:pt x="196595" y="0"/>
                </a:lnTo>
                <a:lnTo>
                  <a:pt x="153923" y="0"/>
                </a:lnTo>
                <a:lnTo>
                  <a:pt x="151772" y="9056"/>
                </a:lnTo>
                <a:lnTo>
                  <a:pt x="146423" y="20682"/>
                </a:lnTo>
                <a:lnTo>
                  <a:pt x="137921" y="29717"/>
                </a:lnTo>
                <a:lnTo>
                  <a:pt x="125768" y="36521"/>
                </a:lnTo>
                <a:lnTo>
                  <a:pt x="113279" y="39464"/>
                </a:lnTo>
                <a:lnTo>
                  <a:pt x="98297" y="40385"/>
                </a:lnTo>
                <a:lnTo>
                  <a:pt x="94607" y="40338"/>
                </a:lnTo>
                <a:lnTo>
                  <a:pt x="80214" y="38974"/>
                </a:lnTo>
                <a:lnTo>
                  <a:pt x="68281" y="35524"/>
                </a:lnTo>
                <a:lnTo>
                  <a:pt x="58673" y="29717"/>
                </a:lnTo>
                <a:lnTo>
                  <a:pt x="52870" y="24266"/>
                </a:lnTo>
                <a:lnTo>
                  <a:pt x="46578" y="13455"/>
                </a:lnTo>
                <a:lnTo>
                  <a:pt x="43433" y="0"/>
                </a:lnTo>
                <a:lnTo>
                  <a:pt x="0" y="0"/>
                </a:lnTo>
                <a:lnTo>
                  <a:pt x="399" y="3785"/>
                </a:lnTo>
                <a:lnTo>
                  <a:pt x="3063" y="17464"/>
                </a:lnTo>
                <a:lnTo>
                  <a:pt x="7466" y="2977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42115" y="271907"/>
            <a:ext cx="308610" cy="298704"/>
          </a:xfrm>
          <a:custGeom>
            <a:avLst/>
            <a:gdLst/>
            <a:ahLst/>
            <a:cxnLst/>
            <a:rect l="l" t="t" r="r" b="b"/>
            <a:pathLst>
              <a:path w="308610" h="298704">
                <a:moveTo>
                  <a:pt x="0" y="0"/>
                </a:moveTo>
                <a:lnTo>
                  <a:pt x="12589" y="0"/>
                </a:lnTo>
                <a:lnTo>
                  <a:pt x="25193" y="0"/>
                </a:lnTo>
                <a:lnTo>
                  <a:pt x="37827" y="0"/>
                </a:lnTo>
                <a:lnTo>
                  <a:pt x="50507" y="0"/>
                </a:lnTo>
                <a:lnTo>
                  <a:pt x="63246" y="0"/>
                </a:lnTo>
                <a:lnTo>
                  <a:pt x="76062" y="0"/>
                </a:lnTo>
                <a:lnTo>
                  <a:pt x="85344" y="0"/>
                </a:lnTo>
                <a:lnTo>
                  <a:pt x="85343" y="12699"/>
                </a:lnTo>
                <a:lnTo>
                  <a:pt x="85343" y="25399"/>
                </a:lnTo>
                <a:lnTo>
                  <a:pt x="85344" y="38100"/>
                </a:lnTo>
                <a:lnTo>
                  <a:pt x="85344" y="50800"/>
                </a:lnTo>
                <a:lnTo>
                  <a:pt x="85344" y="63500"/>
                </a:lnTo>
                <a:lnTo>
                  <a:pt x="85344" y="76200"/>
                </a:lnTo>
                <a:lnTo>
                  <a:pt x="85344" y="88900"/>
                </a:lnTo>
                <a:lnTo>
                  <a:pt x="85344" y="101600"/>
                </a:lnTo>
                <a:lnTo>
                  <a:pt x="85344" y="114300"/>
                </a:lnTo>
                <a:lnTo>
                  <a:pt x="85344" y="127000"/>
                </a:lnTo>
                <a:lnTo>
                  <a:pt x="85344" y="139700"/>
                </a:lnTo>
                <a:lnTo>
                  <a:pt x="85344" y="152400"/>
                </a:lnTo>
                <a:lnTo>
                  <a:pt x="85344" y="165100"/>
                </a:lnTo>
                <a:lnTo>
                  <a:pt x="85344" y="177800"/>
                </a:lnTo>
                <a:lnTo>
                  <a:pt x="85344" y="187452"/>
                </a:lnTo>
                <a:lnTo>
                  <a:pt x="92760" y="177050"/>
                </a:lnTo>
                <a:lnTo>
                  <a:pt x="100200" y="166675"/>
                </a:lnTo>
                <a:lnTo>
                  <a:pt x="107660" y="156322"/>
                </a:lnTo>
                <a:lnTo>
                  <a:pt x="115136" y="145990"/>
                </a:lnTo>
                <a:lnTo>
                  <a:pt x="122624" y="135676"/>
                </a:lnTo>
                <a:lnTo>
                  <a:pt x="130122" y="125379"/>
                </a:lnTo>
                <a:lnTo>
                  <a:pt x="137624" y="115095"/>
                </a:lnTo>
                <a:lnTo>
                  <a:pt x="145127" y="104824"/>
                </a:lnTo>
                <a:lnTo>
                  <a:pt x="152627" y="94561"/>
                </a:lnTo>
                <a:lnTo>
                  <a:pt x="160122" y="84306"/>
                </a:lnTo>
                <a:lnTo>
                  <a:pt x="167605" y="74056"/>
                </a:lnTo>
                <a:lnTo>
                  <a:pt x="175075" y="63808"/>
                </a:lnTo>
                <a:lnTo>
                  <a:pt x="182527" y="53561"/>
                </a:lnTo>
                <a:lnTo>
                  <a:pt x="189957" y="43311"/>
                </a:lnTo>
                <a:lnTo>
                  <a:pt x="197362" y="33058"/>
                </a:lnTo>
                <a:lnTo>
                  <a:pt x="204738" y="22798"/>
                </a:lnTo>
                <a:lnTo>
                  <a:pt x="212081" y="12529"/>
                </a:lnTo>
                <a:lnTo>
                  <a:pt x="219387" y="2249"/>
                </a:lnTo>
                <a:lnTo>
                  <a:pt x="220979" y="0"/>
                </a:lnTo>
                <a:lnTo>
                  <a:pt x="233855" y="0"/>
                </a:lnTo>
                <a:lnTo>
                  <a:pt x="246648" y="0"/>
                </a:lnTo>
                <a:lnTo>
                  <a:pt x="259373" y="0"/>
                </a:lnTo>
                <a:lnTo>
                  <a:pt x="272043" y="0"/>
                </a:lnTo>
                <a:lnTo>
                  <a:pt x="284673" y="0"/>
                </a:lnTo>
                <a:lnTo>
                  <a:pt x="297277" y="0"/>
                </a:lnTo>
                <a:lnTo>
                  <a:pt x="308610" y="0"/>
                </a:lnTo>
                <a:lnTo>
                  <a:pt x="308610" y="14864"/>
                </a:lnTo>
                <a:lnTo>
                  <a:pt x="308610" y="29740"/>
                </a:lnTo>
                <a:lnTo>
                  <a:pt x="308610" y="44625"/>
                </a:lnTo>
                <a:lnTo>
                  <a:pt x="308610" y="59521"/>
                </a:lnTo>
                <a:lnTo>
                  <a:pt x="308610" y="74425"/>
                </a:lnTo>
                <a:lnTo>
                  <a:pt x="308609" y="89339"/>
                </a:lnTo>
                <a:lnTo>
                  <a:pt x="308610" y="104260"/>
                </a:lnTo>
                <a:lnTo>
                  <a:pt x="308610" y="119188"/>
                </a:lnTo>
                <a:lnTo>
                  <a:pt x="308610" y="134124"/>
                </a:lnTo>
                <a:lnTo>
                  <a:pt x="308609" y="149066"/>
                </a:lnTo>
                <a:lnTo>
                  <a:pt x="308610" y="164013"/>
                </a:lnTo>
                <a:lnTo>
                  <a:pt x="308610" y="178966"/>
                </a:lnTo>
                <a:lnTo>
                  <a:pt x="308610" y="193923"/>
                </a:lnTo>
                <a:lnTo>
                  <a:pt x="308609" y="208884"/>
                </a:lnTo>
                <a:lnTo>
                  <a:pt x="308610" y="223849"/>
                </a:lnTo>
                <a:lnTo>
                  <a:pt x="308609" y="238816"/>
                </a:lnTo>
                <a:lnTo>
                  <a:pt x="308610" y="253786"/>
                </a:lnTo>
                <a:lnTo>
                  <a:pt x="308610" y="268758"/>
                </a:lnTo>
                <a:lnTo>
                  <a:pt x="308610" y="283730"/>
                </a:lnTo>
                <a:lnTo>
                  <a:pt x="308610" y="298704"/>
                </a:lnTo>
                <a:lnTo>
                  <a:pt x="295731" y="298703"/>
                </a:lnTo>
                <a:lnTo>
                  <a:pt x="282938" y="298704"/>
                </a:lnTo>
                <a:lnTo>
                  <a:pt x="270217" y="298704"/>
                </a:lnTo>
                <a:lnTo>
                  <a:pt x="257552" y="298704"/>
                </a:lnTo>
                <a:lnTo>
                  <a:pt x="244927" y="298704"/>
                </a:lnTo>
                <a:lnTo>
                  <a:pt x="232329" y="298704"/>
                </a:lnTo>
                <a:lnTo>
                  <a:pt x="223265" y="298704"/>
                </a:lnTo>
                <a:lnTo>
                  <a:pt x="223265" y="285963"/>
                </a:lnTo>
                <a:lnTo>
                  <a:pt x="223265" y="273239"/>
                </a:lnTo>
                <a:lnTo>
                  <a:pt x="223265" y="260530"/>
                </a:lnTo>
                <a:lnTo>
                  <a:pt x="223265" y="247834"/>
                </a:lnTo>
                <a:lnTo>
                  <a:pt x="223265" y="235147"/>
                </a:lnTo>
                <a:lnTo>
                  <a:pt x="223265" y="222466"/>
                </a:lnTo>
                <a:lnTo>
                  <a:pt x="223265" y="209790"/>
                </a:lnTo>
                <a:lnTo>
                  <a:pt x="223265" y="197115"/>
                </a:lnTo>
                <a:lnTo>
                  <a:pt x="223265" y="184439"/>
                </a:lnTo>
                <a:lnTo>
                  <a:pt x="223265" y="171759"/>
                </a:lnTo>
                <a:lnTo>
                  <a:pt x="223265" y="159073"/>
                </a:lnTo>
                <a:lnTo>
                  <a:pt x="223265" y="146377"/>
                </a:lnTo>
                <a:lnTo>
                  <a:pt x="223265" y="133669"/>
                </a:lnTo>
                <a:lnTo>
                  <a:pt x="223266" y="120946"/>
                </a:lnTo>
                <a:lnTo>
                  <a:pt x="223265" y="108206"/>
                </a:lnTo>
                <a:lnTo>
                  <a:pt x="223265" y="107441"/>
                </a:lnTo>
                <a:lnTo>
                  <a:pt x="215866" y="117771"/>
                </a:lnTo>
                <a:lnTo>
                  <a:pt x="208443" y="128077"/>
                </a:lnTo>
                <a:lnTo>
                  <a:pt x="201001" y="138364"/>
                </a:lnTo>
                <a:lnTo>
                  <a:pt x="193543" y="148636"/>
                </a:lnTo>
                <a:lnTo>
                  <a:pt x="186072" y="158895"/>
                </a:lnTo>
                <a:lnTo>
                  <a:pt x="178593" y="169145"/>
                </a:lnTo>
                <a:lnTo>
                  <a:pt x="171109" y="179390"/>
                </a:lnTo>
                <a:lnTo>
                  <a:pt x="163624" y="189634"/>
                </a:lnTo>
                <a:lnTo>
                  <a:pt x="156140" y="199880"/>
                </a:lnTo>
                <a:lnTo>
                  <a:pt x="148663" y="210131"/>
                </a:lnTo>
                <a:lnTo>
                  <a:pt x="141194" y="220392"/>
                </a:lnTo>
                <a:lnTo>
                  <a:pt x="133738" y="230665"/>
                </a:lnTo>
                <a:lnTo>
                  <a:pt x="126298" y="240955"/>
                </a:lnTo>
                <a:lnTo>
                  <a:pt x="118879" y="251264"/>
                </a:lnTo>
                <a:lnTo>
                  <a:pt x="111482" y="261598"/>
                </a:lnTo>
                <a:lnTo>
                  <a:pt x="104113" y="271958"/>
                </a:lnTo>
                <a:lnTo>
                  <a:pt x="96775" y="282348"/>
                </a:lnTo>
                <a:lnTo>
                  <a:pt x="89470" y="292773"/>
                </a:lnTo>
                <a:lnTo>
                  <a:pt x="85344" y="298704"/>
                </a:lnTo>
                <a:lnTo>
                  <a:pt x="72465" y="298703"/>
                </a:lnTo>
                <a:lnTo>
                  <a:pt x="59672" y="298703"/>
                </a:lnTo>
                <a:lnTo>
                  <a:pt x="46951" y="298704"/>
                </a:lnTo>
                <a:lnTo>
                  <a:pt x="34286" y="298703"/>
                </a:lnTo>
                <a:lnTo>
                  <a:pt x="21661" y="298703"/>
                </a:lnTo>
                <a:lnTo>
                  <a:pt x="9063" y="298704"/>
                </a:lnTo>
                <a:lnTo>
                  <a:pt x="0" y="298704"/>
                </a:lnTo>
                <a:lnTo>
                  <a:pt x="0" y="283730"/>
                </a:lnTo>
                <a:lnTo>
                  <a:pt x="0" y="268758"/>
                </a:lnTo>
                <a:lnTo>
                  <a:pt x="0" y="253786"/>
                </a:lnTo>
                <a:lnTo>
                  <a:pt x="0" y="238816"/>
                </a:lnTo>
                <a:lnTo>
                  <a:pt x="0" y="223849"/>
                </a:lnTo>
                <a:lnTo>
                  <a:pt x="0" y="208884"/>
                </a:lnTo>
                <a:lnTo>
                  <a:pt x="0" y="193923"/>
                </a:lnTo>
                <a:lnTo>
                  <a:pt x="0" y="178966"/>
                </a:lnTo>
                <a:lnTo>
                  <a:pt x="0" y="164013"/>
                </a:lnTo>
                <a:lnTo>
                  <a:pt x="0" y="149066"/>
                </a:lnTo>
                <a:lnTo>
                  <a:pt x="0" y="134124"/>
                </a:lnTo>
                <a:lnTo>
                  <a:pt x="0" y="119188"/>
                </a:lnTo>
                <a:lnTo>
                  <a:pt x="0" y="104260"/>
                </a:lnTo>
                <a:lnTo>
                  <a:pt x="0" y="89339"/>
                </a:lnTo>
                <a:lnTo>
                  <a:pt x="0" y="74425"/>
                </a:lnTo>
                <a:lnTo>
                  <a:pt x="0" y="59521"/>
                </a:lnTo>
                <a:lnTo>
                  <a:pt x="0" y="44625"/>
                </a:lnTo>
                <a:lnTo>
                  <a:pt x="0" y="29740"/>
                </a:lnTo>
                <a:lnTo>
                  <a:pt x="0" y="148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0789" y="150749"/>
            <a:ext cx="196595" cy="81534"/>
          </a:xfrm>
          <a:custGeom>
            <a:avLst/>
            <a:gdLst/>
            <a:ahLst/>
            <a:cxnLst/>
            <a:rect l="l" t="t" r="r" b="b"/>
            <a:pathLst>
              <a:path w="196596" h="81534">
                <a:moveTo>
                  <a:pt x="153924" y="0"/>
                </a:moveTo>
                <a:lnTo>
                  <a:pt x="166352" y="0"/>
                </a:lnTo>
                <a:lnTo>
                  <a:pt x="179066" y="0"/>
                </a:lnTo>
                <a:lnTo>
                  <a:pt x="191943" y="0"/>
                </a:lnTo>
                <a:lnTo>
                  <a:pt x="196596" y="0"/>
                </a:lnTo>
                <a:lnTo>
                  <a:pt x="194382" y="14118"/>
                </a:lnTo>
                <a:lnTo>
                  <a:pt x="190428" y="26830"/>
                </a:lnTo>
                <a:lnTo>
                  <a:pt x="184828" y="38230"/>
                </a:lnTo>
                <a:lnTo>
                  <a:pt x="177678" y="48415"/>
                </a:lnTo>
                <a:lnTo>
                  <a:pt x="169075" y="57479"/>
                </a:lnTo>
                <a:lnTo>
                  <a:pt x="157113" y="66721"/>
                </a:lnTo>
                <a:lnTo>
                  <a:pt x="146354" y="72495"/>
                </a:lnTo>
                <a:lnTo>
                  <a:pt x="134601" y="76806"/>
                </a:lnTo>
                <a:lnTo>
                  <a:pt x="121853" y="79704"/>
                </a:lnTo>
                <a:lnTo>
                  <a:pt x="108112" y="81241"/>
                </a:lnTo>
                <a:lnTo>
                  <a:pt x="98298" y="81534"/>
                </a:lnTo>
                <a:lnTo>
                  <a:pt x="83749" y="80873"/>
                </a:lnTo>
                <a:lnTo>
                  <a:pt x="70241" y="78856"/>
                </a:lnTo>
                <a:lnTo>
                  <a:pt x="57799" y="75431"/>
                </a:lnTo>
                <a:lnTo>
                  <a:pt x="46450" y="70547"/>
                </a:lnTo>
                <a:lnTo>
                  <a:pt x="36218" y="64152"/>
                </a:lnTo>
                <a:lnTo>
                  <a:pt x="30480" y="59436"/>
                </a:lnTo>
                <a:lnTo>
                  <a:pt x="21237" y="50666"/>
                </a:lnTo>
                <a:lnTo>
                  <a:pt x="13545" y="40810"/>
                </a:lnTo>
                <a:lnTo>
                  <a:pt x="7466" y="29774"/>
                </a:lnTo>
                <a:lnTo>
                  <a:pt x="3063" y="17464"/>
                </a:lnTo>
                <a:lnTo>
                  <a:pt x="399" y="3785"/>
                </a:lnTo>
                <a:lnTo>
                  <a:pt x="0" y="0"/>
                </a:lnTo>
                <a:lnTo>
                  <a:pt x="12700" y="0"/>
                </a:lnTo>
                <a:lnTo>
                  <a:pt x="25400" y="0"/>
                </a:lnTo>
                <a:lnTo>
                  <a:pt x="38100" y="0"/>
                </a:lnTo>
                <a:lnTo>
                  <a:pt x="43434" y="0"/>
                </a:lnTo>
                <a:lnTo>
                  <a:pt x="46578" y="13455"/>
                </a:lnTo>
                <a:lnTo>
                  <a:pt x="52870" y="24266"/>
                </a:lnTo>
                <a:lnTo>
                  <a:pt x="58674" y="29718"/>
                </a:lnTo>
                <a:lnTo>
                  <a:pt x="68281" y="35524"/>
                </a:lnTo>
                <a:lnTo>
                  <a:pt x="80214" y="38974"/>
                </a:lnTo>
                <a:lnTo>
                  <a:pt x="94607" y="40338"/>
                </a:lnTo>
                <a:lnTo>
                  <a:pt x="98298" y="40386"/>
                </a:lnTo>
                <a:lnTo>
                  <a:pt x="113279" y="39464"/>
                </a:lnTo>
                <a:lnTo>
                  <a:pt x="125768" y="36521"/>
                </a:lnTo>
                <a:lnTo>
                  <a:pt x="135901" y="31283"/>
                </a:lnTo>
                <a:lnTo>
                  <a:pt x="146423" y="20682"/>
                </a:lnTo>
                <a:lnTo>
                  <a:pt x="151772" y="9056"/>
                </a:lnTo>
                <a:lnTo>
                  <a:pt x="153924" y="0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1423" y="265049"/>
            <a:ext cx="315468" cy="311658"/>
          </a:xfrm>
          <a:custGeom>
            <a:avLst/>
            <a:gdLst/>
            <a:ahLst/>
            <a:cxnLst/>
            <a:rect l="l" t="t" r="r" b="b"/>
            <a:pathLst>
              <a:path w="315467" h="311658">
                <a:moveTo>
                  <a:pt x="191494" y="1476"/>
                </a:moveTo>
                <a:lnTo>
                  <a:pt x="177270" y="367"/>
                </a:lnTo>
                <a:lnTo>
                  <a:pt x="162306" y="0"/>
                </a:lnTo>
                <a:lnTo>
                  <a:pt x="148789" y="343"/>
                </a:lnTo>
                <a:lnTo>
                  <a:pt x="134473" y="1521"/>
                </a:lnTo>
                <a:lnTo>
                  <a:pt x="120809" y="3539"/>
                </a:lnTo>
                <a:lnTo>
                  <a:pt x="107798" y="6395"/>
                </a:lnTo>
                <a:lnTo>
                  <a:pt x="95440" y="10090"/>
                </a:lnTo>
                <a:lnTo>
                  <a:pt x="83734" y="14624"/>
                </a:lnTo>
                <a:lnTo>
                  <a:pt x="72680" y="19996"/>
                </a:lnTo>
                <a:lnTo>
                  <a:pt x="62279" y="26208"/>
                </a:lnTo>
                <a:lnTo>
                  <a:pt x="52530" y="33258"/>
                </a:lnTo>
                <a:lnTo>
                  <a:pt x="43434" y="41147"/>
                </a:lnTo>
                <a:lnTo>
                  <a:pt x="29641" y="56487"/>
                </a:lnTo>
                <a:lnTo>
                  <a:pt x="22694" y="66558"/>
                </a:lnTo>
                <a:lnTo>
                  <a:pt x="16673" y="77333"/>
                </a:lnTo>
                <a:lnTo>
                  <a:pt x="11578" y="88803"/>
                </a:lnTo>
                <a:lnTo>
                  <a:pt x="7410" y="100956"/>
                </a:lnTo>
                <a:lnTo>
                  <a:pt x="4168" y="113783"/>
                </a:lnTo>
                <a:lnTo>
                  <a:pt x="1852" y="127275"/>
                </a:lnTo>
                <a:lnTo>
                  <a:pt x="463" y="141420"/>
                </a:lnTo>
                <a:lnTo>
                  <a:pt x="0" y="156209"/>
                </a:lnTo>
                <a:lnTo>
                  <a:pt x="184" y="165615"/>
                </a:lnTo>
                <a:lnTo>
                  <a:pt x="1241" y="180032"/>
                </a:lnTo>
                <a:lnTo>
                  <a:pt x="3235" y="193758"/>
                </a:lnTo>
                <a:lnTo>
                  <a:pt x="6167" y="206794"/>
                </a:lnTo>
                <a:lnTo>
                  <a:pt x="10035" y="219140"/>
                </a:lnTo>
                <a:lnTo>
                  <a:pt x="14840" y="230795"/>
                </a:lnTo>
                <a:lnTo>
                  <a:pt x="20583" y="241759"/>
                </a:lnTo>
                <a:lnTo>
                  <a:pt x="27263" y="252033"/>
                </a:lnTo>
                <a:lnTo>
                  <a:pt x="34880" y="261617"/>
                </a:lnTo>
                <a:lnTo>
                  <a:pt x="43434" y="270509"/>
                </a:lnTo>
                <a:lnTo>
                  <a:pt x="60328" y="284469"/>
                </a:lnTo>
                <a:lnTo>
                  <a:pt x="70633" y="290961"/>
                </a:lnTo>
                <a:lnTo>
                  <a:pt x="81572" y="296539"/>
                </a:lnTo>
                <a:lnTo>
                  <a:pt x="93149" y="301220"/>
                </a:lnTo>
                <a:lnTo>
                  <a:pt x="105369" y="305016"/>
                </a:lnTo>
                <a:lnTo>
                  <a:pt x="118238" y="307944"/>
                </a:lnTo>
                <a:lnTo>
                  <a:pt x="131760" y="310017"/>
                </a:lnTo>
                <a:lnTo>
                  <a:pt x="145939" y="311250"/>
                </a:lnTo>
                <a:lnTo>
                  <a:pt x="160782" y="311657"/>
                </a:lnTo>
                <a:lnTo>
                  <a:pt x="166364" y="311609"/>
                </a:lnTo>
                <a:lnTo>
                  <a:pt x="181086" y="310979"/>
                </a:lnTo>
                <a:lnTo>
                  <a:pt x="195123" y="309610"/>
                </a:lnTo>
                <a:lnTo>
                  <a:pt x="208452" y="307485"/>
                </a:lnTo>
                <a:lnTo>
                  <a:pt x="221049" y="304589"/>
                </a:lnTo>
                <a:lnTo>
                  <a:pt x="232891" y="300908"/>
                </a:lnTo>
                <a:lnTo>
                  <a:pt x="243954" y="296424"/>
                </a:lnTo>
                <a:lnTo>
                  <a:pt x="254216" y="291122"/>
                </a:lnTo>
                <a:lnTo>
                  <a:pt x="263652" y="284987"/>
                </a:lnTo>
                <a:lnTo>
                  <a:pt x="278289" y="272318"/>
                </a:lnTo>
                <a:lnTo>
                  <a:pt x="286699" y="263182"/>
                </a:lnTo>
                <a:lnTo>
                  <a:pt x="294280" y="253216"/>
                </a:lnTo>
                <a:lnTo>
                  <a:pt x="300990" y="242379"/>
                </a:lnTo>
                <a:lnTo>
                  <a:pt x="306786" y="230628"/>
                </a:lnTo>
                <a:lnTo>
                  <a:pt x="311626" y="217921"/>
                </a:lnTo>
                <a:lnTo>
                  <a:pt x="315468" y="204215"/>
                </a:lnTo>
                <a:lnTo>
                  <a:pt x="303966" y="202401"/>
                </a:lnTo>
                <a:lnTo>
                  <a:pt x="291405" y="200432"/>
                </a:lnTo>
                <a:lnTo>
                  <a:pt x="278844" y="198490"/>
                </a:lnTo>
                <a:lnTo>
                  <a:pt x="266283" y="196588"/>
                </a:lnTo>
                <a:lnTo>
                  <a:pt x="253722" y="194740"/>
                </a:lnTo>
                <a:lnTo>
                  <a:pt x="241161" y="192960"/>
                </a:lnTo>
                <a:lnTo>
                  <a:pt x="228600" y="191261"/>
                </a:lnTo>
                <a:lnTo>
                  <a:pt x="225073" y="204157"/>
                </a:lnTo>
                <a:lnTo>
                  <a:pt x="219853" y="216785"/>
                </a:lnTo>
                <a:lnTo>
                  <a:pt x="213408" y="226965"/>
                </a:lnTo>
                <a:lnTo>
                  <a:pt x="205740" y="234695"/>
                </a:lnTo>
                <a:lnTo>
                  <a:pt x="191033" y="243376"/>
                </a:lnTo>
                <a:lnTo>
                  <a:pt x="178605" y="246620"/>
                </a:lnTo>
                <a:lnTo>
                  <a:pt x="164592" y="247649"/>
                </a:lnTo>
                <a:lnTo>
                  <a:pt x="156795" y="247350"/>
                </a:lnTo>
                <a:lnTo>
                  <a:pt x="143427" y="245210"/>
                </a:lnTo>
                <a:lnTo>
                  <a:pt x="131315" y="240928"/>
                </a:lnTo>
                <a:lnTo>
                  <a:pt x="120558" y="234408"/>
                </a:lnTo>
                <a:lnTo>
                  <a:pt x="111252" y="225551"/>
                </a:lnTo>
                <a:lnTo>
                  <a:pt x="104505" y="216690"/>
                </a:lnTo>
                <a:lnTo>
                  <a:pt x="99527" y="206843"/>
                </a:lnTo>
                <a:lnTo>
                  <a:pt x="95655" y="195319"/>
                </a:lnTo>
                <a:lnTo>
                  <a:pt x="92890" y="182136"/>
                </a:lnTo>
                <a:lnTo>
                  <a:pt x="91231" y="167315"/>
                </a:lnTo>
                <a:lnTo>
                  <a:pt x="90678" y="150875"/>
                </a:lnTo>
                <a:lnTo>
                  <a:pt x="90927" y="140606"/>
                </a:lnTo>
                <a:lnTo>
                  <a:pt x="92370" y="125471"/>
                </a:lnTo>
                <a:lnTo>
                  <a:pt x="95073" y="112072"/>
                </a:lnTo>
                <a:lnTo>
                  <a:pt x="99011" y="100410"/>
                </a:lnTo>
                <a:lnTo>
                  <a:pt x="104159" y="90484"/>
                </a:lnTo>
                <a:lnTo>
                  <a:pt x="110490" y="82295"/>
                </a:lnTo>
                <a:lnTo>
                  <a:pt x="124740" y="71090"/>
                </a:lnTo>
                <a:lnTo>
                  <a:pt x="136331" y="65885"/>
                </a:lnTo>
                <a:lnTo>
                  <a:pt x="149158" y="62762"/>
                </a:lnTo>
                <a:lnTo>
                  <a:pt x="163068" y="61721"/>
                </a:lnTo>
                <a:lnTo>
                  <a:pt x="168596" y="61892"/>
                </a:lnTo>
                <a:lnTo>
                  <a:pt x="182071" y="63903"/>
                </a:lnTo>
                <a:lnTo>
                  <a:pt x="193944" y="67989"/>
                </a:lnTo>
                <a:lnTo>
                  <a:pt x="204216" y="73913"/>
                </a:lnTo>
                <a:lnTo>
                  <a:pt x="213902" y="84145"/>
                </a:lnTo>
                <a:lnTo>
                  <a:pt x="220030" y="95502"/>
                </a:lnTo>
                <a:lnTo>
                  <a:pt x="224028" y="108965"/>
                </a:lnTo>
                <a:lnTo>
                  <a:pt x="235628" y="107134"/>
                </a:lnTo>
                <a:lnTo>
                  <a:pt x="248173" y="105153"/>
                </a:lnTo>
                <a:lnTo>
                  <a:pt x="260717" y="103172"/>
                </a:lnTo>
                <a:lnTo>
                  <a:pt x="273262" y="101192"/>
                </a:lnTo>
                <a:lnTo>
                  <a:pt x="285806" y="99211"/>
                </a:lnTo>
                <a:lnTo>
                  <a:pt x="298351" y="97230"/>
                </a:lnTo>
                <a:lnTo>
                  <a:pt x="310896" y="95249"/>
                </a:lnTo>
                <a:lnTo>
                  <a:pt x="306517" y="82860"/>
                </a:lnTo>
                <a:lnTo>
                  <a:pt x="300896" y="70478"/>
                </a:lnTo>
                <a:lnTo>
                  <a:pt x="294375" y="59118"/>
                </a:lnTo>
                <a:lnTo>
                  <a:pt x="286982" y="48766"/>
                </a:lnTo>
                <a:lnTo>
                  <a:pt x="278743" y="39409"/>
                </a:lnTo>
                <a:lnTo>
                  <a:pt x="269687" y="31032"/>
                </a:lnTo>
                <a:lnTo>
                  <a:pt x="259842" y="23621"/>
                </a:lnTo>
                <a:lnTo>
                  <a:pt x="251165" y="18468"/>
                </a:lnTo>
                <a:lnTo>
                  <a:pt x="240787" y="13513"/>
                </a:lnTo>
                <a:lnTo>
                  <a:pt x="229623" y="9345"/>
                </a:lnTo>
                <a:lnTo>
                  <a:pt x="217679" y="5956"/>
                </a:lnTo>
                <a:lnTo>
                  <a:pt x="204966" y="3336"/>
                </a:lnTo>
                <a:lnTo>
                  <a:pt x="191494" y="14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0501" y="271907"/>
            <a:ext cx="302514" cy="298704"/>
          </a:xfrm>
          <a:custGeom>
            <a:avLst/>
            <a:gdLst/>
            <a:ahLst/>
            <a:cxnLst/>
            <a:rect l="l" t="t" r="r" b="b"/>
            <a:pathLst>
              <a:path w="302513" h="298703">
                <a:moveTo>
                  <a:pt x="195072" y="298704"/>
                </a:moveTo>
                <a:lnTo>
                  <a:pt x="195072" y="64007"/>
                </a:lnTo>
                <a:lnTo>
                  <a:pt x="302514" y="64007"/>
                </a:lnTo>
                <a:lnTo>
                  <a:pt x="302514" y="0"/>
                </a:lnTo>
                <a:lnTo>
                  <a:pt x="0" y="0"/>
                </a:lnTo>
                <a:lnTo>
                  <a:pt x="0" y="64008"/>
                </a:lnTo>
                <a:lnTo>
                  <a:pt x="106680" y="64007"/>
                </a:lnTo>
                <a:lnTo>
                  <a:pt x="106680" y="298704"/>
                </a:lnTo>
                <a:lnTo>
                  <a:pt x="195072" y="29870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01423" y="265049"/>
            <a:ext cx="315468" cy="311658"/>
          </a:xfrm>
          <a:custGeom>
            <a:avLst/>
            <a:gdLst/>
            <a:ahLst/>
            <a:cxnLst/>
            <a:rect l="l" t="t" r="r" b="b"/>
            <a:pathLst>
              <a:path w="315467" h="311658">
                <a:moveTo>
                  <a:pt x="310896" y="95249"/>
                </a:moveTo>
                <a:lnTo>
                  <a:pt x="298351" y="97230"/>
                </a:lnTo>
                <a:lnTo>
                  <a:pt x="285806" y="99211"/>
                </a:lnTo>
                <a:lnTo>
                  <a:pt x="273262" y="101192"/>
                </a:lnTo>
                <a:lnTo>
                  <a:pt x="260717" y="103172"/>
                </a:lnTo>
                <a:lnTo>
                  <a:pt x="248173" y="105153"/>
                </a:lnTo>
                <a:lnTo>
                  <a:pt x="235628" y="107134"/>
                </a:lnTo>
                <a:lnTo>
                  <a:pt x="224028" y="108965"/>
                </a:lnTo>
                <a:lnTo>
                  <a:pt x="220030" y="95502"/>
                </a:lnTo>
                <a:lnTo>
                  <a:pt x="213902" y="84145"/>
                </a:lnTo>
                <a:lnTo>
                  <a:pt x="205786" y="75181"/>
                </a:lnTo>
                <a:lnTo>
                  <a:pt x="193944" y="67989"/>
                </a:lnTo>
                <a:lnTo>
                  <a:pt x="182071" y="63903"/>
                </a:lnTo>
                <a:lnTo>
                  <a:pt x="168596" y="61892"/>
                </a:lnTo>
                <a:lnTo>
                  <a:pt x="163068" y="61721"/>
                </a:lnTo>
                <a:lnTo>
                  <a:pt x="149158" y="62762"/>
                </a:lnTo>
                <a:lnTo>
                  <a:pt x="136331" y="65885"/>
                </a:lnTo>
                <a:lnTo>
                  <a:pt x="124740" y="71090"/>
                </a:lnTo>
                <a:lnTo>
                  <a:pt x="114544" y="78377"/>
                </a:lnTo>
                <a:lnTo>
                  <a:pt x="104159" y="90484"/>
                </a:lnTo>
                <a:lnTo>
                  <a:pt x="99011" y="100410"/>
                </a:lnTo>
                <a:lnTo>
                  <a:pt x="95073" y="112072"/>
                </a:lnTo>
                <a:lnTo>
                  <a:pt x="92370" y="125471"/>
                </a:lnTo>
                <a:lnTo>
                  <a:pt x="90927" y="140606"/>
                </a:lnTo>
                <a:lnTo>
                  <a:pt x="90678" y="150875"/>
                </a:lnTo>
                <a:lnTo>
                  <a:pt x="91231" y="167315"/>
                </a:lnTo>
                <a:lnTo>
                  <a:pt x="92890" y="182136"/>
                </a:lnTo>
                <a:lnTo>
                  <a:pt x="95655" y="195319"/>
                </a:lnTo>
                <a:lnTo>
                  <a:pt x="99527" y="206843"/>
                </a:lnTo>
                <a:lnTo>
                  <a:pt x="104505" y="216690"/>
                </a:lnTo>
                <a:lnTo>
                  <a:pt x="110588" y="224837"/>
                </a:lnTo>
                <a:lnTo>
                  <a:pt x="120558" y="234408"/>
                </a:lnTo>
                <a:lnTo>
                  <a:pt x="131315" y="240928"/>
                </a:lnTo>
                <a:lnTo>
                  <a:pt x="143427" y="245210"/>
                </a:lnTo>
                <a:lnTo>
                  <a:pt x="156795" y="247350"/>
                </a:lnTo>
                <a:lnTo>
                  <a:pt x="164592" y="247649"/>
                </a:lnTo>
                <a:lnTo>
                  <a:pt x="178605" y="246620"/>
                </a:lnTo>
                <a:lnTo>
                  <a:pt x="191033" y="243376"/>
                </a:lnTo>
                <a:lnTo>
                  <a:pt x="201876" y="237684"/>
                </a:lnTo>
                <a:lnTo>
                  <a:pt x="213408" y="226965"/>
                </a:lnTo>
                <a:lnTo>
                  <a:pt x="219853" y="216785"/>
                </a:lnTo>
                <a:lnTo>
                  <a:pt x="225073" y="204157"/>
                </a:lnTo>
                <a:lnTo>
                  <a:pt x="228600" y="191261"/>
                </a:lnTo>
                <a:lnTo>
                  <a:pt x="241161" y="192960"/>
                </a:lnTo>
                <a:lnTo>
                  <a:pt x="253722" y="194740"/>
                </a:lnTo>
                <a:lnTo>
                  <a:pt x="266283" y="196588"/>
                </a:lnTo>
                <a:lnTo>
                  <a:pt x="278844" y="198490"/>
                </a:lnTo>
                <a:lnTo>
                  <a:pt x="291405" y="200432"/>
                </a:lnTo>
                <a:lnTo>
                  <a:pt x="303966" y="202401"/>
                </a:lnTo>
                <a:lnTo>
                  <a:pt x="315468" y="204215"/>
                </a:lnTo>
                <a:lnTo>
                  <a:pt x="311626" y="217921"/>
                </a:lnTo>
                <a:lnTo>
                  <a:pt x="306786" y="230628"/>
                </a:lnTo>
                <a:lnTo>
                  <a:pt x="300990" y="242379"/>
                </a:lnTo>
                <a:lnTo>
                  <a:pt x="294280" y="253216"/>
                </a:lnTo>
                <a:lnTo>
                  <a:pt x="286699" y="263182"/>
                </a:lnTo>
                <a:lnTo>
                  <a:pt x="278289" y="272318"/>
                </a:lnTo>
                <a:lnTo>
                  <a:pt x="269092" y="280668"/>
                </a:lnTo>
                <a:lnTo>
                  <a:pt x="254216" y="291122"/>
                </a:lnTo>
                <a:lnTo>
                  <a:pt x="243954" y="296424"/>
                </a:lnTo>
                <a:lnTo>
                  <a:pt x="232891" y="300908"/>
                </a:lnTo>
                <a:lnTo>
                  <a:pt x="221049" y="304589"/>
                </a:lnTo>
                <a:lnTo>
                  <a:pt x="208452" y="307485"/>
                </a:lnTo>
                <a:lnTo>
                  <a:pt x="195123" y="309610"/>
                </a:lnTo>
                <a:lnTo>
                  <a:pt x="181086" y="310979"/>
                </a:lnTo>
                <a:lnTo>
                  <a:pt x="166364" y="311609"/>
                </a:lnTo>
                <a:lnTo>
                  <a:pt x="160782" y="311657"/>
                </a:lnTo>
                <a:lnTo>
                  <a:pt x="145939" y="311250"/>
                </a:lnTo>
                <a:lnTo>
                  <a:pt x="131760" y="310017"/>
                </a:lnTo>
                <a:lnTo>
                  <a:pt x="118238" y="307944"/>
                </a:lnTo>
                <a:lnTo>
                  <a:pt x="105369" y="305016"/>
                </a:lnTo>
                <a:lnTo>
                  <a:pt x="93149" y="301220"/>
                </a:lnTo>
                <a:lnTo>
                  <a:pt x="81572" y="296539"/>
                </a:lnTo>
                <a:lnTo>
                  <a:pt x="70633" y="290961"/>
                </a:lnTo>
                <a:lnTo>
                  <a:pt x="60328" y="284469"/>
                </a:lnTo>
                <a:lnTo>
                  <a:pt x="50651" y="277050"/>
                </a:lnTo>
                <a:lnTo>
                  <a:pt x="34880" y="261617"/>
                </a:lnTo>
                <a:lnTo>
                  <a:pt x="27263" y="252033"/>
                </a:lnTo>
                <a:lnTo>
                  <a:pt x="20583" y="241759"/>
                </a:lnTo>
                <a:lnTo>
                  <a:pt x="14840" y="230795"/>
                </a:lnTo>
                <a:lnTo>
                  <a:pt x="10035" y="219140"/>
                </a:lnTo>
                <a:lnTo>
                  <a:pt x="6167" y="206794"/>
                </a:lnTo>
                <a:lnTo>
                  <a:pt x="3235" y="193758"/>
                </a:lnTo>
                <a:lnTo>
                  <a:pt x="1241" y="180032"/>
                </a:lnTo>
                <a:lnTo>
                  <a:pt x="184" y="165615"/>
                </a:lnTo>
                <a:lnTo>
                  <a:pt x="0" y="156209"/>
                </a:lnTo>
                <a:lnTo>
                  <a:pt x="463" y="141420"/>
                </a:lnTo>
                <a:lnTo>
                  <a:pt x="1852" y="127275"/>
                </a:lnTo>
                <a:lnTo>
                  <a:pt x="4168" y="113783"/>
                </a:lnTo>
                <a:lnTo>
                  <a:pt x="7410" y="100956"/>
                </a:lnTo>
                <a:lnTo>
                  <a:pt x="11578" y="88803"/>
                </a:lnTo>
                <a:lnTo>
                  <a:pt x="16673" y="77333"/>
                </a:lnTo>
                <a:lnTo>
                  <a:pt x="22694" y="66558"/>
                </a:lnTo>
                <a:lnTo>
                  <a:pt x="29641" y="56487"/>
                </a:lnTo>
                <a:lnTo>
                  <a:pt x="37514" y="47131"/>
                </a:lnTo>
                <a:lnTo>
                  <a:pt x="52530" y="33258"/>
                </a:lnTo>
                <a:lnTo>
                  <a:pt x="62279" y="26208"/>
                </a:lnTo>
                <a:lnTo>
                  <a:pt x="72680" y="19996"/>
                </a:lnTo>
                <a:lnTo>
                  <a:pt x="83734" y="14624"/>
                </a:lnTo>
                <a:lnTo>
                  <a:pt x="95440" y="10090"/>
                </a:lnTo>
                <a:lnTo>
                  <a:pt x="107798" y="6395"/>
                </a:lnTo>
                <a:lnTo>
                  <a:pt x="120809" y="3539"/>
                </a:lnTo>
                <a:lnTo>
                  <a:pt x="134473" y="1521"/>
                </a:lnTo>
                <a:lnTo>
                  <a:pt x="148789" y="343"/>
                </a:lnTo>
                <a:lnTo>
                  <a:pt x="162306" y="0"/>
                </a:lnTo>
                <a:lnTo>
                  <a:pt x="177270" y="367"/>
                </a:lnTo>
                <a:lnTo>
                  <a:pt x="191494" y="1476"/>
                </a:lnTo>
                <a:lnTo>
                  <a:pt x="204966" y="3336"/>
                </a:lnTo>
                <a:lnTo>
                  <a:pt x="217679" y="5956"/>
                </a:lnTo>
                <a:lnTo>
                  <a:pt x="229623" y="9345"/>
                </a:lnTo>
                <a:lnTo>
                  <a:pt x="240787" y="13513"/>
                </a:lnTo>
                <a:lnTo>
                  <a:pt x="251165" y="18468"/>
                </a:lnTo>
                <a:lnTo>
                  <a:pt x="269687" y="31032"/>
                </a:lnTo>
                <a:lnTo>
                  <a:pt x="278743" y="39409"/>
                </a:lnTo>
                <a:lnTo>
                  <a:pt x="286982" y="48766"/>
                </a:lnTo>
                <a:lnTo>
                  <a:pt x="294375" y="59118"/>
                </a:lnTo>
                <a:lnTo>
                  <a:pt x="300896" y="70478"/>
                </a:lnTo>
                <a:lnTo>
                  <a:pt x="306517" y="82860"/>
                </a:lnTo>
                <a:lnTo>
                  <a:pt x="310896" y="95249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40513" y="271907"/>
            <a:ext cx="302514" cy="298704"/>
          </a:xfrm>
          <a:custGeom>
            <a:avLst/>
            <a:gdLst/>
            <a:ahLst/>
            <a:cxnLst/>
            <a:rect l="l" t="t" r="r" b="b"/>
            <a:pathLst>
              <a:path w="302513" h="298704">
                <a:moveTo>
                  <a:pt x="0" y="0"/>
                </a:moveTo>
                <a:lnTo>
                  <a:pt x="15093" y="0"/>
                </a:lnTo>
                <a:lnTo>
                  <a:pt x="30196" y="0"/>
                </a:lnTo>
                <a:lnTo>
                  <a:pt x="45309" y="0"/>
                </a:lnTo>
                <a:lnTo>
                  <a:pt x="60429" y="0"/>
                </a:lnTo>
                <a:lnTo>
                  <a:pt x="75557" y="0"/>
                </a:lnTo>
                <a:lnTo>
                  <a:pt x="90690" y="0"/>
                </a:lnTo>
                <a:lnTo>
                  <a:pt x="105827" y="0"/>
                </a:lnTo>
                <a:lnTo>
                  <a:pt x="120969" y="0"/>
                </a:lnTo>
                <a:lnTo>
                  <a:pt x="136112" y="0"/>
                </a:lnTo>
                <a:lnTo>
                  <a:pt x="151256" y="0"/>
                </a:lnTo>
                <a:lnTo>
                  <a:pt x="166401" y="0"/>
                </a:lnTo>
                <a:lnTo>
                  <a:pt x="181544" y="0"/>
                </a:lnTo>
                <a:lnTo>
                  <a:pt x="196686" y="0"/>
                </a:lnTo>
                <a:lnTo>
                  <a:pt x="211823" y="0"/>
                </a:lnTo>
                <a:lnTo>
                  <a:pt x="226956" y="0"/>
                </a:lnTo>
                <a:lnTo>
                  <a:pt x="242084" y="0"/>
                </a:lnTo>
                <a:lnTo>
                  <a:pt x="257204" y="0"/>
                </a:lnTo>
                <a:lnTo>
                  <a:pt x="272317" y="0"/>
                </a:lnTo>
                <a:lnTo>
                  <a:pt x="287420" y="0"/>
                </a:lnTo>
                <a:lnTo>
                  <a:pt x="302514" y="0"/>
                </a:lnTo>
                <a:lnTo>
                  <a:pt x="302514" y="12699"/>
                </a:lnTo>
                <a:lnTo>
                  <a:pt x="302514" y="25399"/>
                </a:lnTo>
                <a:lnTo>
                  <a:pt x="302513" y="38099"/>
                </a:lnTo>
                <a:lnTo>
                  <a:pt x="302514" y="50799"/>
                </a:lnTo>
                <a:lnTo>
                  <a:pt x="302514" y="63499"/>
                </a:lnTo>
                <a:lnTo>
                  <a:pt x="302514" y="64007"/>
                </a:lnTo>
                <a:lnTo>
                  <a:pt x="289814" y="64007"/>
                </a:lnTo>
                <a:lnTo>
                  <a:pt x="277114" y="64007"/>
                </a:lnTo>
                <a:lnTo>
                  <a:pt x="264414" y="64008"/>
                </a:lnTo>
                <a:lnTo>
                  <a:pt x="251714" y="64007"/>
                </a:lnTo>
                <a:lnTo>
                  <a:pt x="239014" y="64008"/>
                </a:lnTo>
                <a:lnTo>
                  <a:pt x="226314" y="64007"/>
                </a:lnTo>
                <a:lnTo>
                  <a:pt x="213614" y="64008"/>
                </a:lnTo>
                <a:lnTo>
                  <a:pt x="200914" y="64007"/>
                </a:lnTo>
                <a:lnTo>
                  <a:pt x="195072" y="64007"/>
                </a:lnTo>
                <a:lnTo>
                  <a:pt x="195072" y="76632"/>
                </a:lnTo>
                <a:lnTo>
                  <a:pt x="195072" y="89268"/>
                </a:lnTo>
                <a:lnTo>
                  <a:pt x="195072" y="101917"/>
                </a:lnTo>
                <a:lnTo>
                  <a:pt x="195072" y="114577"/>
                </a:lnTo>
                <a:lnTo>
                  <a:pt x="195072" y="127247"/>
                </a:lnTo>
                <a:lnTo>
                  <a:pt x="195071" y="139928"/>
                </a:lnTo>
                <a:lnTo>
                  <a:pt x="195071" y="152617"/>
                </a:lnTo>
                <a:lnTo>
                  <a:pt x="195072" y="165314"/>
                </a:lnTo>
                <a:lnTo>
                  <a:pt x="195072" y="178019"/>
                </a:lnTo>
                <a:lnTo>
                  <a:pt x="195072" y="190731"/>
                </a:lnTo>
                <a:lnTo>
                  <a:pt x="195072" y="203450"/>
                </a:lnTo>
                <a:lnTo>
                  <a:pt x="195072" y="216173"/>
                </a:lnTo>
                <a:lnTo>
                  <a:pt x="195072" y="228901"/>
                </a:lnTo>
                <a:lnTo>
                  <a:pt x="195072" y="241634"/>
                </a:lnTo>
                <a:lnTo>
                  <a:pt x="195072" y="254369"/>
                </a:lnTo>
                <a:lnTo>
                  <a:pt x="195072" y="267107"/>
                </a:lnTo>
                <a:lnTo>
                  <a:pt x="195072" y="279847"/>
                </a:lnTo>
                <a:lnTo>
                  <a:pt x="195072" y="292588"/>
                </a:lnTo>
                <a:lnTo>
                  <a:pt x="195072" y="298704"/>
                </a:lnTo>
                <a:lnTo>
                  <a:pt x="182546" y="298704"/>
                </a:lnTo>
                <a:lnTo>
                  <a:pt x="169939" y="298704"/>
                </a:lnTo>
                <a:lnTo>
                  <a:pt x="157265" y="298704"/>
                </a:lnTo>
                <a:lnTo>
                  <a:pt x="144537" y="298704"/>
                </a:lnTo>
                <a:lnTo>
                  <a:pt x="131769" y="298703"/>
                </a:lnTo>
                <a:lnTo>
                  <a:pt x="118975" y="298703"/>
                </a:lnTo>
                <a:lnTo>
                  <a:pt x="106680" y="298704"/>
                </a:lnTo>
                <a:lnTo>
                  <a:pt x="106680" y="285962"/>
                </a:lnTo>
                <a:lnTo>
                  <a:pt x="106680" y="209556"/>
                </a:lnTo>
                <a:lnTo>
                  <a:pt x="106680" y="196835"/>
                </a:lnTo>
                <a:lnTo>
                  <a:pt x="106680" y="184120"/>
                </a:lnTo>
                <a:lnTo>
                  <a:pt x="106679" y="171412"/>
                </a:lnTo>
                <a:lnTo>
                  <a:pt x="106680" y="158711"/>
                </a:lnTo>
                <a:lnTo>
                  <a:pt x="106680" y="146017"/>
                </a:lnTo>
                <a:lnTo>
                  <a:pt x="106680" y="133333"/>
                </a:lnTo>
                <a:lnTo>
                  <a:pt x="106680" y="120658"/>
                </a:lnTo>
                <a:lnTo>
                  <a:pt x="106679" y="107992"/>
                </a:lnTo>
                <a:lnTo>
                  <a:pt x="106680" y="95338"/>
                </a:lnTo>
                <a:lnTo>
                  <a:pt x="106679" y="82696"/>
                </a:lnTo>
                <a:lnTo>
                  <a:pt x="106680" y="70065"/>
                </a:lnTo>
                <a:lnTo>
                  <a:pt x="106680" y="64007"/>
                </a:lnTo>
                <a:lnTo>
                  <a:pt x="93890" y="64007"/>
                </a:lnTo>
                <a:lnTo>
                  <a:pt x="81108" y="64007"/>
                </a:lnTo>
                <a:lnTo>
                  <a:pt x="68342" y="64008"/>
                </a:lnTo>
                <a:lnTo>
                  <a:pt x="55599" y="64008"/>
                </a:lnTo>
                <a:lnTo>
                  <a:pt x="42887" y="64007"/>
                </a:lnTo>
                <a:lnTo>
                  <a:pt x="30213" y="64008"/>
                </a:lnTo>
                <a:lnTo>
                  <a:pt x="17585" y="64008"/>
                </a:lnTo>
                <a:lnTo>
                  <a:pt x="5012" y="64008"/>
                </a:lnTo>
                <a:lnTo>
                  <a:pt x="0" y="64008"/>
                </a:lnTo>
                <a:lnTo>
                  <a:pt x="0" y="51308"/>
                </a:lnTo>
                <a:lnTo>
                  <a:pt x="0" y="38608"/>
                </a:lnTo>
                <a:lnTo>
                  <a:pt x="0" y="25908"/>
                </a:lnTo>
                <a:lnTo>
                  <a:pt x="0" y="13208"/>
                </a:lnTo>
                <a:lnTo>
                  <a:pt x="0" y="50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93319" y="265049"/>
            <a:ext cx="326898" cy="419100"/>
          </a:xfrm>
          <a:custGeom>
            <a:avLst/>
            <a:gdLst/>
            <a:ahLst/>
            <a:cxnLst/>
            <a:rect l="l" t="t" r="r" b="b"/>
            <a:pathLst>
              <a:path w="326898" h="419100">
                <a:moveTo>
                  <a:pt x="83058" y="50291"/>
                </a:moveTo>
                <a:lnTo>
                  <a:pt x="83058" y="6857"/>
                </a:lnTo>
                <a:lnTo>
                  <a:pt x="0" y="6857"/>
                </a:lnTo>
                <a:lnTo>
                  <a:pt x="0" y="68582"/>
                </a:lnTo>
                <a:lnTo>
                  <a:pt x="136808" y="66595"/>
                </a:lnTo>
                <a:lnTo>
                  <a:pt x="149447" y="63495"/>
                </a:lnTo>
                <a:lnTo>
                  <a:pt x="163068" y="62483"/>
                </a:lnTo>
                <a:lnTo>
                  <a:pt x="170212" y="62780"/>
                </a:lnTo>
                <a:lnTo>
                  <a:pt x="183253" y="65056"/>
                </a:lnTo>
                <a:lnTo>
                  <a:pt x="195172" y="69575"/>
                </a:lnTo>
                <a:lnTo>
                  <a:pt x="205970" y="76338"/>
                </a:lnTo>
                <a:lnTo>
                  <a:pt x="215646" y="85343"/>
                </a:lnTo>
                <a:lnTo>
                  <a:pt x="220491" y="91404"/>
                </a:lnTo>
                <a:lnTo>
                  <a:pt x="226297" y="101125"/>
                </a:lnTo>
                <a:lnTo>
                  <a:pt x="230898" y="112290"/>
                </a:lnTo>
                <a:lnTo>
                  <a:pt x="234245" y="124921"/>
                </a:lnTo>
                <a:lnTo>
                  <a:pt x="236289" y="139045"/>
                </a:lnTo>
                <a:lnTo>
                  <a:pt x="236982" y="154685"/>
                </a:lnTo>
                <a:lnTo>
                  <a:pt x="236432" y="169727"/>
                </a:lnTo>
                <a:lnTo>
                  <a:pt x="234646" y="184450"/>
                </a:lnTo>
                <a:lnTo>
                  <a:pt x="231684" y="197568"/>
                </a:lnTo>
                <a:lnTo>
                  <a:pt x="227613" y="209060"/>
                </a:lnTo>
                <a:lnTo>
                  <a:pt x="222499" y="218903"/>
                </a:lnTo>
                <a:lnTo>
                  <a:pt x="216408" y="227075"/>
                </a:lnTo>
                <a:lnTo>
                  <a:pt x="201919" y="239290"/>
                </a:lnTo>
                <a:lnTo>
                  <a:pt x="190493" y="244851"/>
                </a:lnTo>
                <a:lnTo>
                  <a:pt x="178033" y="248110"/>
                </a:lnTo>
                <a:lnTo>
                  <a:pt x="164592" y="249173"/>
                </a:lnTo>
                <a:lnTo>
                  <a:pt x="155569" y="248695"/>
                </a:lnTo>
                <a:lnTo>
                  <a:pt x="142885" y="246174"/>
                </a:lnTo>
                <a:lnTo>
                  <a:pt x="131114" y="241409"/>
                </a:lnTo>
                <a:lnTo>
                  <a:pt x="120301" y="234311"/>
                </a:lnTo>
                <a:lnTo>
                  <a:pt x="110490" y="224789"/>
                </a:lnTo>
                <a:lnTo>
                  <a:pt x="103305" y="215372"/>
                </a:lnTo>
                <a:lnTo>
                  <a:pt x="97823" y="205308"/>
                </a:lnTo>
                <a:lnTo>
                  <a:pt x="93455" y="193847"/>
                </a:lnTo>
                <a:lnTo>
                  <a:pt x="90259" y="180968"/>
                </a:lnTo>
                <a:lnTo>
                  <a:pt x="88297" y="166651"/>
                </a:lnTo>
                <a:lnTo>
                  <a:pt x="87630" y="150875"/>
                </a:lnTo>
                <a:lnTo>
                  <a:pt x="87819" y="143116"/>
                </a:lnTo>
                <a:lnTo>
                  <a:pt x="89318" y="128691"/>
                </a:lnTo>
                <a:lnTo>
                  <a:pt x="92286" y="115625"/>
                </a:lnTo>
                <a:lnTo>
                  <a:pt x="0" y="109739"/>
                </a:lnTo>
                <a:lnTo>
                  <a:pt x="0" y="419099"/>
                </a:lnTo>
                <a:lnTo>
                  <a:pt x="89154" y="419099"/>
                </a:lnTo>
                <a:lnTo>
                  <a:pt x="89154" y="268223"/>
                </a:lnTo>
                <a:lnTo>
                  <a:pt x="95382" y="274223"/>
                </a:lnTo>
                <a:lnTo>
                  <a:pt x="105796" y="283243"/>
                </a:lnTo>
                <a:lnTo>
                  <a:pt x="116134" y="290965"/>
                </a:lnTo>
                <a:lnTo>
                  <a:pt x="126351" y="297388"/>
                </a:lnTo>
                <a:lnTo>
                  <a:pt x="136398" y="302513"/>
                </a:lnTo>
                <a:lnTo>
                  <a:pt x="148226" y="306577"/>
                </a:lnTo>
                <a:lnTo>
                  <a:pt x="160269" y="309400"/>
                </a:lnTo>
                <a:lnTo>
                  <a:pt x="173020" y="311093"/>
                </a:lnTo>
                <a:lnTo>
                  <a:pt x="186690" y="311657"/>
                </a:lnTo>
                <a:lnTo>
                  <a:pt x="192803" y="311549"/>
                </a:lnTo>
                <a:lnTo>
                  <a:pt x="206175" y="310507"/>
                </a:lnTo>
                <a:lnTo>
                  <a:pt x="219076" y="308342"/>
                </a:lnTo>
                <a:lnTo>
                  <a:pt x="231491" y="305033"/>
                </a:lnTo>
                <a:lnTo>
                  <a:pt x="243405" y="300555"/>
                </a:lnTo>
                <a:lnTo>
                  <a:pt x="254803" y="294887"/>
                </a:lnTo>
                <a:lnTo>
                  <a:pt x="265670" y="288005"/>
                </a:lnTo>
                <a:lnTo>
                  <a:pt x="275991" y="279887"/>
                </a:lnTo>
                <a:lnTo>
                  <a:pt x="285750" y="270509"/>
                </a:lnTo>
                <a:lnTo>
                  <a:pt x="299109" y="254478"/>
                </a:lnTo>
                <a:lnTo>
                  <a:pt x="305622" y="244350"/>
                </a:lnTo>
                <a:lnTo>
                  <a:pt x="311267" y="233555"/>
                </a:lnTo>
                <a:lnTo>
                  <a:pt x="316043" y="222076"/>
                </a:lnTo>
                <a:lnTo>
                  <a:pt x="319950" y="209900"/>
                </a:lnTo>
                <a:lnTo>
                  <a:pt x="322990" y="197012"/>
                </a:lnTo>
                <a:lnTo>
                  <a:pt x="325161" y="183396"/>
                </a:lnTo>
                <a:lnTo>
                  <a:pt x="326463" y="169038"/>
                </a:lnTo>
                <a:lnTo>
                  <a:pt x="326898" y="153923"/>
                </a:lnTo>
                <a:lnTo>
                  <a:pt x="326811" y="147391"/>
                </a:lnTo>
                <a:lnTo>
                  <a:pt x="325951" y="132791"/>
                </a:lnTo>
                <a:lnTo>
                  <a:pt x="324174" y="118902"/>
                </a:lnTo>
                <a:lnTo>
                  <a:pt x="321486" y="105719"/>
                </a:lnTo>
                <a:lnTo>
                  <a:pt x="317891" y="93237"/>
                </a:lnTo>
                <a:lnTo>
                  <a:pt x="313395" y="81450"/>
                </a:lnTo>
                <a:lnTo>
                  <a:pt x="308004" y="70353"/>
                </a:lnTo>
                <a:lnTo>
                  <a:pt x="301722" y="59941"/>
                </a:lnTo>
                <a:lnTo>
                  <a:pt x="294556" y="50207"/>
                </a:lnTo>
                <a:lnTo>
                  <a:pt x="286512" y="41147"/>
                </a:lnTo>
                <a:lnTo>
                  <a:pt x="271948" y="27994"/>
                </a:lnTo>
                <a:lnTo>
                  <a:pt x="261316" y="20430"/>
                </a:lnTo>
                <a:lnTo>
                  <a:pt x="250218" y="14093"/>
                </a:lnTo>
                <a:lnTo>
                  <a:pt x="238644" y="8959"/>
                </a:lnTo>
                <a:lnTo>
                  <a:pt x="226589" y="5005"/>
                </a:lnTo>
                <a:lnTo>
                  <a:pt x="214043" y="2209"/>
                </a:lnTo>
                <a:lnTo>
                  <a:pt x="201000" y="548"/>
                </a:lnTo>
                <a:lnTo>
                  <a:pt x="187452" y="0"/>
                </a:lnTo>
                <a:lnTo>
                  <a:pt x="174937" y="479"/>
                </a:lnTo>
                <a:lnTo>
                  <a:pt x="161991" y="2088"/>
                </a:lnTo>
                <a:lnTo>
                  <a:pt x="149652" y="4831"/>
                </a:lnTo>
                <a:lnTo>
                  <a:pt x="137844" y="8707"/>
                </a:lnTo>
                <a:lnTo>
                  <a:pt x="126492" y="13715"/>
                </a:lnTo>
                <a:lnTo>
                  <a:pt x="109677" y="24236"/>
                </a:lnTo>
                <a:lnTo>
                  <a:pt x="99660" y="32235"/>
                </a:lnTo>
                <a:lnTo>
                  <a:pt x="90787" y="40920"/>
                </a:lnTo>
                <a:lnTo>
                  <a:pt x="83058" y="5029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3319" y="331644"/>
            <a:ext cx="136808" cy="49029"/>
          </a:xfrm>
          <a:custGeom>
            <a:avLst/>
            <a:gdLst/>
            <a:ahLst/>
            <a:cxnLst/>
            <a:rect l="l" t="t" r="r" b="b"/>
            <a:pathLst>
              <a:path w="136808" h="49029">
                <a:moveTo>
                  <a:pt x="92286" y="49029"/>
                </a:moveTo>
                <a:lnTo>
                  <a:pt x="96695" y="37322"/>
                </a:lnTo>
                <a:lnTo>
                  <a:pt x="102518" y="26975"/>
                </a:lnTo>
                <a:lnTo>
                  <a:pt x="109728" y="17986"/>
                </a:lnTo>
                <a:lnTo>
                  <a:pt x="114866" y="12853"/>
                </a:lnTo>
                <a:lnTo>
                  <a:pt x="125249" y="5285"/>
                </a:lnTo>
                <a:lnTo>
                  <a:pt x="136808" y="0"/>
                </a:lnTo>
                <a:lnTo>
                  <a:pt x="0" y="1986"/>
                </a:lnTo>
                <a:lnTo>
                  <a:pt x="0" y="43144"/>
                </a:lnTo>
                <a:lnTo>
                  <a:pt x="92286" y="4902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64413" y="323544"/>
            <a:ext cx="159258" cy="68661"/>
          </a:xfrm>
          <a:custGeom>
            <a:avLst/>
            <a:gdLst/>
            <a:ahLst/>
            <a:cxnLst/>
            <a:rect l="l" t="t" r="r" b="b"/>
            <a:pathLst>
              <a:path w="159257" h="68661">
                <a:moveTo>
                  <a:pt x="22509" y="10165"/>
                </a:moveTo>
                <a:lnTo>
                  <a:pt x="133082" y="6215"/>
                </a:lnTo>
                <a:lnTo>
                  <a:pt x="145653" y="2819"/>
                </a:lnTo>
                <a:lnTo>
                  <a:pt x="159258" y="1702"/>
                </a:lnTo>
                <a:lnTo>
                  <a:pt x="29244" y="0"/>
                </a:lnTo>
                <a:lnTo>
                  <a:pt x="22509" y="10165"/>
                </a:lnTo>
                <a:close/>
              </a:path>
              <a:path w="159257" h="68661">
                <a:moveTo>
                  <a:pt x="145938" y="192751"/>
                </a:moveTo>
                <a:lnTo>
                  <a:pt x="133599" y="188995"/>
                </a:lnTo>
                <a:lnTo>
                  <a:pt x="122507" y="183008"/>
                </a:lnTo>
                <a:lnTo>
                  <a:pt x="112776" y="174676"/>
                </a:lnTo>
                <a:lnTo>
                  <a:pt x="100822" y="159401"/>
                </a:lnTo>
                <a:lnTo>
                  <a:pt x="95673" y="147846"/>
                </a:lnTo>
                <a:lnTo>
                  <a:pt x="92514" y="134888"/>
                </a:lnTo>
                <a:lnTo>
                  <a:pt x="91440" y="120574"/>
                </a:lnTo>
                <a:lnTo>
                  <a:pt x="313182" y="120574"/>
                </a:lnTo>
                <a:lnTo>
                  <a:pt x="313203" y="118302"/>
                </a:lnTo>
                <a:lnTo>
                  <a:pt x="312961" y="102399"/>
                </a:lnTo>
                <a:lnTo>
                  <a:pt x="312019" y="87296"/>
                </a:lnTo>
                <a:lnTo>
                  <a:pt x="310377" y="72982"/>
                </a:lnTo>
                <a:lnTo>
                  <a:pt x="308034" y="59447"/>
                </a:lnTo>
                <a:lnTo>
                  <a:pt x="304992" y="46682"/>
                </a:lnTo>
                <a:lnTo>
                  <a:pt x="301249" y="34677"/>
                </a:lnTo>
                <a:lnTo>
                  <a:pt x="296806" y="23422"/>
                </a:lnTo>
                <a:lnTo>
                  <a:pt x="291663" y="12906"/>
                </a:lnTo>
                <a:lnTo>
                  <a:pt x="285820" y="3121"/>
                </a:lnTo>
                <a:lnTo>
                  <a:pt x="279277" y="-5944"/>
                </a:lnTo>
                <a:lnTo>
                  <a:pt x="272034" y="-14299"/>
                </a:lnTo>
                <a:lnTo>
                  <a:pt x="263620" y="-22247"/>
                </a:lnTo>
                <a:lnTo>
                  <a:pt x="253948" y="-29905"/>
                </a:lnTo>
                <a:lnTo>
                  <a:pt x="243637" y="-36644"/>
                </a:lnTo>
                <a:lnTo>
                  <a:pt x="232690" y="-42469"/>
                </a:lnTo>
                <a:lnTo>
                  <a:pt x="221112" y="-47386"/>
                </a:lnTo>
                <a:lnTo>
                  <a:pt x="208908" y="-51398"/>
                </a:lnTo>
                <a:lnTo>
                  <a:pt x="196082" y="-54510"/>
                </a:lnTo>
                <a:lnTo>
                  <a:pt x="182640" y="-56727"/>
                </a:lnTo>
                <a:lnTo>
                  <a:pt x="168585" y="-58054"/>
                </a:lnTo>
                <a:lnTo>
                  <a:pt x="153924" y="-58495"/>
                </a:lnTo>
                <a:lnTo>
                  <a:pt x="149602" y="-58451"/>
                </a:lnTo>
                <a:lnTo>
                  <a:pt x="135739" y="-57684"/>
                </a:lnTo>
                <a:lnTo>
                  <a:pt x="122367" y="-55959"/>
                </a:lnTo>
                <a:lnTo>
                  <a:pt x="109495" y="-53271"/>
                </a:lnTo>
                <a:lnTo>
                  <a:pt x="97137" y="-49613"/>
                </a:lnTo>
                <a:lnTo>
                  <a:pt x="85303" y="-44980"/>
                </a:lnTo>
                <a:lnTo>
                  <a:pt x="74004" y="-39366"/>
                </a:lnTo>
                <a:lnTo>
                  <a:pt x="63252" y="-32767"/>
                </a:lnTo>
                <a:lnTo>
                  <a:pt x="53058" y="-25175"/>
                </a:lnTo>
                <a:lnTo>
                  <a:pt x="43434" y="-16585"/>
                </a:lnTo>
                <a:lnTo>
                  <a:pt x="36816" y="-9498"/>
                </a:lnTo>
                <a:lnTo>
                  <a:pt x="29244" y="0"/>
                </a:lnTo>
                <a:lnTo>
                  <a:pt x="159258" y="1702"/>
                </a:lnTo>
                <a:lnTo>
                  <a:pt x="170894" y="2638"/>
                </a:lnTo>
                <a:lnTo>
                  <a:pt x="183383" y="5989"/>
                </a:lnTo>
                <a:lnTo>
                  <a:pt x="194823" y="11773"/>
                </a:lnTo>
                <a:lnTo>
                  <a:pt x="204978" y="19990"/>
                </a:lnTo>
                <a:lnTo>
                  <a:pt x="208122" y="23170"/>
                </a:lnTo>
                <a:lnTo>
                  <a:pt x="215332" y="32837"/>
                </a:lnTo>
                <a:lnTo>
                  <a:pt x="220549" y="44093"/>
                </a:lnTo>
                <a:lnTo>
                  <a:pt x="223720" y="57045"/>
                </a:lnTo>
                <a:lnTo>
                  <a:pt x="224790" y="71806"/>
                </a:lnTo>
                <a:lnTo>
                  <a:pt x="92964" y="71806"/>
                </a:lnTo>
                <a:lnTo>
                  <a:pt x="92917" y="67245"/>
                </a:lnTo>
                <a:lnTo>
                  <a:pt x="94320" y="53578"/>
                </a:lnTo>
                <a:lnTo>
                  <a:pt x="97958" y="41311"/>
                </a:lnTo>
                <a:lnTo>
                  <a:pt x="103658" y="30388"/>
                </a:lnTo>
                <a:lnTo>
                  <a:pt x="111252" y="20752"/>
                </a:lnTo>
                <a:lnTo>
                  <a:pt x="121748" y="11960"/>
                </a:lnTo>
                <a:lnTo>
                  <a:pt x="133082" y="6215"/>
                </a:lnTo>
                <a:lnTo>
                  <a:pt x="22509" y="10165"/>
                </a:lnTo>
                <a:lnTo>
                  <a:pt x="16625" y="20998"/>
                </a:lnTo>
                <a:lnTo>
                  <a:pt x="11606" y="32497"/>
                </a:lnTo>
                <a:lnTo>
                  <a:pt x="7466" y="44664"/>
                </a:lnTo>
                <a:lnTo>
                  <a:pt x="4221" y="57497"/>
                </a:lnTo>
                <a:lnTo>
                  <a:pt x="1886" y="70998"/>
                </a:lnTo>
                <a:lnTo>
                  <a:pt x="473" y="85165"/>
                </a:lnTo>
                <a:lnTo>
                  <a:pt x="0" y="100000"/>
                </a:lnTo>
                <a:lnTo>
                  <a:pt x="127" y="107449"/>
                </a:lnTo>
                <a:lnTo>
                  <a:pt x="1086" y="121360"/>
                </a:lnTo>
                <a:lnTo>
                  <a:pt x="2979" y="134705"/>
                </a:lnTo>
                <a:lnTo>
                  <a:pt x="5797" y="147483"/>
                </a:lnTo>
                <a:lnTo>
                  <a:pt x="9535" y="159695"/>
                </a:lnTo>
                <a:lnTo>
                  <a:pt x="14185" y="171339"/>
                </a:lnTo>
                <a:lnTo>
                  <a:pt x="19738" y="182416"/>
                </a:lnTo>
                <a:lnTo>
                  <a:pt x="26188" y="192926"/>
                </a:lnTo>
                <a:lnTo>
                  <a:pt x="33528" y="202870"/>
                </a:lnTo>
                <a:lnTo>
                  <a:pt x="40966" y="211318"/>
                </a:lnTo>
                <a:lnTo>
                  <a:pt x="49639" y="219410"/>
                </a:lnTo>
                <a:lnTo>
                  <a:pt x="59108" y="226605"/>
                </a:lnTo>
                <a:lnTo>
                  <a:pt x="69369" y="232915"/>
                </a:lnTo>
                <a:lnTo>
                  <a:pt x="80418" y="238349"/>
                </a:lnTo>
                <a:lnTo>
                  <a:pt x="92251" y="242919"/>
                </a:lnTo>
                <a:lnTo>
                  <a:pt x="104866" y="246634"/>
                </a:lnTo>
                <a:lnTo>
                  <a:pt x="118259" y="249506"/>
                </a:lnTo>
                <a:lnTo>
                  <a:pt x="132425" y="251544"/>
                </a:lnTo>
                <a:lnTo>
                  <a:pt x="147363" y="252759"/>
                </a:lnTo>
                <a:lnTo>
                  <a:pt x="163068" y="253162"/>
                </a:lnTo>
                <a:lnTo>
                  <a:pt x="169045" y="253099"/>
                </a:lnTo>
                <a:lnTo>
                  <a:pt x="183254" y="252408"/>
                </a:lnTo>
                <a:lnTo>
                  <a:pt x="196796" y="250936"/>
                </a:lnTo>
                <a:lnTo>
                  <a:pt x="209672" y="248660"/>
                </a:lnTo>
                <a:lnTo>
                  <a:pt x="221881" y="245557"/>
                </a:lnTo>
                <a:lnTo>
                  <a:pt x="233423" y="241605"/>
                </a:lnTo>
                <a:lnTo>
                  <a:pt x="244298" y="236781"/>
                </a:lnTo>
                <a:lnTo>
                  <a:pt x="254508" y="231064"/>
                </a:lnTo>
                <a:lnTo>
                  <a:pt x="272144" y="217904"/>
                </a:lnTo>
                <a:lnTo>
                  <a:pt x="281160" y="209090"/>
                </a:lnTo>
                <a:lnTo>
                  <a:pt x="289330" y="199369"/>
                </a:lnTo>
                <a:lnTo>
                  <a:pt x="296638" y="188742"/>
                </a:lnTo>
                <a:lnTo>
                  <a:pt x="303069" y="177209"/>
                </a:lnTo>
                <a:lnTo>
                  <a:pt x="308610" y="164770"/>
                </a:lnTo>
                <a:lnTo>
                  <a:pt x="308174" y="164703"/>
                </a:lnTo>
                <a:lnTo>
                  <a:pt x="295503" y="162797"/>
                </a:lnTo>
                <a:lnTo>
                  <a:pt x="282844" y="160957"/>
                </a:lnTo>
                <a:lnTo>
                  <a:pt x="270213" y="159156"/>
                </a:lnTo>
                <a:lnTo>
                  <a:pt x="257622" y="157368"/>
                </a:lnTo>
                <a:lnTo>
                  <a:pt x="245083" y="155565"/>
                </a:lnTo>
                <a:lnTo>
                  <a:pt x="232611" y="153724"/>
                </a:lnTo>
                <a:lnTo>
                  <a:pt x="220218" y="151816"/>
                </a:lnTo>
                <a:lnTo>
                  <a:pt x="219861" y="152921"/>
                </a:lnTo>
                <a:lnTo>
                  <a:pt x="214354" y="165846"/>
                </a:lnTo>
                <a:lnTo>
                  <a:pt x="207257" y="176504"/>
                </a:lnTo>
                <a:lnTo>
                  <a:pt x="198882" y="184582"/>
                </a:lnTo>
                <a:lnTo>
                  <a:pt x="189447" y="189783"/>
                </a:lnTo>
                <a:lnTo>
                  <a:pt x="177375" y="193344"/>
                </a:lnTo>
                <a:lnTo>
                  <a:pt x="163830" y="194488"/>
                </a:lnTo>
                <a:lnTo>
                  <a:pt x="159411" y="194391"/>
                </a:lnTo>
                <a:lnTo>
                  <a:pt x="145938" y="19275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3319" y="265049"/>
            <a:ext cx="326898" cy="419100"/>
          </a:xfrm>
          <a:custGeom>
            <a:avLst/>
            <a:gdLst/>
            <a:ahLst/>
            <a:cxnLst/>
            <a:rect l="l" t="t" r="r" b="b"/>
            <a:pathLst>
              <a:path w="326898" h="419100">
                <a:moveTo>
                  <a:pt x="0" y="6857"/>
                </a:moveTo>
                <a:lnTo>
                  <a:pt x="12882" y="6857"/>
                </a:lnTo>
                <a:lnTo>
                  <a:pt x="25674" y="6857"/>
                </a:lnTo>
                <a:lnTo>
                  <a:pt x="38391" y="6857"/>
                </a:lnTo>
                <a:lnTo>
                  <a:pt x="51051" y="6857"/>
                </a:lnTo>
                <a:lnTo>
                  <a:pt x="63669" y="6857"/>
                </a:lnTo>
                <a:lnTo>
                  <a:pt x="76262" y="6857"/>
                </a:lnTo>
                <a:lnTo>
                  <a:pt x="83058" y="6857"/>
                </a:lnTo>
                <a:lnTo>
                  <a:pt x="83057" y="19557"/>
                </a:lnTo>
                <a:lnTo>
                  <a:pt x="83058" y="32257"/>
                </a:lnTo>
                <a:lnTo>
                  <a:pt x="83057" y="44957"/>
                </a:lnTo>
                <a:lnTo>
                  <a:pt x="83058" y="50291"/>
                </a:lnTo>
                <a:lnTo>
                  <a:pt x="90787" y="40920"/>
                </a:lnTo>
                <a:lnTo>
                  <a:pt x="99660" y="32235"/>
                </a:lnTo>
                <a:lnTo>
                  <a:pt x="109677" y="24236"/>
                </a:lnTo>
                <a:lnTo>
                  <a:pt x="120838" y="16923"/>
                </a:lnTo>
                <a:lnTo>
                  <a:pt x="137844" y="8707"/>
                </a:lnTo>
                <a:lnTo>
                  <a:pt x="149652" y="4831"/>
                </a:lnTo>
                <a:lnTo>
                  <a:pt x="161991" y="2088"/>
                </a:lnTo>
                <a:lnTo>
                  <a:pt x="174937" y="479"/>
                </a:lnTo>
                <a:lnTo>
                  <a:pt x="187452" y="0"/>
                </a:lnTo>
                <a:lnTo>
                  <a:pt x="201000" y="548"/>
                </a:lnTo>
                <a:lnTo>
                  <a:pt x="214043" y="2209"/>
                </a:lnTo>
                <a:lnTo>
                  <a:pt x="226589" y="5005"/>
                </a:lnTo>
                <a:lnTo>
                  <a:pt x="238644" y="8959"/>
                </a:lnTo>
                <a:lnTo>
                  <a:pt x="250218" y="14093"/>
                </a:lnTo>
                <a:lnTo>
                  <a:pt x="261316" y="20430"/>
                </a:lnTo>
                <a:lnTo>
                  <a:pt x="271948" y="27994"/>
                </a:lnTo>
                <a:lnTo>
                  <a:pt x="282120" y="36807"/>
                </a:lnTo>
                <a:lnTo>
                  <a:pt x="294556" y="50207"/>
                </a:lnTo>
                <a:lnTo>
                  <a:pt x="301722" y="59941"/>
                </a:lnTo>
                <a:lnTo>
                  <a:pt x="308004" y="70353"/>
                </a:lnTo>
                <a:lnTo>
                  <a:pt x="313395" y="81450"/>
                </a:lnTo>
                <a:lnTo>
                  <a:pt x="317891" y="93237"/>
                </a:lnTo>
                <a:lnTo>
                  <a:pt x="321486" y="105719"/>
                </a:lnTo>
                <a:lnTo>
                  <a:pt x="324174" y="118902"/>
                </a:lnTo>
                <a:lnTo>
                  <a:pt x="325951" y="132791"/>
                </a:lnTo>
                <a:lnTo>
                  <a:pt x="326811" y="147391"/>
                </a:lnTo>
                <a:lnTo>
                  <a:pt x="326898" y="153923"/>
                </a:lnTo>
                <a:lnTo>
                  <a:pt x="326463" y="169038"/>
                </a:lnTo>
                <a:lnTo>
                  <a:pt x="325161" y="183396"/>
                </a:lnTo>
                <a:lnTo>
                  <a:pt x="322990" y="197012"/>
                </a:lnTo>
                <a:lnTo>
                  <a:pt x="319950" y="209900"/>
                </a:lnTo>
                <a:lnTo>
                  <a:pt x="316043" y="222076"/>
                </a:lnTo>
                <a:lnTo>
                  <a:pt x="311267" y="233555"/>
                </a:lnTo>
                <a:lnTo>
                  <a:pt x="305622" y="244350"/>
                </a:lnTo>
                <a:lnTo>
                  <a:pt x="299109" y="254478"/>
                </a:lnTo>
                <a:lnTo>
                  <a:pt x="291728" y="263953"/>
                </a:lnTo>
                <a:lnTo>
                  <a:pt x="275991" y="279887"/>
                </a:lnTo>
                <a:lnTo>
                  <a:pt x="265670" y="288005"/>
                </a:lnTo>
                <a:lnTo>
                  <a:pt x="254803" y="294887"/>
                </a:lnTo>
                <a:lnTo>
                  <a:pt x="243405" y="300555"/>
                </a:lnTo>
                <a:lnTo>
                  <a:pt x="231491" y="305033"/>
                </a:lnTo>
                <a:lnTo>
                  <a:pt x="219076" y="308342"/>
                </a:lnTo>
                <a:lnTo>
                  <a:pt x="206175" y="310507"/>
                </a:lnTo>
                <a:lnTo>
                  <a:pt x="192803" y="311549"/>
                </a:lnTo>
                <a:lnTo>
                  <a:pt x="186690" y="311657"/>
                </a:lnTo>
                <a:lnTo>
                  <a:pt x="173020" y="311093"/>
                </a:lnTo>
                <a:lnTo>
                  <a:pt x="160269" y="309400"/>
                </a:lnTo>
                <a:lnTo>
                  <a:pt x="148226" y="306577"/>
                </a:lnTo>
                <a:lnTo>
                  <a:pt x="136681" y="302626"/>
                </a:lnTo>
                <a:lnTo>
                  <a:pt x="126351" y="297388"/>
                </a:lnTo>
                <a:lnTo>
                  <a:pt x="116134" y="290965"/>
                </a:lnTo>
                <a:lnTo>
                  <a:pt x="105796" y="283243"/>
                </a:lnTo>
                <a:lnTo>
                  <a:pt x="95382" y="274223"/>
                </a:lnTo>
                <a:lnTo>
                  <a:pt x="89154" y="268223"/>
                </a:lnTo>
                <a:lnTo>
                  <a:pt x="89154" y="280923"/>
                </a:lnTo>
                <a:lnTo>
                  <a:pt x="89154" y="293623"/>
                </a:lnTo>
                <a:lnTo>
                  <a:pt x="89154" y="306323"/>
                </a:lnTo>
                <a:lnTo>
                  <a:pt x="89154" y="319023"/>
                </a:lnTo>
                <a:lnTo>
                  <a:pt x="89154" y="331723"/>
                </a:lnTo>
                <a:lnTo>
                  <a:pt x="89154" y="344423"/>
                </a:lnTo>
                <a:lnTo>
                  <a:pt x="89154" y="357123"/>
                </a:lnTo>
                <a:lnTo>
                  <a:pt x="89154" y="419099"/>
                </a:lnTo>
                <a:lnTo>
                  <a:pt x="76454" y="419099"/>
                </a:lnTo>
                <a:lnTo>
                  <a:pt x="63754" y="419099"/>
                </a:lnTo>
                <a:lnTo>
                  <a:pt x="51054" y="419099"/>
                </a:lnTo>
                <a:lnTo>
                  <a:pt x="38354" y="419099"/>
                </a:lnTo>
                <a:lnTo>
                  <a:pt x="25654" y="419099"/>
                </a:lnTo>
                <a:lnTo>
                  <a:pt x="12954" y="419099"/>
                </a:lnTo>
                <a:lnTo>
                  <a:pt x="254" y="419099"/>
                </a:lnTo>
                <a:lnTo>
                  <a:pt x="0" y="419099"/>
                </a:lnTo>
                <a:lnTo>
                  <a:pt x="0" y="398417"/>
                </a:lnTo>
                <a:lnTo>
                  <a:pt x="0" y="377745"/>
                </a:lnTo>
                <a:lnTo>
                  <a:pt x="0" y="357083"/>
                </a:lnTo>
                <a:lnTo>
                  <a:pt x="0" y="336432"/>
                </a:lnTo>
                <a:lnTo>
                  <a:pt x="0" y="315789"/>
                </a:lnTo>
                <a:lnTo>
                  <a:pt x="0" y="295155"/>
                </a:lnTo>
                <a:lnTo>
                  <a:pt x="0" y="274529"/>
                </a:lnTo>
                <a:lnTo>
                  <a:pt x="0" y="253910"/>
                </a:lnTo>
                <a:lnTo>
                  <a:pt x="0" y="233298"/>
                </a:lnTo>
                <a:lnTo>
                  <a:pt x="0" y="212693"/>
                </a:lnTo>
                <a:lnTo>
                  <a:pt x="0" y="192093"/>
                </a:lnTo>
                <a:lnTo>
                  <a:pt x="0" y="171498"/>
                </a:lnTo>
                <a:lnTo>
                  <a:pt x="0" y="150908"/>
                </a:lnTo>
                <a:lnTo>
                  <a:pt x="0" y="130322"/>
                </a:lnTo>
                <a:lnTo>
                  <a:pt x="0" y="109739"/>
                </a:lnTo>
                <a:lnTo>
                  <a:pt x="0" y="89160"/>
                </a:lnTo>
                <a:lnTo>
                  <a:pt x="0" y="68582"/>
                </a:lnTo>
                <a:lnTo>
                  <a:pt x="0" y="48006"/>
                </a:lnTo>
                <a:lnTo>
                  <a:pt x="0" y="27432"/>
                </a:lnTo>
                <a:lnTo>
                  <a:pt x="0" y="6857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80949" y="327533"/>
            <a:ext cx="149352" cy="186690"/>
          </a:xfrm>
          <a:custGeom>
            <a:avLst/>
            <a:gdLst/>
            <a:ahLst/>
            <a:cxnLst/>
            <a:rect l="l" t="t" r="r" b="b"/>
            <a:pathLst>
              <a:path w="149351" h="186690">
                <a:moveTo>
                  <a:pt x="0" y="88391"/>
                </a:moveTo>
                <a:lnTo>
                  <a:pt x="667" y="104167"/>
                </a:lnTo>
                <a:lnTo>
                  <a:pt x="2629" y="118484"/>
                </a:lnTo>
                <a:lnTo>
                  <a:pt x="5825" y="131363"/>
                </a:lnTo>
                <a:lnTo>
                  <a:pt x="10193" y="142824"/>
                </a:lnTo>
                <a:lnTo>
                  <a:pt x="15675" y="152888"/>
                </a:lnTo>
                <a:lnTo>
                  <a:pt x="22208" y="161575"/>
                </a:lnTo>
                <a:lnTo>
                  <a:pt x="32671" y="171827"/>
                </a:lnTo>
                <a:lnTo>
                  <a:pt x="43484" y="178925"/>
                </a:lnTo>
                <a:lnTo>
                  <a:pt x="55255" y="183690"/>
                </a:lnTo>
                <a:lnTo>
                  <a:pt x="67939" y="186211"/>
                </a:lnTo>
                <a:lnTo>
                  <a:pt x="76962" y="186689"/>
                </a:lnTo>
                <a:lnTo>
                  <a:pt x="90403" y="185626"/>
                </a:lnTo>
                <a:lnTo>
                  <a:pt x="102863" y="182367"/>
                </a:lnTo>
                <a:lnTo>
                  <a:pt x="114289" y="176806"/>
                </a:lnTo>
                <a:lnTo>
                  <a:pt x="124628" y="168840"/>
                </a:lnTo>
                <a:lnTo>
                  <a:pt x="134869" y="156419"/>
                </a:lnTo>
                <a:lnTo>
                  <a:pt x="139983" y="146576"/>
                </a:lnTo>
                <a:lnTo>
                  <a:pt x="144054" y="135084"/>
                </a:lnTo>
                <a:lnTo>
                  <a:pt x="147016" y="121966"/>
                </a:lnTo>
                <a:lnTo>
                  <a:pt x="148802" y="107243"/>
                </a:lnTo>
                <a:lnTo>
                  <a:pt x="149352" y="92201"/>
                </a:lnTo>
                <a:lnTo>
                  <a:pt x="148659" y="76561"/>
                </a:lnTo>
                <a:lnTo>
                  <a:pt x="146615" y="62437"/>
                </a:lnTo>
                <a:lnTo>
                  <a:pt x="143268" y="49806"/>
                </a:lnTo>
                <a:lnTo>
                  <a:pt x="138667" y="38641"/>
                </a:lnTo>
                <a:lnTo>
                  <a:pt x="132861" y="28920"/>
                </a:lnTo>
                <a:lnTo>
                  <a:pt x="128016" y="22859"/>
                </a:lnTo>
                <a:lnTo>
                  <a:pt x="118340" y="13854"/>
                </a:lnTo>
                <a:lnTo>
                  <a:pt x="107542" y="7091"/>
                </a:lnTo>
                <a:lnTo>
                  <a:pt x="95623" y="2572"/>
                </a:lnTo>
                <a:lnTo>
                  <a:pt x="82582" y="296"/>
                </a:lnTo>
                <a:lnTo>
                  <a:pt x="75438" y="0"/>
                </a:lnTo>
                <a:lnTo>
                  <a:pt x="61817" y="1011"/>
                </a:lnTo>
                <a:lnTo>
                  <a:pt x="49178" y="4111"/>
                </a:lnTo>
                <a:lnTo>
                  <a:pt x="37619" y="9397"/>
                </a:lnTo>
                <a:lnTo>
                  <a:pt x="27236" y="16965"/>
                </a:lnTo>
                <a:lnTo>
                  <a:pt x="22097" y="22097"/>
                </a:lnTo>
                <a:lnTo>
                  <a:pt x="14888" y="31086"/>
                </a:lnTo>
                <a:lnTo>
                  <a:pt x="9065" y="41434"/>
                </a:lnTo>
                <a:lnTo>
                  <a:pt x="4656" y="53141"/>
                </a:lnTo>
                <a:lnTo>
                  <a:pt x="1688" y="66207"/>
                </a:lnTo>
                <a:lnTo>
                  <a:pt x="189" y="80632"/>
                </a:lnTo>
                <a:lnTo>
                  <a:pt x="0" y="8839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4413" y="265049"/>
            <a:ext cx="313203" cy="311658"/>
          </a:xfrm>
          <a:custGeom>
            <a:avLst/>
            <a:gdLst/>
            <a:ahLst/>
            <a:cxnLst/>
            <a:rect l="l" t="t" r="r" b="b"/>
            <a:pathLst>
              <a:path w="313203" h="311658">
                <a:moveTo>
                  <a:pt x="220218" y="210311"/>
                </a:moveTo>
                <a:lnTo>
                  <a:pt x="232611" y="212220"/>
                </a:lnTo>
                <a:lnTo>
                  <a:pt x="245083" y="214061"/>
                </a:lnTo>
                <a:lnTo>
                  <a:pt x="257622" y="215864"/>
                </a:lnTo>
                <a:lnTo>
                  <a:pt x="270213" y="217652"/>
                </a:lnTo>
                <a:lnTo>
                  <a:pt x="282844" y="219453"/>
                </a:lnTo>
                <a:lnTo>
                  <a:pt x="295503" y="221293"/>
                </a:lnTo>
                <a:lnTo>
                  <a:pt x="308174" y="223199"/>
                </a:lnTo>
                <a:lnTo>
                  <a:pt x="303069" y="235705"/>
                </a:lnTo>
                <a:lnTo>
                  <a:pt x="296638" y="247238"/>
                </a:lnTo>
                <a:lnTo>
                  <a:pt x="289330" y="257865"/>
                </a:lnTo>
                <a:lnTo>
                  <a:pt x="281160" y="267586"/>
                </a:lnTo>
                <a:lnTo>
                  <a:pt x="272144" y="276400"/>
                </a:lnTo>
                <a:lnTo>
                  <a:pt x="262296" y="284307"/>
                </a:lnTo>
                <a:lnTo>
                  <a:pt x="244298" y="295277"/>
                </a:lnTo>
                <a:lnTo>
                  <a:pt x="233423" y="300101"/>
                </a:lnTo>
                <a:lnTo>
                  <a:pt x="221881" y="304053"/>
                </a:lnTo>
                <a:lnTo>
                  <a:pt x="209672" y="307156"/>
                </a:lnTo>
                <a:lnTo>
                  <a:pt x="196796" y="309432"/>
                </a:lnTo>
                <a:lnTo>
                  <a:pt x="183254" y="310904"/>
                </a:lnTo>
                <a:lnTo>
                  <a:pt x="169045" y="311595"/>
                </a:lnTo>
                <a:lnTo>
                  <a:pt x="163068" y="311657"/>
                </a:lnTo>
                <a:lnTo>
                  <a:pt x="147363" y="311255"/>
                </a:lnTo>
                <a:lnTo>
                  <a:pt x="132425" y="310040"/>
                </a:lnTo>
                <a:lnTo>
                  <a:pt x="118259" y="308002"/>
                </a:lnTo>
                <a:lnTo>
                  <a:pt x="104866" y="305130"/>
                </a:lnTo>
                <a:lnTo>
                  <a:pt x="92251" y="301415"/>
                </a:lnTo>
                <a:lnTo>
                  <a:pt x="80418" y="296845"/>
                </a:lnTo>
                <a:lnTo>
                  <a:pt x="69369" y="291411"/>
                </a:lnTo>
                <a:lnTo>
                  <a:pt x="59108" y="285101"/>
                </a:lnTo>
                <a:lnTo>
                  <a:pt x="49639" y="277906"/>
                </a:lnTo>
                <a:lnTo>
                  <a:pt x="40966" y="269814"/>
                </a:lnTo>
                <a:lnTo>
                  <a:pt x="33528" y="261365"/>
                </a:lnTo>
                <a:lnTo>
                  <a:pt x="26188" y="251422"/>
                </a:lnTo>
                <a:lnTo>
                  <a:pt x="19738" y="240912"/>
                </a:lnTo>
                <a:lnTo>
                  <a:pt x="14185" y="229835"/>
                </a:lnTo>
                <a:lnTo>
                  <a:pt x="9535" y="218191"/>
                </a:lnTo>
                <a:lnTo>
                  <a:pt x="5797" y="205979"/>
                </a:lnTo>
                <a:lnTo>
                  <a:pt x="2979" y="193201"/>
                </a:lnTo>
                <a:lnTo>
                  <a:pt x="1086" y="179856"/>
                </a:lnTo>
                <a:lnTo>
                  <a:pt x="127" y="165945"/>
                </a:lnTo>
                <a:lnTo>
                  <a:pt x="0" y="158495"/>
                </a:lnTo>
                <a:lnTo>
                  <a:pt x="473" y="143661"/>
                </a:lnTo>
                <a:lnTo>
                  <a:pt x="1886" y="129494"/>
                </a:lnTo>
                <a:lnTo>
                  <a:pt x="4221" y="115993"/>
                </a:lnTo>
                <a:lnTo>
                  <a:pt x="7466" y="103160"/>
                </a:lnTo>
                <a:lnTo>
                  <a:pt x="11606" y="90993"/>
                </a:lnTo>
                <a:lnTo>
                  <a:pt x="16625" y="79494"/>
                </a:lnTo>
                <a:lnTo>
                  <a:pt x="22509" y="68661"/>
                </a:lnTo>
                <a:lnTo>
                  <a:pt x="29244" y="58495"/>
                </a:lnTo>
                <a:lnTo>
                  <a:pt x="36816" y="48997"/>
                </a:lnTo>
                <a:lnTo>
                  <a:pt x="53058" y="33320"/>
                </a:lnTo>
                <a:lnTo>
                  <a:pt x="63252" y="25728"/>
                </a:lnTo>
                <a:lnTo>
                  <a:pt x="74004" y="19129"/>
                </a:lnTo>
                <a:lnTo>
                  <a:pt x="85303" y="13515"/>
                </a:lnTo>
                <a:lnTo>
                  <a:pt x="97137" y="8882"/>
                </a:lnTo>
                <a:lnTo>
                  <a:pt x="109495" y="5224"/>
                </a:lnTo>
                <a:lnTo>
                  <a:pt x="122367" y="2536"/>
                </a:lnTo>
                <a:lnTo>
                  <a:pt x="135739" y="811"/>
                </a:lnTo>
                <a:lnTo>
                  <a:pt x="149602" y="44"/>
                </a:lnTo>
                <a:lnTo>
                  <a:pt x="153924" y="0"/>
                </a:lnTo>
                <a:lnTo>
                  <a:pt x="168585" y="441"/>
                </a:lnTo>
                <a:lnTo>
                  <a:pt x="182640" y="1768"/>
                </a:lnTo>
                <a:lnTo>
                  <a:pt x="196082" y="3985"/>
                </a:lnTo>
                <a:lnTo>
                  <a:pt x="208908" y="7097"/>
                </a:lnTo>
                <a:lnTo>
                  <a:pt x="221112" y="11109"/>
                </a:lnTo>
                <a:lnTo>
                  <a:pt x="232690" y="16026"/>
                </a:lnTo>
                <a:lnTo>
                  <a:pt x="243637" y="21851"/>
                </a:lnTo>
                <a:lnTo>
                  <a:pt x="253948" y="28590"/>
                </a:lnTo>
                <a:lnTo>
                  <a:pt x="263620" y="36248"/>
                </a:lnTo>
                <a:lnTo>
                  <a:pt x="272034" y="44195"/>
                </a:lnTo>
                <a:lnTo>
                  <a:pt x="279277" y="52551"/>
                </a:lnTo>
                <a:lnTo>
                  <a:pt x="285820" y="61617"/>
                </a:lnTo>
                <a:lnTo>
                  <a:pt x="291663" y="71402"/>
                </a:lnTo>
                <a:lnTo>
                  <a:pt x="296806" y="81918"/>
                </a:lnTo>
                <a:lnTo>
                  <a:pt x="301249" y="93173"/>
                </a:lnTo>
                <a:lnTo>
                  <a:pt x="304992" y="105178"/>
                </a:lnTo>
                <a:lnTo>
                  <a:pt x="308034" y="117943"/>
                </a:lnTo>
                <a:lnTo>
                  <a:pt x="310377" y="131478"/>
                </a:lnTo>
                <a:lnTo>
                  <a:pt x="312019" y="145792"/>
                </a:lnTo>
                <a:lnTo>
                  <a:pt x="312961" y="160895"/>
                </a:lnTo>
                <a:lnTo>
                  <a:pt x="313203" y="176798"/>
                </a:lnTo>
                <a:lnTo>
                  <a:pt x="313182" y="179069"/>
                </a:lnTo>
                <a:lnTo>
                  <a:pt x="300482" y="179069"/>
                </a:lnTo>
                <a:lnTo>
                  <a:pt x="287782" y="179069"/>
                </a:lnTo>
                <a:lnTo>
                  <a:pt x="275082" y="179069"/>
                </a:lnTo>
                <a:lnTo>
                  <a:pt x="262382" y="179069"/>
                </a:lnTo>
                <a:lnTo>
                  <a:pt x="249682" y="179069"/>
                </a:lnTo>
                <a:lnTo>
                  <a:pt x="236982" y="179069"/>
                </a:lnTo>
                <a:lnTo>
                  <a:pt x="224282" y="179069"/>
                </a:lnTo>
                <a:lnTo>
                  <a:pt x="211582" y="179069"/>
                </a:lnTo>
                <a:lnTo>
                  <a:pt x="198882" y="179069"/>
                </a:lnTo>
                <a:lnTo>
                  <a:pt x="186182" y="179069"/>
                </a:lnTo>
                <a:lnTo>
                  <a:pt x="173482" y="179069"/>
                </a:lnTo>
                <a:lnTo>
                  <a:pt x="160782" y="179069"/>
                </a:lnTo>
                <a:lnTo>
                  <a:pt x="91440" y="179069"/>
                </a:lnTo>
                <a:lnTo>
                  <a:pt x="92514" y="193384"/>
                </a:lnTo>
                <a:lnTo>
                  <a:pt x="95673" y="206342"/>
                </a:lnTo>
                <a:lnTo>
                  <a:pt x="100822" y="217897"/>
                </a:lnTo>
                <a:lnTo>
                  <a:pt x="107866" y="228001"/>
                </a:lnTo>
                <a:lnTo>
                  <a:pt x="112776" y="233171"/>
                </a:lnTo>
                <a:lnTo>
                  <a:pt x="122507" y="241504"/>
                </a:lnTo>
                <a:lnTo>
                  <a:pt x="133599" y="247491"/>
                </a:lnTo>
                <a:lnTo>
                  <a:pt x="145938" y="251247"/>
                </a:lnTo>
                <a:lnTo>
                  <a:pt x="159411" y="252887"/>
                </a:lnTo>
                <a:lnTo>
                  <a:pt x="163830" y="252983"/>
                </a:lnTo>
                <a:lnTo>
                  <a:pt x="177375" y="251840"/>
                </a:lnTo>
                <a:lnTo>
                  <a:pt x="189447" y="248279"/>
                </a:lnTo>
                <a:lnTo>
                  <a:pt x="198882" y="243077"/>
                </a:lnTo>
                <a:lnTo>
                  <a:pt x="207257" y="235000"/>
                </a:lnTo>
                <a:lnTo>
                  <a:pt x="214354" y="224342"/>
                </a:lnTo>
                <a:lnTo>
                  <a:pt x="219861" y="211417"/>
                </a:lnTo>
                <a:lnTo>
                  <a:pt x="220218" y="21031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7331" y="325247"/>
            <a:ext cx="131872" cy="70104"/>
          </a:xfrm>
          <a:custGeom>
            <a:avLst/>
            <a:gdLst/>
            <a:ahLst/>
            <a:cxnLst/>
            <a:rect l="l" t="t" r="r" b="b"/>
            <a:pathLst>
              <a:path w="131872" h="70104">
                <a:moveTo>
                  <a:pt x="131872" y="70104"/>
                </a:moveTo>
                <a:lnTo>
                  <a:pt x="130803" y="55343"/>
                </a:lnTo>
                <a:lnTo>
                  <a:pt x="127632" y="42391"/>
                </a:lnTo>
                <a:lnTo>
                  <a:pt x="122414" y="31135"/>
                </a:lnTo>
                <a:lnTo>
                  <a:pt x="115204" y="21468"/>
                </a:lnTo>
                <a:lnTo>
                  <a:pt x="112060" y="18288"/>
                </a:lnTo>
                <a:lnTo>
                  <a:pt x="101906" y="10071"/>
                </a:lnTo>
                <a:lnTo>
                  <a:pt x="90466" y="4287"/>
                </a:lnTo>
                <a:lnTo>
                  <a:pt x="77976" y="936"/>
                </a:lnTo>
                <a:lnTo>
                  <a:pt x="66340" y="0"/>
                </a:lnTo>
                <a:lnTo>
                  <a:pt x="52736" y="1117"/>
                </a:lnTo>
                <a:lnTo>
                  <a:pt x="40165" y="4513"/>
                </a:lnTo>
                <a:lnTo>
                  <a:pt x="28831" y="10258"/>
                </a:lnTo>
                <a:lnTo>
                  <a:pt x="18938" y="18417"/>
                </a:lnTo>
                <a:lnTo>
                  <a:pt x="10741" y="28686"/>
                </a:lnTo>
                <a:lnTo>
                  <a:pt x="5040" y="39609"/>
                </a:lnTo>
                <a:lnTo>
                  <a:pt x="1403" y="51876"/>
                </a:lnTo>
                <a:lnTo>
                  <a:pt x="0" y="65543"/>
                </a:lnTo>
                <a:lnTo>
                  <a:pt x="46" y="70104"/>
                </a:lnTo>
                <a:lnTo>
                  <a:pt x="12819" y="70104"/>
                </a:lnTo>
                <a:lnTo>
                  <a:pt x="25587" y="70104"/>
                </a:lnTo>
                <a:lnTo>
                  <a:pt x="38348" y="70104"/>
                </a:lnTo>
                <a:lnTo>
                  <a:pt x="51096" y="70104"/>
                </a:lnTo>
                <a:lnTo>
                  <a:pt x="63828" y="70104"/>
                </a:lnTo>
                <a:lnTo>
                  <a:pt x="127099" y="70104"/>
                </a:lnTo>
                <a:lnTo>
                  <a:pt x="131872" y="70104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30173" y="265049"/>
            <a:ext cx="316230" cy="311658"/>
          </a:xfrm>
          <a:custGeom>
            <a:avLst/>
            <a:gdLst/>
            <a:ahLst/>
            <a:cxnLst/>
            <a:rect l="l" t="t" r="r" b="b"/>
            <a:pathLst>
              <a:path w="316229" h="311658">
                <a:moveTo>
                  <a:pt x="204966" y="3336"/>
                </a:moveTo>
                <a:lnTo>
                  <a:pt x="191494" y="1476"/>
                </a:lnTo>
                <a:lnTo>
                  <a:pt x="177270" y="367"/>
                </a:lnTo>
                <a:lnTo>
                  <a:pt x="162305" y="0"/>
                </a:lnTo>
                <a:lnTo>
                  <a:pt x="149728" y="305"/>
                </a:lnTo>
                <a:lnTo>
                  <a:pt x="135471" y="1449"/>
                </a:lnTo>
                <a:lnTo>
                  <a:pt x="121836" y="3441"/>
                </a:lnTo>
                <a:lnTo>
                  <a:pt x="108827" y="6282"/>
                </a:lnTo>
                <a:lnTo>
                  <a:pt x="96449" y="9972"/>
                </a:lnTo>
                <a:lnTo>
                  <a:pt x="84707" y="14510"/>
                </a:lnTo>
                <a:lnTo>
                  <a:pt x="73606" y="19897"/>
                </a:lnTo>
                <a:lnTo>
                  <a:pt x="63150" y="26132"/>
                </a:lnTo>
                <a:lnTo>
                  <a:pt x="53345" y="33215"/>
                </a:lnTo>
                <a:lnTo>
                  <a:pt x="44195" y="41147"/>
                </a:lnTo>
                <a:lnTo>
                  <a:pt x="29937" y="56658"/>
                </a:lnTo>
                <a:lnTo>
                  <a:pt x="22880" y="66719"/>
                </a:lnTo>
                <a:lnTo>
                  <a:pt x="16780" y="77480"/>
                </a:lnTo>
                <a:lnTo>
                  <a:pt x="11631" y="88933"/>
                </a:lnTo>
                <a:lnTo>
                  <a:pt x="7431" y="101066"/>
                </a:lnTo>
                <a:lnTo>
                  <a:pt x="4172" y="113870"/>
                </a:lnTo>
                <a:lnTo>
                  <a:pt x="1851" y="127336"/>
                </a:lnTo>
                <a:lnTo>
                  <a:pt x="461" y="141452"/>
                </a:lnTo>
                <a:lnTo>
                  <a:pt x="0" y="156209"/>
                </a:lnTo>
                <a:lnTo>
                  <a:pt x="196" y="165910"/>
                </a:lnTo>
                <a:lnTo>
                  <a:pt x="1272" y="180282"/>
                </a:lnTo>
                <a:lnTo>
                  <a:pt x="3290" y="193967"/>
                </a:lnTo>
                <a:lnTo>
                  <a:pt x="6253" y="206964"/>
                </a:lnTo>
                <a:lnTo>
                  <a:pt x="10168" y="219273"/>
                </a:lnTo>
                <a:lnTo>
                  <a:pt x="15040" y="230895"/>
                </a:lnTo>
                <a:lnTo>
                  <a:pt x="20874" y="241830"/>
                </a:lnTo>
                <a:lnTo>
                  <a:pt x="27674" y="252077"/>
                </a:lnTo>
                <a:lnTo>
                  <a:pt x="35446" y="261637"/>
                </a:lnTo>
                <a:lnTo>
                  <a:pt x="44195" y="270509"/>
                </a:lnTo>
                <a:lnTo>
                  <a:pt x="60346" y="284145"/>
                </a:lnTo>
                <a:lnTo>
                  <a:pt x="70614" y="290714"/>
                </a:lnTo>
                <a:lnTo>
                  <a:pt x="81565" y="296360"/>
                </a:lnTo>
                <a:lnTo>
                  <a:pt x="93184" y="301096"/>
                </a:lnTo>
                <a:lnTo>
                  <a:pt x="105457" y="304938"/>
                </a:lnTo>
                <a:lnTo>
                  <a:pt x="118367" y="307900"/>
                </a:lnTo>
                <a:lnTo>
                  <a:pt x="131902" y="309997"/>
                </a:lnTo>
                <a:lnTo>
                  <a:pt x="146045" y="311245"/>
                </a:lnTo>
                <a:lnTo>
                  <a:pt x="160781" y="311657"/>
                </a:lnTo>
                <a:lnTo>
                  <a:pt x="166456" y="311609"/>
                </a:lnTo>
                <a:lnTo>
                  <a:pt x="181348" y="310979"/>
                </a:lnTo>
                <a:lnTo>
                  <a:pt x="195456" y="309610"/>
                </a:lnTo>
                <a:lnTo>
                  <a:pt x="208781" y="307485"/>
                </a:lnTo>
                <a:lnTo>
                  <a:pt x="221322" y="304589"/>
                </a:lnTo>
                <a:lnTo>
                  <a:pt x="233080" y="300908"/>
                </a:lnTo>
                <a:lnTo>
                  <a:pt x="244054" y="296424"/>
                </a:lnTo>
                <a:lnTo>
                  <a:pt x="254244" y="291122"/>
                </a:lnTo>
                <a:lnTo>
                  <a:pt x="263651" y="284987"/>
                </a:lnTo>
                <a:lnTo>
                  <a:pt x="278821" y="272093"/>
                </a:lnTo>
                <a:lnTo>
                  <a:pt x="287239" y="262977"/>
                </a:lnTo>
                <a:lnTo>
                  <a:pt x="294784" y="253038"/>
                </a:lnTo>
                <a:lnTo>
                  <a:pt x="301455" y="242234"/>
                </a:lnTo>
                <a:lnTo>
                  <a:pt x="307253" y="230523"/>
                </a:lnTo>
                <a:lnTo>
                  <a:pt x="312178" y="217864"/>
                </a:lnTo>
                <a:lnTo>
                  <a:pt x="316229" y="204215"/>
                </a:lnTo>
                <a:lnTo>
                  <a:pt x="303810" y="202300"/>
                </a:lnTo>
                <a:lnTo>
                  <a:pt x="291151" y="200349"/>
                </a:lnTo>
                <a:lnTo>
                  <a:pt x="278560" y="198424"/>
                </a:lnTo>
                <a:lnTo>
                  <a:pt x="266023" y="196540"/>
                </a:lnTo>
                <a:lnTo>
                  <a:pt x="253526" y="194709"/>
                </a:lnTo>
                <a:lnTo>
                  <a:pt x="241056" y="192945"/>
                </a:lnTo>
                <a:lnTo>
                  <a:pt x="228599" y="191261"/>
                </a:lnTo>
                <a:lnTo>
                  <a:pt x="225570" y="203857"/>
                </a:lnTo>
                <a:lnTo>
                  <a:pt x="220590" y="216621"/>
                </a:lnTo>
                <a:lnTo>
                  <a:pt x="214207" y="226900"/>
                </a:lnTo>
                <a:lnTo>
                  <a:pt x="206501" y="234695"/>
                </a:lnTo>
                <a:lnTo>
                  <a:pt x="191117" y="243521"/>
                </a:lnTo>
                <a:lnTo>
                  <a:pt x="178540" y="246654"/>
                </a:lnTo>
                <a:lnTo>
                  <a:pt x="164591" y="247649"/>
                </a:lnTo>
                <a:lnTo>
                  <a:pt x="156795" y="247350"/>
                </a:lnTo>
                <a:lnTo>
                  <a:pt x="143427" y="245210"/>
                </a:lnTo>
                <a:lnTo>
                  <a:pt x="131315" y="240928"/>
                </a:lnTo>
                <a:lnTo>
                  <a:pt x="120558" y="234408"/>
                </a:lnTo>
                <a:lnTo>
                  <a:pt x="111251" y="225551"/>
                </a:lnTo>
                <a:lnTo>
                  <a:pt x="104640" y="216805"/>
                </a:lnTo>
                <a:lnTo>
                  <a:pt x="99779" y="206953"/>
                </a:lnTo>
                <a:lnTo>
                  <a:pt x="96070" y="195414"/>
                </a:lnTo>
                <a:lnTo>
                  <a:pt x="93470" y="182208"/>
                </a:lnTo>
                <a:lnTo>
                  <a:pt x="91940" y="167355"/>
                </a:lnTo>
                <a:lnTo>
                  <a:pt x="91439" y="150875"/>
                </a:lnTo>
                <a:lnTo>
                  <a:pt x="91665" y="140606"/>
                </a:lnTo>
                <a:lnTo>
                  <a:pt x="92997" y="125471"/>
                </a:lnTo>
                <a:lnTo>
                  <a:pt x="95570" y="112072"/>
                </a:lnTo>
                <a:lnTo>
                  <a:pt x="99436" y="100410"/>
                </a:lnTo>
                <a:lnTo>
                  <a:pt x="104646" y="90484"/>
                </a:lnTo>
                <a:lnTo>
                  <a:pt x="111251" y="82295"/>
                </a:lnTo>
                <a:lnTo>
                  <a:pt x="125001" y="71090"/>
                </a:lnTo>
                <a:lnTo>
                  <a:pt x="136527" y="65885"/>
                </a:lnTo>
                <a:lnTo>
                  <a:pt x="149522" y="62762"/>
                </a:lnTo>
                <a:lnTo>
                  <a:pt x="163829" y="61721"/>
                </a:lnTo>
                <a:lnTo>
                  <a:pt x="168614" y="61849"/>
                </a:lnTo>
                <a:lnTo>
                  <a:pt x="182345" y="63797"/>
                </a:lnTo>
                <a:lnTo>
                  <a:pt x="194254" y="67902"/>
                </a:lnTo>
                <a:lnTo>
                  <a:pt x="204215" y="73913"/>
                </a:lnTo>
                <a:lnTo>
                  <a:pt x="214434" y="84145"/>
                </a:lnTo>
                <a:lnTo>
                  <a:pt x="220524" y="95502"/>
                </a:lnTo>
                <a:lnTo>
                  <a:pt x="224027" y="108965"/>
                </a:lnTo>
                <a:lnTo>
                  <a:pt x="236308" y="107033"/>
                </a:lnTo>
                <a:lnTo>
                  <a:pt x="248854" y="105069"/>
                </a:lnTo>
                <a:lnTo>
                  <a:pt x="261441" y="103105"/>
                </a:lnTo>
                <a:lnTo>
                  <a:pt x="274042" y="101141"/>
                </a:lnTo>
                <a:lnTo>
                  <a:pt x="286630" y="99177"/>
                </a:lnTo>
                <a:lnTo>
                  <a:pt x="299177" y="97213"/>
                </a:lnTo>
                <a:lnTo>
                  <a:pt x="311657" y="95249"/>
                </a:lnTo>
                <a:lnTo>
                  <a:pt x="306849" y="82471"/>
                </a:lnTo>
                <a:lnTo>
                  <a:pt x="301026" y="70180"/>
                </a:lnTo>
                <a:lnTo>
                  <a:pt x="294380" y="58900"/>
                </a:lnTo>
                <a:lnTo>
                  <a:pt x="286925" y="48618"/>
                </a:lnTo>
                <a:lnTo>
                  <a:pt x="278675" y="39319"/>
                </a:lnTo>
                <a:lnTo>
                  <a:pt x="269642" y="30992"/>
                </a:lnTo>
                <a:lnTo>
                  <a:pt x="259841" y="23621"/>
                </a:lnTo>
                <a:lnTo>
                  <a:pt x="251165" y="18468"/>
                </a:lnTo>
                <a:lnTo>
                  <a:pt x="240787" y="13513"/>
                </a:lnTo>
                <a:lnTo>
                  <a:pt x="229623" y="9345"/>
                </a:lnTo>
                <a:lnTo>
                  <a:pt x="217679" y="5956"/>
                </a:lnTo>
                <a:lnTo>
                  <a:pt x="204966" y="333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89075" y="265049"/>
            <a:ext cx="316230" cy="311658"/>
          </a:xfrm>
          <a:custGeom>
            <a:avLst/>
            <a:gdLst/>
            <a:ahLst/>
            <a:cxnLst/>
            <a:rect l="l" t="t" r="r" b="b"/>
            <a:pathLst>
              <a:path w="316229" h="311658">
                <a:moveTo>
                  <a:pt x="205505" y="3336"/>
                </a:moveTo>
                <a:lnTo>
                  <a:pt x="191926" y="1476"/>
                </a:lnTo>
                <a:lnTo>
                  <a:pt x="177523" y="367"/>
                </a:lnTo>
                <a:lnTo>
                  <a:pt x="162305" y="0"/>
                </a:lnTo>
                <a:lnTo>
                  <a:pt x="149728" y="305"/>
                </a:lnTo>
                <a:lnTo>
                  <a:pt x="135471" y="1449"/>
                </a:lnTo>
                <a:lnTo>
                  <a:pt x="121836" y="3441"/>
                </a:lnTo>
                <a:lnTo>
                  <a:pt x="108827" y="6282"/>
                </a:lnTo>
                <a:lnTo>
                  <a:pt x="96449" y="9972"/>
                </a:lnTo>
                <a:lnTo>
                  <a:pt x="84707" y="14510"/>
                </a:lnTo>
                <a:lnTo>
                  <a:pt x="73606" y="19897"/>
                </a:lnTo>
                <a:lnTo>
                  <a:pt x="63150" y="26132"/>
                </a:lnTo>
                <a:lnTo>
                  <a:pt x="53345" y="33215"/>
                </a:lnTo>
                <a:lnTo>
                  <a:pt x="44195" y="41147"/>
                </a:lnTo>
                <a:lnTo>
                  <a:pt x="30210" y="56658"/>
                </a:lnTo>
                <a:lnTo>
                  <a:pt x="23211" y="66719"/>
                </a:lnTo>
                <a:lnTo>
                  <a:pt x="17113" y="77480"/>
                </a:lnTo>
                <a:lnTo>
                  <a:pt x="11926" y="88933"/>
                </a:lnTo>
                <a:lnTo>
                  <a:pt x="7659" y="101066"/>
                </a:lnTo>
                <a:lnTo>
                  <a:pt x="4323" y="113870"/>
                </a:lnTo>
                <a:lnTo>
                  <a:pt x="1928" y="127336"/>
                </a:lnTo>
                <a:lnTo>
                  <a:pt x="483" y="141452"/>
                </a:lnTo>
                <a:lnTo>
                  <a:pt x="0" y="156209"/>
                </a:lnTo>
                <a:lnTo>
                  <a:pt x="206" y="165910"/>
                </a:lnTo>
                <a:lnTo>
                  <a:pt x="1328" y="180282"/>
                </a:lnTo>
                <a:lnTo>
                  <a:pt x="3415" y="193967"/>
                </a:lnTo>
                <a:lnTo>
                  <a:pt x="6457" y="206964"/>
                </a:lnTo>
                <a:lnTo>
                  <a:pt x="10443" y="219273"/>
                </a:lnTo>
                <a:lnTo>
                  <a:pt x="15365" y="230895"/>
                </a:lnTo>
                <a:lnTo>
                  <a:pt x="21211" y="241830"/>
                </a:lnTo>
                <a:lnTo>
                  <a:pt x="27972" y="252077"/>
                </a:lnTo>
                <a:lnTo>
                  <a:pt x="35637" y="261637"/>
                </a:lnTo>
                <a:lnTo>
                  <a:pt x="44195" y="270509"/>
                </a:lnTo>
                <a:lnTo>
                  <a:pt x="60621" y="284145"/>
                </a:lnTo>
                <a:lnTo>
                  <a:pt x="70946" y="290714"/>
                </a:lnTo>
                <a:lnTo>
                  <a:pt x="81898" y="296360"/>
                </a:lnTo>
                <a:lnTo>
                  <a:pt x="93478" y="301096"/>
                </a:lnTo>
                <a:lnTo>
                  <a:pt x="105684" y="304938"/>
                </a:lnTo>
                <a:lnTo>
                  <a:pt x="118518" y="307900"/>
                </a:lnTo>
                <a:lnTo>
                  <a:pt x="131978" y="309997"/>
                </a:lnTo>
                <a:lnTo>
                  <a:pt x="146066" y="311245"/>
                </a:lnTo>
                <a:lnTo>
                  <a:pt x="160781" y="311657"/>
                </a:lnTo>
                <a:lnTo>
                  <a:pt x="167298" y="311593"/>
                </a:lnTo>
                <a:lnTo>
                  <a:pt x="182050" y="310930"/>
                </a:lnTo>
                <a:lnTo>
                  <a:pt x="196041" y="309537"/>
                </a:lnTo>
                <a:lnTo>
                  <a:pt x="209277" y="307398"/>
                </a:lnTo>
                <a:lnTo>
                  <a:pt x="221767" y="304499"/>
                </a:lnTo>
                <a:lnTo>
                  <a:pt x="233518" y="300823"/>
                </a:lnTo>
                <a:lnTo>
                  <a:pt x="244538" y="296356"/>
                </a:lnTo>
                <a:lnTo>
                  <a:pt x="254834" y="291083"/>
                </a:lnTo>
                <a:lnTo>
                  <a:pt x="264413" y="284987"/>
                </a:lnTo>
                <a:lnTo>
                  <a:pt x="278974" y="272318"/>
                </a:lnTo>
                <a:lnTo>
                  <a:pt x="287288" y="263182"/>
                </a:lnTo>
                <a:lnTo>
                  <a:pt x="294774" y="253216"/>
                </a:lnTo>
                <a:lnTo>
                  <a:pt x="301422" y="242379"/>
                </a:lnTo>
                <a:lnTo>
                  <a:pt x="307221" y="230628"/>
                </a:lnTo>
                <a:lnTo>
                  <a:pt x="312160" y="217921"/>
                </a:lnTo>
                <a:lnTo>
                  <a:pt x="316229" y="204215"/>
                </a:lnTo>
                <a:lnTo>
                  <a:pt x="304728" y="202401"/>
                </a:lnTo>
                <a:lnTo>
                  <a:pt x="292167" y="200432"/>
                </a:lnTo>
                <a:lnTo>
                  <a:pt x="279606" y="198490"/>
                </a:lnTo>
                <a:lnTo>
                  <a:pt x="267045" y="196588"/>
                </a:lnTo>
                <a:lnTo>
                  <a:pt x="254484" y="194740"/>
                </a:lnTo>
                <a:lnTo>
                  <a:pt x="241923" y="192960"/>
                </a:lnTo>
                <a:lnTo>
                  <a:pt x="229361" y="191261"/>
                </a:lnTo>
                <a:lnTo>
                  <a:pt x="225835" y="204157"/>
                </a:lnTo>
                <a:lnTo>
                  <a:pt x="220615" y="216785"/>
                </a:lnTo>
                <a:lnTo>
                  <a:pt x="214170" y="226965"/>
                </a:lnTo>
                <a:lnTo>
                  <a:pt x="206501" y="234695"/>
                </a:lnTo>
                <a:lnTo>
                  <a:pt x="191795" y="243376"/>
                </a:lnTo>
                <a:lnTo>
                  <a:pt x="179367" y="246620"/>
                </a:lnTo>
                <a:lnTo>
                  <a:pt x="165353" y="247649"/>
                </a:lnTo>
                <a:lnTo>
                  <a:pt x="156657" y="247294"/>
                </a:lnTo>
                <a:lnTo>
                  <a:pt x="143358" y="245093"/>
                </a:lnTo>
                <a:lnTo>
                  <a:pt x="131420" y="240798"/>
                </a:lnTo>
                <a:lnTo>
                  <a:pt x="120749" y="234315"/>
                </a:lnTo>
                <a:lnTo>
                  <a:pt x="111251" y="225551"/>
                </a:lnTo>
                <a:lnTo>
                  <a:pt x="104915" y="216805"/>
                </a:lnTo>
                <a:lnTo>
                  <a:pt x="100118" y="206953"/>
                </a:lnTo>
                <a:lnTo>
                  <a:pt x="96352" y="195414"/>
                </a:lnTo>
                <a:lnTo>
                  <a:pt x="93636" y="182208"/>
                </a:lnTo>
                <a:lnTo>
                  <a:pt x="91992" y="167355"/>
                </a:lnTo>
                <a:lnTo>
                  <a:pt x="91439" y="150875"/>
                </a:lnTo>
                <a:lnTo>
                  <a:pt x="91689" y="140606"/>
                </a:lnTo>
                <a:lnTo>
                  <a:pt x="93132" y="125471"/>
                </a:lnTo>
                <a:lnTo>
                  <a:pt x="95835" y="112072"/>
                </a:lnTo>
                <a:lnTo>
                  <a:pt x="99773" y="100410"/>
                </a:lnTo>
                <a:lnTo>
                  <a:pt x="104921" y="90484"/>
                </a:lnTo>
                <a:lnTo>
                  <a:pt x="111251" y="82295"/>
                </a:lnTo>
                <a:lnTo>
                  <a:pt x="125339" y="71090"/>
                </a:lnTo>
                <a:lnTo>
                  <a:pt x="136781" y="65885"/>
                </a:lnTo>
                <a:lnTo>
                  <a:pt x="149611" y="62762"/>
                </a:lnTo>
                <a:lnTo>
                  <a:pt x="163829" y="61721"/>
                </a:lnTo>
                <a:lnTo>
                  <a:pt x="169358" y="61892"/>
                </a:lnTo>
                <a:lnTo>
                  <a:pt x="182833" y="63903"/>
                </a:lnTo>
                <a:lnTo>
                  <a:pt x="194706" y="67989"/>
                </a:lnTo>
                <a:lnTo>
                  <a:pt x="204977" y="73913"/>
                </a:lnTo>
                <a:lnTo>
                  <a:pt x="214494" y="83956"/>
                </a:lnTo>
                <a:lnTo>
                  <a:pt x="220503" y="95387"/>
                </a:lnTo>
                <a:lnTo>
                  <a:pt x="224027" y="108965"/>
                </a:lnTo>
                <a:lnTo>
                  <a:pt x="236546" y="107033"/>
                </a:lnTo>
                <a:lnTo>
                  <a:pt x="249187" y="105069"/>
                </a:lnTo>
                <a:lnTo>
                  <a:pt x="261762" y="103105"/>
                </a:lnTo>
                <a:lnTo>
                  <a:pt x="274283" y="101141"/>
                </a:lnTo>
                <a:lnTo>
                  <a:pt x="286763" y="99177"/>
                </a:lnTo>
                <a:lnTo>
                  <a:pt x="299217" y="97213"/>
                </a:lnTo>
                <a:lnTo>
                  <a:pt x="311657" y="95249"/>
                </a:lnTo>
                <a:lnTo>
                  <a:pt x="307121" y="82471"/>
                </a:lnTo>
                <a:lnTo>
                  <a:pt x="301488" y="70180"/>
                </a:lnTo>
                <a:lnTo>
                  <a:pt x="294939" y="58900"/>
                </a:lnTo>
                <a:lnTo>
                  <a:pt x="287486" y="48618"/>
                </a:lnTo>
                <a:lnTo>
                  <a:pt x="279143" y="39319"/>
                </a:lnTo>
                <a:lnTo>
                  <a:pt x="269923" y="30992"/>
                </a:lnTo>
                <a:lnTo>
                  <a:pt x="259841" y="23621"/>
                </a:lnTo>
                <a:lnTo>
                  <a:pt x="251396" y="18468"/>
                </a:lnTo>
                <a:lnTo>
                  <a:pt x="241205" y="13513"/>
                </a:lnTo>
                <a:lnTo>
                  <a:pt x="230154" y="9345"/>
                </a:lnTo>
                <a:lnTo>
                  <a:pt x="218251" y="5956"/>
                </a:lnTo>
                <a:lnTo>
                  <a:pt x="205505" y="333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0173" y="265049"/>
            <a:ext cx="316230" cy="311658"/>
          </a:xfrm>
          <a:custGeom>
            <a:avLst/>
            <a:gdLst/>
            <a:ahLst/>
            <a:cxnLst/>
            <a:rect l="l" t="t" r="r" b="b"/>
            <a:pathLst>
              <a:path w="316229" h="311658">
                <a:moveTo>
                  <a:pt x="311657" y="95249"/>
                </a:moveTo>
                <a:lnTo>
                  <a:pt x="299177" y="97213"/>
                </a:lnTo>
                <a:lnTo>
                  <a:pt x="286630" y="99177"/>
                </a:lnTo>
                <a:lnTo>
                  <a:pt x="274042" y="101141"/>
                </a:lnTo>
                <a:lnTo>
                  <a:pt x="261441" y="103105"/>
                </a:lnTo>
                <a:lnTo>
                  <a:pt x="248854" y="105069"/>
                </a:lnTo>
                <a:lnTo>
                  <a:pt x="236308" y="107033"/>
                </a:lnTo>
                <a:lnTo>
                  <a:pt x="224027" y="108965"/>
                </a:lnTo>
                <a:lnTo>
                  <a:pt x="220524" y="95502"/>
                </a:lnTo>
                <a:lnTo>
                  <a:pt x="214434" y="84145"/>
                </a:lnTo>
                <a:lnTo>
                  <a:pt x="205902" y="75181"/>
                </a:lnTo>
                <a:lnTo>
                  <a:pt x="194254" y="67902"/>
                </a:lnTo>
                <a:lnTo>
                  <a:pt x="182345" y="63797"/>
                </a:lnTo>
                <a:lnTo>
                  <a:pt x="168614" y="61849"/>
                </a:lnTo>
                <a:lnTo>
                  <a:pt x="163829" y="61721"/>
                </a:lnTo>
                <a:lnTo>
                  <a:pt x="149522" y="62762"/>
                </a:lnTo>
                <a:lnTo>
                  <a:pt x="136527" y="65885"/>
                </a:lnTo>
                <a:lnTo>
                  <a:pt x="125001" y="71090"/>
                </a:lnTo>
                <a:lnTo>
                  <a:pt x="115100" y="78377"/>
                </a:lnTo>
                <a:lnTo>
                  <a:pt x="104646" y="90484"/>
                </a:lnTo>
                <a:lnTo>
                  <a:pt x="99436" y="100410"/>
                </a:lnTo>
                <a:lnTo>
                  <a:pt x="95570" y="112072"/>
                </a:lnTo>
                <a:lnTo>
                  <a:pt x="92997" y="125471"/>
                </a:lnTo>
                <a:lnTo>
                  <a:pt x="91665" y="140606"/>
                </a:lnTo>
                <a:lnTo>
                  <a:pt x="91439" y="150875"/>
                </a:lnTo>
                <a:lnTo>
                  <a:pt x="91940" y="167355"/>
                </a:lnTo>
                <a:lnTo>
                  <a:pt x="93470" y="182208"/>
                </a:lnTo>
                <a:lnTo>
                  <a:pt x="96070" y="195414"/>
                </a:lnTo>
                <a:lnTo>
                  <a:pt x="99779" y="206953"/>
                </a:lnTo>
                <a:lnTo>
                  <a:pt x="104640" y="216805"/>
                </a:lnTo>
                <a:lnTo>
                  <a:pt x="110692" y="224950"/>
                </a:lnTo>
                <a:lnTo>
                  <a:pt x="120558" y="234408"/>
                </a:lnTo>
                <a:lnTo>
                  <a:pt x="131315" y="240928"/>
                </a:lnTo>
                <a:lnTo>
                  <a:pt x="143427" y="245210"/>
                </a:lnTo>
                <a:lnTo>
                  <a:pt x="156795" y="247350"/>
                </a:lnTo>
                <a:lnTo>
                  <a:pt x="164591" y="247649"/>
                </a:lnTo>
                <a:lnTo>
                  <a:pt x="178540" y="246654"/>
                </a:lnTo>
                <a:lnTo>
                  <a:pt x="191117" y="243521"/>
                </a:lnTo>
                <a:lnTo>
                  <a:pt x="202100" y="238028"/>
                </a:lnTo>
                <a:lnTo>
                  <a:pt x="214207" y="226900"/>
                </a:lnTo>
                <a:lnTo>
                  <a:pt x="220590" y="216621"/>
                </a:lnTo>
                <a:lnTo>
                  <a:pt x="225570" y="203857"/>
                </a:lnTo>
                <a:lnTo>
                  <a:pt x="228599" y="191261"/>
                </a:lnTo>
                <a:lnTo>
                  <a:pt x="241056" y="192945"/>
                </a:lnTo>
                <a:lnTo>
                  <a:pt x="253526" y="194709"/>
                </a:lnTo>
                <a:lnTo>
                  <a:pt x="266023" y="196540"/>
                </a:lnTo>
                <a:lnTo>
                  <a:pt x="278560" y="198424"/>
                </a:lnTo>
                <a:lnTo>
                  <a:pt x="291151" y="200349"/>
                </a:lnTo>
                <a:lnTo>
                  <a:pt x="303810" y="202300"/>
                </a:lnTo>
                <a:lnTo>
                  <a:pt x="316229" y="204215"/>
                </a:lnTo>
                <a:lnTo>
                  <a:pt x="312178" y="217864"/>
                </a:lnTo>
                <a:lnTo>
                  <a:pt x="307253" y="230523"/>
                </a:lnTo>
                <a:lnTo>
                  <a:pt x="301455" y="242234"/>
                </a:lnTo>
                <a:lnTo>
                  <a:pt x="294784" y="253038"/>
                </a:lnTo>
                <a:lnTo>
                  <a:pt x="287239" y="262977"/>
                </a:lnTo>
                <a:lnTo>
                  <a:pt x="278821" y="272093"/>
                </a:lnTo>
                <a:lnTo>
                  <a:pt x="269530" y="280428"/>
                </a:lnTo>
                <a:lnTo>
                  <a:pt x="254244" y="291122"/>
                </a:lnTo>
                <a:lnTo>
                  <a:pt x="244054" y="296424"/>
                </a:lnTo>
                <a:lnTo>
                  <a:pt x="233080" y="300908"/>
                </a:lnTo>
                <a:lnTo>
                  <a:pt x="221322" y="304589"/>
                </a:lnTo>
                <a:lnTo>
                  <a:pt x="208781" y="307485"/>
                </a:lnTo>
                <a:lnTo>
                  <a:pt x="195456" y="309610"/>
                </a:lnTo>
                <a:lnTo>
                  <a:pt x="181348" y="310979"/>
                </a:lnTo>
                <a:lnTo>
                  <a:pt x="166456" y="311609"/>
                </a:lnTo>
                <a:lnTo>
                  <a:pt x="160781" y="311657"/>
                </a:lnTo>
                <a:lnTo>
                  <a:pt x="146045" y="311245"/>
                </a:lnTo>
                <a:lnTo>
                  <a:pt x="131902" y="309997"/>
                </a:lnTo>
                <a:lnTo>
                  <a:pt x="118367" y="307900"/>
                </a:lnTo>
                <a:lnTo>
                  <a:pt x="105457" y="304938"/>
                </a:lnTo>
                <a:lnTo>
                  <a:pt x="93184" y="301096"/>
                </a:lnTo>
                <a:lnTo>
                  <a:pt x="81565" y="296360"/>
                </a:lnTo>
                <a:lnTo>
                  <a:pt x="70614" y="290714"/>
                </a:lnTo>
                <a:lnTo>
                  <a:pt x="60346" y="284145"/>
                </a:lnTo>
                <a:lnTo>
                  <a:pt x="50776" y="276636"/>
                </a:lnTo>
                <a:lnTo>
                  <a:pt x="35446" y="261637"/>
                </a:lnTo>
                <a:lnTo>
                  <a:pt x="27674" y="252077"/>
                </a:lnTo>
                <a:lnTo>
                  <a:pt x="20874" y="241830"/>
                </a:lnTo>
                <a:lnTo>
                  <a:pt x="15040" y="230895"/>
                </a:lnTo>
                <a:lnTo>
                  <a:pt x="10168" y="219273"/>
                </a:lnTo>
                <a:lnTo>
                  <a:pt x="6253" y="206964"/>
                </a:lnTo>
                <a:lnTo>
                  <a:pt x="3290" y="193967"/>
                </a:lnTo>
                <a:lnTo>
                  <a:pt x="1272" y="180282"/>
                </a:lnTo>
                <a:lnTo>
                  <a:pt x="196" y="165910"/>
                </a:lnTo>
                <a:lnTo>
                  <a:pt x="0" y="156209"/>
                </a:lnTo>
                <a:lnTo>
                  <a:pt x="461" y="141452"/>
                </a:lnTo>
                <a:lnTo>
                  <a:pt x="1851" y="127336"/>
                </a:lnTo>
                <a:lnTo>
                  <a:pt x="4172" y="113870"/>
                </a:lnTo>
                <a:lnTo>
                  <a:pt x="7431" y="101066"/>
                </a:lnTo>
                <a:lnTo>
                  <a:pt x="11631" y="88933"/>
                </a:lnTo>
                <a:lnTo>
                  <a:pt x="16780" y="77480"/>
                </a:lnTo>
                <a:lnTo>
                  <a:pt x="22880" y="66719"/>
                </a:lnTo>
                <a:lnTo>
                  <a:pt x="29937" y="56658"/>
                </a:lnTo>
                <a:lnTo>
                  <a:pt x="37957" y="47309"/>
                </a:lnTo>
                <a:lnTo>
                  <a:pt x="53345" y="33215"/>
                </a:lnTo>
                <a:lnTo>
                  <a:pt x="63150" y="26132"/>
                </a:lnTo>
                <a:lnTo>
                  <a:pt x="73606" y="19897"/>
                </a:lnTo>
                <a:lnTo>
                  <a:pt x="84707" y="14510"/>
                </a:lnTo>
                <a:lnTo>
                  <a:pt x="96449" y="9972"/>
                </a:lnTo>
                <a:lnTo>
                  <a:pt x="108827" y="6282"/>
                </a:lnTo>
                <a:lnTo>
                  <a:pt x="121836" y="3441"/>
                </a:lnTo>
                <a:lnTo>
                  <a:pt x="135471" y="1449"/>
                </a:lnTo>
                <a:lnTo>
                  <a:pt x="149728" y="305"/>
                </a:lnTo>
                <a:lnTo>
                  <a:pt x="162305" y="0"/>
                </a:lnTo>
                <a:lnTo>
                  <a:pt x="177270" y="367"/>
                </a:lnTo>
                <a:lnTo>
                  <a:pt x="191494" y="1476"/>
                </a:lnTo>
                <a:lnTo>
                  <a:pt x="204966" y="3336"/>
                </a:lnTo>
                <a:lnTo>
                  <a:pt x="217679" y="5956"/>
                </a:lnTo>
                <a:lnTo>
                  <a:pt x="229623" y="9345"/>
                </a:lnTo>
                <a:lnTo>
                  <a:pt x="240787" y="13513"/>
                </a:lnTo>
                <a:lnTo>
                  <a:pt x="251165" y="18468"/>
                </a:lnTo>
                <a:lnTo>
                  <a:pt x="269642" y="30992"/>
                </a:lnTo>
                <a:lnTo>
                  <a:pt x="278675" y="39319"/>
                </a:lnTo>
                <a:lnTo>
                  <a:pt x="286925" y="48618"/>
                </a:lnTo>
                <a:lnTo>
                  <a:pt x="294380" y="58900"/>
                </a:lnTo>
                <a:lnTo>
                  <a:pt x="301026" y="70180"/>
                </a:lnTo>
                <a:lnTo>
                  <a:pt x="306849" y="82471"/>
                </a:lnTo>
                <a:lnTo>
                  <a:pt x="311657" y="95249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89075" y="265049"/>
            <a:ext cx="316230" cy="311658"/>
          </a:xfrm>
          <a:custGeom>
            <a:avLst/>
            <a:gdLst/>
            <a:ahLst/>
            <a:cxnLst/>
            <a:rect l="l" t="t" r="r" b="b"/>
            <a:pathLst>
              <a:path w="316229" h="311658">
                <a:moveTo>
                  <a:pt x="311657" y="95249"/>
                </a:moveTo>
                <a:lnTo>
                  <a:pt x="299217" y="97213"/>
                </a:lnTo>
                <a:lnTo>
                  <a:pt x="286763" y="99177"/>
                </a:lnTo>
                <a:lnTo>
                  <a:pt x="274283" y="101141"/>
                </a:lnTo>
                <a:lnTo>
                  <a:pt x="261762" y="103105"/>
                </a:lnTo>
                <a:lnTo>
                  <a:pt x="249187" y="105069"/>
                </a:lnTo>
                <a:lnTo>
                  <a:pt x="236546" y="107033"/>
                </a:lnTo>
                <a:lnTo>
                  <a:pt x="224027" y="108965"/>
                </a:lnTo>
                <a:lnTo>
                  <a:pt x="220503" y="95387"/>
                </a:lnTo>
                <a:lnTo>
                  <a:pt x="214494" y="83956"/>
                </a:lnTo>
                <a:lnTo>
                  <a:pt x="206295" y="74969"/>
                </a:lnTo>
                <a:lnTo>
                  <a:pt x="194706" y="67989"/>
                </a:lnTo>
                <a:lnTo>
                  <a:pt x="182833" y="63903"/>
                </a:lnTo>
                <a:lnTo>
                  <a:pt x="169358" y="61892"/>
                </a:lnTo>
                <a:lnTo>
                  <a:pt x="163829" y="61721"/>
                </a:lnTo>
                <a:lnTo>
                  <a:pt x="149611" y="62762"/>
                </a:lnTo>
                <a:lnTo>
                  <a:pt x="136781" y="65885"/>
                </a:lnTo>
                <a:lnTo>
                  <a:pt x="125339" y="71090"/>
                </a:lnTo>
                <a:lnTo>
                  <a:pt x="115285" y="78377"/>
                </a:lnTo>
                <a:lnTo>
                  <a:pt x="104921" y="90484"/>
                </a:lnTo>
                <a:lnTo>
                  <a:pt x="99773" y="100410"/>
                </a:lnTo>
                <a:lnTo>
                  <a:pt x="95835" y="112072"/>
                </a:lnTo>
                <a:lnTo>
                  <a:pt x="93132" y="125471"/>
                </a:lnTo>
                <a:lnTo>
                  <a:pt x="91689" y="140606"/>
                </a:lnTo>
                <a:lnTo>
                  <a:pt x="91439" y="150875"/>
                </a:lnTo>
                <a:lnTo>
                  <a:pt x="91992" y="167355"/>
                </a:lnTo>
                <a:lnTo>
                  <a:pt x="93636" y="182208"/>
                </a:lnTo>
                <a:lnTo>
                  <a:pt x="96352" y="195414"/>
                </a:lnTo>
                <a:lnTo>
                  <a:pt x="100118" y="206953"/>
                </a:lnTo>
                <a:lnTo>
                  <a:pt x="104915" y="216805"/>
                </a:lnTo>
                <a:lnTo>
                  <a:pt x="110722" y="224950"/>
                </a:lnTo>
                <a:lnTo>
                  <a:pt x="120749" y="234315"/>
                </a:lnTo>
                <a:lnTo>
                  <a:pt x="131420" y="240798"/>
                </a:lnTo>
                <a:lnTo>
                  <a:pt x="143358" y="245093"/>
                </a:lnTo>
                <a:lnTo>
                  <a:pt x="156657" y="247294"/>
                </a:lnTo>
                <a:lnTo>
                  <a:pt x="165353" y="247649"/>
                </a:lnTo>
                <a:lnTo>
                  <a:pt x="179367" y="246620"/>
                </a:lnTo>
                <a:lnTo>
                  <a:pt x="191795" y="243376"/>
                </a:lnTo>
                <a:lnTo>
                  <a:pt x="202638" y="237684"/>
                </a:lnTo>
                <a:lnTo>
                  <a:pt x="214170" y="226965"/>
                </a:lnTo>
                <a:lnTo>
                  <a:pt x="220615" y="216785"/>
                </a:lnTo>
                <a:lnTo>
                  <a:pt x="225835" y="204157"/>
                </a:lnTo>
                <a:lnTo>
                  <a:pt x="229361" y="191261"/>
                </a:lnTo>
                <a:lnTo>
                  <a:pt x="241923" y="192960"/>
                </a:lnTo>
                <a:lnTo>
                  <a:pt x="254484" y="194740"/>
                </a:lnTo>
                <a:lnTo>
                  <a:pt x="267045" y="196588"/>
                </a:lnTo>
                <a:lnTo>
                  <a:pt x="279606" y="198490"/>
                </a:lnTo>
                <a:lnTo>
                  <a:pt x="292167" y="200432"/>
                </a:lnTo>
                <a:lnTo>
                  <a:pt x="304728" y="202401"/>
                </a:lnTo>
                <a:lnTo>
                  <a:pt x="316229" y="204215"/>
                </a:lnTo>
                <a:lnTo>
                  <a:pt x="312160" y="217921"/>
                </a:lnTo>
                <a:lnTo>
                  <a:pt x="307221" y="230628"/>
                </a:lnTo>
                <a:lnTo>
                  <a:pt x="301422" y="242379"/>
                </a:lnTo>
                <a:lnTo>
                  <a:pt x="294774" y="253216"/>
                </a:lnTo>
                <a:lnTo>
                  <a:pt x="287288" y="263182"/>
                </a:lnTo>
                <a:lnTo>
                  <a:pt x="278974" y="272318"/>
                </a:lnTo>
                <a:lnTo>
                  <a:pt x="269842" y="280668"/>
                </a:lnTo>
                <a:lnTo>
                  <a:pt x="254834" y="291083"/>
                </a:lnTo>
                <a:lnTo>
                  <a:pt x="244538" y="296356"/>
                </a:lnTo>
                <a:lnTo>
                  <a:pt x="233518" y="300823"/>
                </a:lnTo>
                <a:lnTo>
                  <a:pt x="221767" y="304499"/>
                </a:lnTo>
                <a:lnTo>
                  <a:pt x="209277" y="307398"/>
                </a:lnTo>
                <a:lnTo>
                  <a:pt x="196041" y="309537"/>
                </a:lnTo>
                <a:lnTo>
                  <a:pt x="182050" y="310930"/>
                </a:lnTo>
                <a:lnTo>
                  <a:pt x="167298" y="311593"/>
                </a:lnTo>
                <a:lnTo>
                  <a:pt x="160781" y="311657"/>
                </a:lnTo>
                <a:lnTo>
                  <a:pt x="146066" y="311245"/>
                </a:lnTo>
                <a:lnTo>
                  <a:pt x="131978" y="309997"/>
                </a:lnTo>
                <a:lnTo>
                  <a:pt x="118518" y="307900"/>
                </a:lnTo>
                <a:lnTo>
                  <a:pt x="105684" y="304938"/>
                </a:lnTo>
                <a:lnTo>
                  <a:pt x="93478" y="301096"/>
                </a:lnTo>
                <a:lnTo>
                  <a:pt x="81898" y="296360"/>
                </a:lnTo>
                <a:lnTo>
                  <a:pt x="70946" y="290714"/>
                </a:lnTo>
                <a:lnTo>
                  <a:pt x="60621" y="284145"/>
                </a:lnTo>
                <a:lnTo>
                  <a:pt x="50923" y="276636"/>
                </a:lnTo>
                <a:lnTo>
                  <a:pt x="35637" y="261637"/>
                </a:lnTo>
                <a:lnTo>
                  <a:pt x="27972" y="252077"/>
                </a:lnTo>
                <a:lnTo>
                  <a:pt x="21211" y="241830"/>
                </a:lnTo>
                <a:lnTo>
                  <a:pt x="15365" y="230895"/>
                </a:lnTo>
                <a:lnTo>
                  <a:pt x="10443" y="219273"/>
                </a:lnTo>
                <a:lnTo>
                  <a:pt x="6457" y="206964"/>
                </a:lnTo>
                <a:lnTo>
                  <a:pt x="3415" y="193967"/>
                </a:lnTo>
                <a:lnTo>
                  <a:pt x="1328" y="180282"/>
                </a:lnTo>
                <a:lnTo>
                  <a:pt x="206" y="165910"/>
                </a:lnTo>
                <a:lnTo>
                  <a:pt x="0" y="156209"/>
                </a:lnTo>
                <a:lnTo>
                  <a:pt x="483" y="141452"/>
                </a:lnTo>
                <a:lnTo>
                  <a:pt x="1928" y="127336"/>
                </a:lnTo>
                <a:lnTo>
                  <a:pt x="4323" y="113870"/>
                </a:lnTo>
                <a:lnTo>
                  <a:pt x="7659" y="101066"/>
                </a:lnTo>
                <a:lnTo>
                  <a:pt x="11926" y="88933"/>
                </a:lnTo>
                <a:lnTo>
                  <a:pt x="17113" y="77480"/>
                </a:lnTo>
                <a:lnTo>
                  <a:pt x="23211" y="66719"/>
                </a:lnTo>
                <a:lnTo>
                  <a:pt x="30210" y="56658"/>
                </a:lnTo>
                <a:lnTo>
                  <a:pt x="38100" y="47309"/>
                </a:lnTo>
                <a:lnTo>
                  <a:pt x="53345" y="33215"/>
                </a:lnTo>
                <a:lnTo>
                  <a:pt x="63150" y="26132"/>
                </a:lnTo>
                <a:lnTo>
                  <a:pt x="73606" y="19897"/>
                </a:lnTo>
                <a:lnTo>
                  <a:pt x="84707" y="14510"/>
                </a:lnTo>
                <a:lnTo>
                  <a:pt x="96449" y="9972"/>
                </a:lnTo>
                <a:lnTo>
                  <a:pt x="108827" y="6282"/>
                </a:lnTo>
                <a:lnTo>
                  <a:pt x="121836" y="3441"/>
                </a:lnTo>
                <a:lnTo>
                  <a:pt x="135471" y="1449"/>
                </a:lnTo>
                <a:lnTo>
                  <a:pt x="149728" y="305"/>
                </a:lnTo>
                <a:lnTo>
                  <a:pt x="162305" y="0"/>
                </a:lnTo>
                <a:lnTo>
                  <a:pt x="177523" y="367"/>
                </a:lnTo>
                <a:lnTo>
                  <a:pt x="191926" y="1476"/>
                </a:lnTo>
                <a:lnTo>
                  <a:pt x="205505" y="3336"/>
                </a:lnTo>
                <a:lnTo>
                  <a:pt x="218251" y="5956"/>
                </a:lnTo>
                <a:lnTo>
                  <a:pt x="230154" y="9345"/>
                </a:lnTo>
                <a:lnTo>
                  <a:pt x="241205" y="13513"/>
                </a:lnTo>
                <a:lnTo>
                  <a:pt x="251396" y="18468"/>
                </a:lnTo>
                <a:lnTo>
                  <a:pt x="269923" y="30992"/>
                </a:lnTo>
                <a:lnTo>
                  <a:pt x="279143" y="39319"/>
                </a:lnTo>
                <a:lnTo>
                  <a:pt x="287486" y="48618"/>
                </a:lnTo>
                <a:lnTo>
                  <a:pt x="294939" y="58900"/>
                </a:lnTo>
                <a:lnTo>
                  <a:pt x="301488" y="70180"/>
                </a:lnTo>
                <a:lnTo>
                  <a:pt x="307121" y="82471"/>
                </a:lnTo>
                <a:lnTo>
                  <a:pt x="311657" y="95249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539" y="941705"/>
            <a:ext cx="4343400" cy="2942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3139" y="5332349"/>
            <a:ext cx="3998976" cy="1187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4975" marR="165127" indent="579" algn="ctr">
              <a:lnSpc>
                <a:spcPct val="99754"/>
              </a:lnSpc>
              <a:spcBef>
                <a:spcPts val="434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Аффективные Нарушения в том числе депрессивные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539" y="5319395"/>
            <a:ext cx="4605528" cy="1187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213" marR="65494" indent="-2499" algn="ctr">
              <a:lnSpc>
                <a:spcPct val="99754"/>
              </a:lnSpc>
              <a:spcBef>
                <a:spcPts val="434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Соматические расстройства Увеличенный риск суицидов Алкоголизм и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наркомания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739" y="4036949"/>
            <a:ext cx="4194047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473" marR="44120" indent="-1068278">
              <a:lnSpc>
                <a:spcPct val="100041"/>
              </a:lnSpc>
              <a:spcBef>
                <a:spcPts val="434"/>
              </a:spcBef>
            </a:pPr>
            <a:r>
              <a:rPr sz="2200" b="1" spc="0" dirty="0" smtClean="0">
                <a:solidFill>
                  <a:srgbClr val="FFFFFF"/>
                </a:solidFill>
                <a:latin typeface="Arial"/>
                <a:cs typeface="Arial"/>
              </a:rPr>
              <a:t>Мужской уровень адаптации более </a:t>
            </a:r>
            <a:r>
              <a:rPr sz="2200" b="1" spc="-4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200" b="1" spc="0" dirty="0" smtClean="0">
                <a:solidFill>
                  <a:srgbClr val="FFFFFF"/>
                </a:solidFill>
                <a:latin typeface="Arial"/>
                <a:cs typeface="Arial"/>
              </a:rPr>
              <a:t>изкий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3485" y="4036949"/>
            <a:ext cx="4318254" cy="76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4469" marR="43551" indent="-1002279">
              <a:lnSpc>
                <a:spcPct val="100041"/>
              </a:lnSpc>
              <a:spcBef>
                <a:spcPts val="434"/>
              </a:spcBef>
            </a:pPr>
            <a:r>
              <a:rPr sz="2200" b="1" spc="0" dirty="0" smtClean="0">
                <a:solidFill>
                  <a:srgbClr val="FFFFFF"/>
                </a:solidFill>
                <a:latin typeface="Arial"/>
                <a:cs typeface="Arial"/>
              </a:rPr>
              <a:t>У женщин уровень адаптации более </a:t>
            </a:r>
            <a:r>
              <a:rPr sz="2200" b="1" spc="4" dirty="0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200" b="1" spc="0" dirty="0" smtClean="0">
                <a:solidFill>
                  <a:srgbClr val="FFFFFF"/>
                </a:solidFill>
                <a:latin typeface="Arial"/>
                <a:cs typeface="Arial"/>
              </a:rPr>
              <a:t>ысокий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0513" y="271907"/>
            <a:ext cx="302513" cy="64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"/>
              </a:spcBef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6040513" y="335915"/>
            <a:ext cx="106679" cy="234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147193" y="335915"/>
            <a:ext cx="88392" cy="234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235585" y="335915"/>
            <a:ext cx="107441" cy="234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90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6073" y="354203"/>
            <a:ext cx="319278" cy="276606"/>
          </a:xfrm>
          <a:custGeom>
            <a:avLst/>
            <a:gdLst/>
            <a:ahLst/>
            <a:cxnLst/>
            <a:rect l="l" t="t" r="r" b="b"/>
            <a:pathLst>
              <a:path w="319278" h="276606">
                <a:moveTo>
                  <a:pt x="115623" y="31996"/>
                </a:moveTo>
                <a:lnTo>
                  <a:pt x="119634" y="23622"/>
                </a:lnTo>
                <a:lnTo>
                  <a:pt x="122682" y="18288"/>
                </a:lnTo>
                <a:lnTo>
                  <a:pt x="131064" y="15240"/>
                </a:lnTo>
                <a:lnTo>
                  <a:pt x="140970" y="15240"/>
                </a:lnTo>
                <a:lnTo>
                  <a:pt x="140970" y="4572"/>
                </a:lnTo>
                <a:lnTo>
                  <a:pt x="0" y="4572"/>
                </a:lnTo>
                <a:lnTo>
                  <a:pt x="0" y="15240"/>
                </a:lnTo>
                <a:lnTo>
                  <a:pt x="10668" y="15240"/>
                </a:lnTo>
                <a:lnTo>
                  <a:pt x="18288" y="18288"/>
                </a:lnTo>
                <a:lnTo>
                  <a:pt x="25671" y="33323"/>
                </a:lnTo>
                <a:lnTo>
                  <a:pt x="27621" y="45927"/>
                </a:lnTo>
                <a:lnTo>
                  <a:pt x="28194" y="62484"/>
                </a:lnTo>
                <a:lnTo>
                  <a:pt x="28194" y="223266"/>
                </a:lnTo>
                <a:lnTo>
                  <a:pt x="27590" y="238019"/>
                </a:lnTo>
                <a:lnTo>
                  <a:pt x="25127" y="250849"/>
                </a:lnTo>
                <a:lnTo>
                  <a:pt x="20574" y="258318"/>
                </a:lnTo>
                <a:lnTo>
                  <a:pt x="15240" y="262890"/>
                </a:lnTo>
                <a:lnTo>
                  <a:pt x="8382" y="265938"/>
                </a:lnTo>
                <a:lnTo>
                  <a:pt x="0" y="265938"/>
                </a:lnTo>
                <a:lnTo>
                  <a:pt x="0" y="276606"/>
                </a:lnTo>
                <a:lnTo>
                  <a:pt x="140970" y="276606"/>
                </a:lnTo>
                <a:lnTo>
                  <a:pt x="140970" y="265938"/>
                </a:lnTo>
                <a:lnTo>
                  <a:pt x="131826" y="265176"/>
                </a:lnTo>
                <a:lnTo>
                  <a:pt x="124206" y="262128"/>
                </a:lnTo>
                <a:lnTo>
                  <a:pt x="119634" y="255270"/>
                </a:lnTo>
                <a:lnTo>
                  <a:pt x="116440" y="247721"/>
                </a:lnTo>
                <a:lnTo>
                  <a:pt x="113788" y="235614"/>
                </a:lnTo>
                <a:lnTo>
                  <a:pt x="112776" y="219456"/>
                </a:lnTo>
                <a:lnTo>
                  <a:pt x="112776" y="144018"/>
                </a:lnTo>
                <a:lnTo>
                  <a:pt x="131826" y="144018"/>
                </a:lnTo>
                <a:lnTo>
                  <a:pt x="139638" y="156976"/>
                </a:lnTo>
                <a:lnTo>
                  <a:pt x="146158" y="167809"/>
                </a:lnTo>
                <a:lnTo>
                  <a:pt x="152665" y="178628"/>
                </a:lnTo>
                <a:lnTo>
                  <a:pt x="159165" y="189439"/>
                </a:lnTo>
                <a:lnTo>
                  <a:pt x="165666" y="200252"/>
                </a:lnTo>
                <a:lnTo>
                  <a:pt x="172175" y="211074"/>
                </a:lnTo>
                <a:lnTo>
                  <a:pt x="178701" y="221911"/>
                </a:lnTo>
                <a:lnTo>
                  <a:pt x="185250" y="232773"/>
                </a:lnTo>
                <a:lnTo>
                  <a:pt x="191831" y="243665"/>
                </a:lnTo>
                <a:lnTo>
                  <a:pt x="198450" y="254596"/>
                </a:lnTo>
                <a:lnTo>
                  <a:pt x="205116" y="265574"/>
                </a:lnTo>
                <a:lnTo>
                  <a:pt x="211836" y="276606"/>
                </a:lnTo>
                <a:lnTo>
                  <a:pt x="319278" y="276606"/>
                </a:lnTo>
                <a:lnTo>
                  <a:pt x="319278" y="265938"/>
                </a:lnTo>
                <a:lnTo>
                  <a:pt x="316679" y="265554"/>
                </a:lnTo>
                <a:lnTo>
                  <a:pt x="306798" y="261980"/>
                </a:lnTo>
                <a:lnTo>
                  <a:pt x="297198" y="255050"/>
                </a:lnTo>
                <a:lnTo>
                  <a:pt x="287701" y="244705"/>
                </a:lnTo>
                <a:lnTo>
                  <a:pt x="278130" y="230886"/>
                </a:lnTo>
                <a:lnTo>
                  <a:pt x="271489" y="220444"/>
                </a:lnTo>
                <a:lnTo>
                  <a:pt x="264118" y="210048"/>
                </a:lnTo>
                <a:lnTo>
                  <a:pt x="256739" y="199656"/>
                </a:lnTo>
                <a:lnTo>
                  <a:pt x="249936" y="188976"/>
                </a:lnTo>
                <a:lnTo>
                  <a:pt x="244615" y="180640"/>
                </a:lnTo>
                <a:lnTo>
                  <a:pt x="235506" y="167854"/>
                </a:lnTo>
                <a:lnTo>
                  <a:pt x="227068" y="157553"/>
                </a:lnTo>
                <a:lnTo>
                  <a:pt x="219590" y="149640"/>
                </a:lnTo>
                <a:lnTo>
                  <a:pt x="213360" y="144018"/>
                </a:lnTo>
                <a:lnTo>
                  <a:pt x="208102" y="140613"/>
                </a:lnTo>
                <a:lnTo>
                  <a:pt x="197597" y="135783"/>
                </a:lnTo>
                <a:lnTo>
                  <a:pt x="184775" y="131806"/>
                </a:lnTo>
                <a:lnTo>
                  <a:pt x="169926" y="128778"/>
                </a:lnTo>
                <a:lnTo>
                  <a:pt x="177546" y="121920"/>
                </a:lnTo>
                <a:lnTo>
                  <a:pt x="182880" y="115062"/>
                </a:lnTo>
                <a:lnTo>
                  <a:pt x="185928" y="109728"/>
                </a:lnTo>
                <a:lnTo>
                  <a:pt x="187412" y="106936"/>
                </a:lnTo>
                <a:lnTo>
                  <a:pt x="191402" y="98260"/>
                </a:lnTo>
                <a:lnTo>
                  <a:pt x="196567" y="85474"/>
                </a:lnTo>
                <a:lnTo>
                  <a:pt x="202692" y="68580"/>
                </a:lnTo>
                <a:lnTo>
                  <a:pt x="210200" y="51440"/>
                </a:lnTo>
                <a:lnTo>
                  <a:pt x="218204" y="38900"/>
                </a:lnTo>
                <a:lnTo>
                  <a:pt x="226213" y="31429"/>
                </a:lnTo>
                <a:lnTo>
                  <a:pt x="233934" y="28956"/>
                </a:lnTo>
                <a:lnTo>
                  <a:pt x="234386" y="28965"/>
                </a:lnTo>
                <a:lnTo>
                  <a:pt x="242227" y="35003"/>
                </a:lnTo>
                <a:lnTo>
                  <a:pt x="244602" y="52578"/>
                </a:lnTo>
                <a:lnTo>
                  <a:pt x="246980" y="66232"/>
                </a:lnTo>
                <a:lnTo>
                  <a:pt x="253886" y="77222"/>
                </a:lnTo>
                <a:lnTo>
                  <a:pt x="265285" y="83872"/>
                </a:lnTo>
                <a:lnTo>
                  <a:pt x="281178" y="86106"/>
                </a:lnTo>
                <a:lnTo>
                  <a:pt x="283707" y="86032"/>
                </a:lnTo>
                <a:lnTo>
                  <a:pt x="296465" y="82770"/>
                </a:lnTo>
                <a:lnTo>
                  <a:pt x="306324" y="74676"/>
                </a:lnTo>
                <a:lnTo>
                  <a:pt x="314520" y="59874"/>
                </a:lnTo>
                <a:lnTo>
                  <a:pt x="316230" y="46482"/>
                </a:lnTo>
                <a:lnTo>
                  <a:pt x="314240" y="33484"/>
                </a:lnTo>
                <a:lnTo>
                  <a:pt x="308540" y="22078"/>
                </a:lnTo>
                <a:lnTo>
                  <a:pt x="299466" y="12192"/>
                </a:lnTo>
                <a:lnTo>
                  <a:pt x="284880" y="4161"/>
                </a:lnTo>
                <a:lnTo>
                  <a:pt x="272399" y="1020"/>
                </a:lnTo>
                <a:lnTo>
                  <a:pt x="258318" y="0"/>
                </a:lnTo>
                <a:lnTo>
                  <a:pt x="246256" y="647"/>
                </a:lnTo>
                <a:lnTo>
                  <a:pt x="233151" y="3348"/>
                </a:lnTo>
                <a:lnTo>
                  <a:pt x="221931" y="8384"/>
                </a:lnTo>
                <a:lnTo>
                  <a:pt x="212597" y="16002"/>
                </a:lnTo>
                <a:lnTo>
                  <a:pt x="205070" y="24800"/>
                </a:lnTo>
                <a:lnTo>
                  <a:pt x="198785" y="34160"/>
                </a:lnTo>
                <a:lnTo>
                  <a:pt x="192546" y="45444"/>
                </a:lnTo>
                <a:lnTo>
                  <a:pt x="186450" y="58684"/>
                </a:lnTo>
                <a:lnTo>
                  <a:pt x="180594" y="73914"/>
                </a:lnTo>
                <a:lnTo>
                  <a:pt x="176522" y="84863"/>
                </a:lnTo>
                <a:lnTo>
                  <a:pt x="170375" y="97708"/>
                </a:lnTo>
                <a:lnTo>
                  <a:pt x="164023" y="107684"/>
                </a:lnTo>
                <a:lnTo>
                  <a:pt x="157734" y="115062"/>
                </a:lnTo>
                <a:lnTo>
                  <a:pt x="153140" y="118385"/>
                </a:lnTo>
                <a:lnTo>
                  <a:pt x="143384" y="122402"/>
                </a:lnTo>
                <a:lnTo>
                  <a:pt x="130087" y="124882"/>
                </a:lnTo>
                <a:lnTo>
                  <a:pt x="112776" y="125730"/>
                </a:lnTo>
                <a:lnTo>
                  <a:pt x="112776" y="58674"/>
                </a:lnTo>
                <a:lnTo>
                  <a:pt x="113348" y="44660"/>
                </a:lnTo>
                <a:lnTo>
                  <a:pt x="115623" y="3199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49641" y="350393"/>
            <a:ext cx="263652" cy="284226"/>
          </a:xfrm>
          <a:custGeom>
            <a:avLst/>
            <a:gdLst/>
            <a:ahLst/>
            <a:cxnLst/>
            <a:rect l="l" t="t" r="r" b="b"/>
            <a:pathLst>
              <a:path w="263651" h="284225">
                <a:moveTo>
                  <a:pt x="31021" y="31027"/>
                </a:moveTo>
                <a:lnTo>
                  <a:pt x="22860" y="38862"/>
                </a:lnTo>
                <a:lnTo>
                  <a:pt x="18536" y="44362"/>
                </a:lnTo>
                <a:lnTo>
                  <a:pt x="11275" y="55976"/>
                </a:lnTo>
                <a:lnTo>
                  <a:pt x="6837" y="67531"/>
                </a:lnTo>
                <a:lnTo>
                  <a:pt x="5334" y="79248"/>
                </a:lnTo>
                <a:lnTo>
                  <a:pt x="5540" y="82838"/>
                </a:lnTo>
                <a:lnTo>
                  <a:pt x="9524" y="94629"/>
                </a:lnTo>
                <a:lnTo>
                  <a:pt x="18288" y="105156"/>
                </a:lnTo>
                <a:lnTo>
                  <a:pt x="25077" y="110200"/>
                </a:lnTo>
                <a:lnTo>
                  <a:pt x="36726" y="114989"/>
                </a:lnTo>
                <a:lnTo>
                  <a:pt x="50292" y="116586"/>
                </a:lnTo>
                <a:lnTo>
                  <a:pt x="56543" y="116232"/>
                </a:lnTo>
                <a:lnTo>
                  <a:pt x="69285" y="112783"/>
                </a:lnTo>
                <a:lnTo>
                  <a:pt x="79248" y="105918"/>
                </a:lnTo>
                <a:lnTo>
                  <a:pt x="86813" y="95149"/>
                </a:lnTo>
                <a:lnTo>
                  <a:pt x="89154" y="82296"/>
                </a:lnTo>
                <a:lnTo>
                  <a:pt x="89134" y="81152"/>
                </a:lnTo>
                <a:lnTo>
                  <a:pt x="86436" y="69555"/>
                </a:lnTo>
                <a:lnTo>
                  <a:pt x="78486" y="57912"/>
                </a:lnTo>
                <a:lnTo>
                  <a:pt x="73152" y="51816"/>
                </a:lnTo>
                <a:lnTo>
                  <a:pt x="70866" y="46482"/>
                </a:lnTo>
                <a:lnTo>
                  <a:pt x="70866" y="38100"/>
                </a:lnTo>
                <a:lnTo>
                  <a:pt x="73152" y="34290"/>
                </a:lnTo>
                <a:lnTo>
                  <a:pt x="78486" y="30480"/>
                </a:lnTo>
                <a:lnTo>
                  <a:pt x="82757" y="27861"/>
                </a:lnTo>
                <a:lnTo>
                  <a:pt x="94320" y="23591"/>
                </a:lnTo>
                <a:lnTo>
                  <a:pt x="108204" y="22098"/>
                </a:lnTo>
                <a:lnTo>
                  <a:pt x="115824" y="22098"/>
                </a:lnTo>
                <a:lnTo>
                  <a:pt x="122682" y="24384"/>
                </a:lnTo>
                <a:lnTo>
                  <a:pt x="128778" y="28194"/>
                </a:lnTo>
                <a:lnTo>
                  <a:pt x="134874" y="32004"/>
                </a:lnTo>
                <a:lnTo>
                  <a:pt x="139446" y="36576"/>
                </a:lnTo>
                <a:lnTo>
                  <a:pt x="141732" y="41910"/>
                </a:lnTo>
                <a:lnTo>
                  <a:pt x="143598" y="50260"/>
                </a:lnTo>
                <a:lnTo>
                  <a:pt x="144511" y="63089"/>
                </a:lnTo>
                <a:lnTo>
                  <a:pt x="144780" y="80772"/>
                </a:lnTo>
                <a:lnTo>
                  <a:pt x="144780" y="108204"/>
                </a:lnTo>
                <a:lnTo>
                  <a:pt x="134803" y="112893"/>
                </a:lnTo>
                <a:lnTo>
                  <a:pt x="119314" y="120294"/>
                </a:lnTo>
                <a:lnTo>
                  <a:pt x="104829" y="127389"/>
                </a:lnTo>
                <a:lnTo>
                  <a:pt x="144780" y="128016"/>
                </a:lnTo>
                <a:lnTo>
                  <a:pt x="144780" y="218694"/>
                </a:lnTo>
                <a:lnTo>
                  <a:pt x="133250" y="227873"/>
                </a:lnTo>
                <a:lnTo>
                  <a:pt x="121815" y="233591"/>
                </a:lnTo>
                <a:lnTo>
                  <a:pt x="111252" y="235458"/>
                </a:lnTo>
                <a:lnTo>
                  <a:pt x="102870" y="235458"/>
                </a:lnTo>
                <a:lnTo>
                  <a:pt x="96774" y="232410"/>
                </a:lnTo>
                <a:lnTo>
                  <a:pt x="91440" y="227076"/>
                </a:lnTo>
                <a:lnTo>
                  <a:pt x="85344" y="220980"/>
                </a:lnTo>
                <a:lnTo>
                  <a:pt x="82296" y="212598"/>
                </a:lnTo>
                <a:lnTo>
                  <a:pt x="82296" y="203454"/>
                </a:lnTo>
                <a:lnTo>
                  <a:pt x="82935" y="195895"/>
                </a:lnTo>
                <a:lnTo>
                  <a:pt x="86664" y="183847"/>
                </a:lnTo>
                <a:lnTo>
                  <a:pt x="93726" y="172212"/>
                </a:lnTo>
                <a:lnTo>
                  <a:pt x="95707" y="169365"/>
                </a:lnTo>
                <a:lnTo>
                  <a:pt x="102892" y="160589"/>
                </a:lnTo>
                <a:lnTo>
                  <a:pt x="57324" y="152934"/>
                </a:lnTo>
                <a:lnTo>
                  <a:pt x="48152" y="158670"/>
                </a:lnTo>
                <a:lnTo>
                  <a:pt x="40100" y="164168"/>
                </a:lnTo>
                <a:lnTo>
                  <a:pt x="33187" y="169440"/>
                </a:lnTo>
                <a:lnTo>
                  <a:pt x="27432" y="174498"/>
                </a:lnTo>
                <a:lnTo>
                  <a:pt x="18288" y="184289"/>
                </a:lnTo>
                <a:lnTo>
                  <a:pt x="10458" y="195243"/>
                </a:lnTo>
                <a:lnTo>
                  <a:pt x="4724" y="206685"/>
                </a:lnTo>
                <a:lnTo>
                  <a:pt x="1199" y="218579"/>
                </a:lnTo>
                <a:lnTo>
                  <a:pt x="0" y="230886"/>
                </a:lnTo>
                <a:lnTo>
                  <a:pt x="97" y="234398"/>
                </a:lnTo>
                <a:lnTo>
                  <a:pt x="2376" y="247233"/>
                </a:lnTo>
                <a:lnTo>
                  <a:pt x="7677" y="258674"/>
                </a:lnTo>
                <a:lnTo>
                  <a:pt x="16002" y="268986"/>
                </a:lnTo>
                <a:lnTo>
                  <a:pt x="19645" y="272283"/>
                </a:lnTo>
                <a:lnTo>
                  <a:pt x="30116" y="278840"/>
                </a:lnTo>
                <a:lnTo>
                  <a:pt x="42402" y="282860"/>
                </a:lnTo>
                <a:lnTo>
                  <a:pt x="56388" y="284226"/>
                </a:lnTo>
                <a:lnTo>
                  <a:pt x="64494" y="283787"/>
                </a:lnTo>
                <a:lnTo>
                  <a:pt x="75083" y="281940"/>
                </a:lnTo>
                <a:lnTo>
                  <a:pt x="85933" y="278641"/>
                </a:lnTo>
                <a:lnTo>
                  <a:pt x="97064" y="273881"/>
                </a:lnTo>
                <a:lnTo>
                  <a:pt x="108494" y="267649"/>
                </a:lnTo>
                <a:lnTo>
                  <a:pt x="120244" y="259937"/>
                </a:lnTo>
                <a:lnTo>
                  <a:pt x="132333" y="250733"/>
                </a:lnTo>
                <a:lnTo>
                  <a:pt x="144780" y="240030"/>
                </a:lnTo>
                <a:lnTo>
                  <a:pt x="147702" y="252661"/>
                </a:lnTo>
                <a:lnTo>
                  <a:pt x="153133" y="264211"/>
                </a:lnTo>
                <a:lnTo>
                  <a:pt x="160782" y="272796"/>
                </a:lnTo>
                <a:lnTo>
                  <a:pt x="171519" y="279727"/>
                </a:lnTo>
                <a:lnTo>
                  <a:pt x="183689" y="283180"/>
                </a:lnTo>
                <a:lnTo>
                  <a:pt x="198120" y="284226"/>
                </a:lnTo>
                <a:lnTo>
                  <a:pt x="211356" y="283204"/>
                </a:lnTo>
                <a:lnTo>
                  <a:pt x="223795" y="279960"/>
                </a:lnTo>
                <a:lnTo>
                  <a:pt x="234696" y="274320"/>
                </a:lnTo>
                <a:lnTo>
                  <a:pt x="246643" y="264751"/>
                </a:lnTo>
                <a:lnTo>
                  <a:pt x="255290" y="254991"/>
                </a:lnTo>
                <a:lnTo>
                  <a:pt x="263652" y="243078"/>
                </a:lnTo>
                <a:lnTo>
                  <a:pt x="261366" y="240792"/>
                </a:lnTo>
                <a:lnTo>
                  <a:pt x="258318" y="238506"/>
                </a:lnTo>
                <a:lnTo>
                  <a:pt x="255270" y="236220"/>
                </a:lnTo>
                <a:lnTo>
                  <a:pt x="249936" y="243078"/>
                </a:lnTo>
                <a:lnTo>
                  <a:pt x="244602" y="246888"/>
                </a:lnTo>
                <a:lnTo>
                  <a:pt x="237744" y="246888"/>
                </a:lnTo>
                <a:lnTo>
                  <a:pt x="233934" y="244602"/>
                </a:lnTo>
                <a:lnTo>
                  <a:pt x="230124" y="240792"/>
                </a:lnTo>
                <a:lnTo>
                  <a:pt x="229362" y="236982"/>
                </a:lnTo>
                <a:lnTo>
                  <a:pt x="228600" y="233934"/>
                </a:lnTo>
                <a:lnTo>
                  <a:pt x="227838" y="226314"/>
                </a:lnTo>
                <a:lnTo>
                  <a:pt x="227813" y="99722"/>
                </a:lnTo>
                <a:lnTo>
                  <a:pt x="227542" y="83079"/>
                </a:lnTo>
                <a:lnTo>
                  <a:pt x="226890" y="69512"/>
                </a:lnTo>
                <a:lnTo>
                  <a:pt x="225753" y="59074"/>
                </a:lnTo>
                <a:lnTo>
                  <a:pt x="224028" y="51816"/>
                </a:lnTo>
                <a:lnTo>
                  <a:pt x="221231" y="44910"/>
                </a:lnTo>
                <a:lnTo>
                  <a:pt x="214548" y="34964"/>
                </a:lnTo>
                <a:lnTo>
                  <a:pt x="205389" y="25390"/>
                </a:lnTo>
                <a:lnTo>
                  <a:pt x="194310" y="16002"/>
                </a:lnTo>
                <a:lnTo>
                  <a:pt x="183486" y="9926"/>
                </a:lnTo>
                <a:lnTo>
                  <a:pt x="172310" y="5583"/>
                </a:lnTo>
                <a:lnTo>
                  <a:pt x="159998" y="2481"/>
                </a:lnTo>
                <a:lnTo>
                  <a:pt x="146515" y="620"/>
                </a:lnTo>
                <a:lnTo>
                  <a:pt x="131826" y="0"/>
                </a:lnTo>
                <a:lnTo>
                  <a:pt x="120602" y="351"/>
                </a:lnTo>
                <a:lnTo>
                  <a:pt x="107890" y="1591"/>
                </a:lnTo>
                <a:lnTo>
                  <a:pt x="95416" y="3650"/>
                </a:lnTo>
                <a:lnTo>
                  <a:pt x="83101" y="6448"/>
                </a:lnTo>
                <a:lnTo>
                  <a:pt x="70866" y="9906"/>
                </a:lnTo>
                <a:lnTo>
                  <a:pt x="52338" y="17749"/>
                </a:lnTo>
                <a:lnTo>
                  <a:pt x="40901" y="24025"/>
                </a:lnTo>
                <a:lnTo>
                  <a:pt x="31021" y="3102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06966" y="477782"/>
            <a:ext cx="87455" cy="33200"/>
          </a:xfrm>
          <a:custGeom>
            <a:avLst/>
            <a:gdLst/>
            <a:ahLst/>
            <a:cxnLst/>
            <a:rect l="l" t="t" r="r" b="b"/>
            <a:pathLst>
              <a:path w="87455" h="33200">
                <a:moveTo>
                  <a:pt x="87455" y="626"/>
                </a:moveTo>
                <a:lnTo>
                  <a:pt x="47504" y="0"/>
                </a:lnTo>
                <a:lnTo>
                  <a:pt x="34044" y="6799"/>
                </a:lnTo>
                <a:lnTo>
                  <a:pt x="21627" y="13316"/>
                </a:lnTo>
                <a:lnTo>
                  <a:pt x="10272" y="19561"/>
                </a:lnTo>
                <a:lnTo>
                  <a:pt x="0" y="25545"/>
                </a:lnTo>
                <a:lnTo>
                  <a:pt x="45567" y="33200"/>
                </a:lnTo>
                <a:lnTo>
                  <a:pt x="54128" y="24708"/>
                </a:lnTo>
                <a:lnTo>
                  <a:pt x="64003" y="16468"/>
                </a:lnTo>
                <a:lnTo>
                  <a:pt x="75133" y="8451"/>
                </a:lnTo>
                <a:lnTo>
                  <a:pt x="87455" y="62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43773" y="354203"/>
            <a:ext cx="315468" cy="276606"/>
          </a:xfrm>
          <a:custGeom>
            <a:avLst/>
            <a:gdLst/>
            <a:ahLst/>
            <a:cxnLst/>
            <a:rect l="l" t="t" r="r" b="b"/>
            <a:pathLst>
              <a:path w="315468" h="276606">
                <a:moveTo>
                  <a:pt x="124205" y="144018"/>
                </a:moveTo>
                <a:lnTo>
                  <a:pt x="130302" y="144018"/>
                </a:lnTo>
                <a:lnTo>
                  <a:pt x="131929" y="146786"/>
                </a:lnTo>
                <a:lnTo>
                  <a:pt x="138357" y="157584"/>
                </a:lnTo>
                <a:lnTo>
                  <a:pt x="144885" y="168360"/>
                </a:lnTo>
                <a:lnTo>
                  <a:pt x="151496" y="179123"/>
                </a:lnTo>
                <a:lnTo>
                  <a:pt x="158171" y="189880"/>
                </a:lnTo>
                <a:lnTo>
                  <a:pt x="164895" y="200638"/>
                </a:lnTo>
                <a:lnTo>
                  <a:pt x="171648" y="211405"/>
                </a:lnTo>
                <a:lnTo>
                  <a:pt x="178415" y="222188"/>
                </a:lnTo>
                <a:lnTo>
                  <a:pt x="185178" y="232994"/>
                </a:lnTo>
                <a:lnTo>
                  <a:pt x="191918" y="243832"/>
                </a:lnTo>
                <a:lnTo>
                  <a:pt x="198620" y="254708"/>
                </a:lnTo>
                <a:lnTo>
                  <a:pt x="205265" y="265630"/>
                </a:lnTo>
                <a:lnTo>
                  <a:pt x="211836" y="276606"/>
                </a:lnTo>
                <a:lnTo>
                  <a:pt x="315468" y="276606"/>
                </a:lnTo>
                <a:lnTo>
                  <a:pt x="315468" y="265938"/>
                </a:lnTo>
                <a:lnTo>
                  <a:pt x="311989" y="265380"/>
                </a:lnTo>
                <a:lnTo>
                  <a:pt x="302023" y="261640"/>
                </a:lnTo>
                <a:lnTo>
                  <a:pt x="292131" y="254681"/>
                </a:lnTo>
                <a:lnTo>
                  <a:pt x="282370" y="244448"/>
                </a:lnTo>
                <a:lnTo>
                  <a:pt x="272796" y="230886"/>
                </a:lnTo>
                <a:lnTo>
                  <a:pt x="267252" y="221806"/>
                </a:lnTo>
                <a:lnTo>
                  <a:pt x="260718" y="211037"/>
                </a:lnTo>
                <a:lnTo>
                  <a:pt x="254184" y="200121"/>
                </a:lnTo>
                <a:lnTo>
                  <a:pt x="247650" y="188976"/>
                </a:lnTo>
                <a:lnTo>
                  <a:pt x="243333" y="182060"/>
                </a:lnTo>
                <a:lnTo>
                  <a:pt x="234456" y="168727"/>
                </a:lnTo>
                <a:lnTo>
                  <a:pt x="226501" y="158011"/>
                </a:lnTo>
                <a:lnTo>
                  <a:pt x="219469" y="149809"/>
                </a:lnTo>
                <a:lnTo>
                  <a:pt x="213360" y="144018"/>
                </a:lnTo>
                <a:lnTo>
                  <a:pt x="208102" y="140669"/>
                </a:lnTo>
                <a:lnTo>
                  <a:pt x="197597" y="136037"/>
                </a:lnTo>
                <a:lnTo>
                  <a:pt x="184775" y="132137"/>
                </a:lnTo>
                <a:lnTo>
                  <a:pt x="169926" y="128778"/>
                </a:lnTo>
                <a:lnTo>
                  <a:pt x="176784" y="121920"/>
                </a:lnTo>
                <a:lnTo>
                  <a:pt x="182880" y="115062"/>
                </a:lnTo>
                <a:lnTo>
                  <a:pt x="185928" y="109728"/>
                </a:lnTo>
                <a:lnTo>
                  <a:pt x="187412" y="106936"/>
                </a:lnTo>
                <a:lnTo>
                  <a:pt x="191402" y="98260"/>
                </a:lnTo>
                <a:lnTo>
                  <a:pt x="196567" y="85474"/>
                </a:lnTo>
                <a:lnTo>
                  <a:pt x="202692" y="68580"/>
                </a:lnTo>
                <a:lnTo>
                  <a:pt x="209869" y="51866"/>
                </a:lnTo>
                <a:lnTo>
                  <a:pt x="217682" y="39088"/>
                </a:lnTo>
                <a:lnTo>
                  <a:pt x="225499" y="31476"/>
                </a:lnTo>
                <a:lnTo>
                  <a:pt x="233172" y="28956"/>
                </a:lnTo>
                <a:lnTo>
                  <a:pt x="233343" y="28957"/>
                </a:lnTo>
                <a:lnTo>
                  <a:pt x="240737" y="34865"/>
                </a:lnTo>
                <a:lnTo>
                  <a:pt x="243078" y="52578"/>
                </a:lnTo>
                <a:lnTo>
                  <a:pt x="244685" y="64361"/>
                </a:lnTo>
                <a:lnTo>
                  <a:pt x="250698" y="76383"/>
                </a:lnTo>
                <a:lnTo>
                  <a:pt x="261280" y="83660"/>
                </a:lnTo>
                <a:lnTo>
                  <a:pt x="276606" y="86106"/>
                </a:lnTo>
                <a:lnTo>
                  <a:pt x="279831" y="85984"/>
                </a:lnTo>
                <a:lnTo>
                  <a:pt x="292298" y="82629"/>
                </a:lnTo>
                <a:lnTo>
                  <a:pt x="302514" y="74676"/>
                </a:lnTo>
                <a:lnTo>
                  <a:pt x="310472" y="59874"/>
                </a:lnTo>
                <a:lnTo>
                  <a:pt x="312420" y="46482"/>
                </a:lnTo>
                <a:lnTo>
                  <a:pt x="312417" y="46045"/>
                </a:lnTo>
                <a:lnTo>
                  <a:pt x="310330" y="33269"/>
                </a:lnTo>
                <a:lnTo>
                  <a:pt x="304434" y="21984"/>
                </a:lnTo>
                <a:lnTo>
                  <a:pt x="294894" y="12192"/>
                </a:lnTo>
                <a:lnTo>
                  <a:pt x="280882" y="4465"/>
                </a:lnTo>
                <a:lnTo>
                  <a:pt x="268654" y="1094"/>
                </a:lnTo>
                <a:lnTo>
                  <a:pt x="255270" y="0"/>
                </a:lnTo>
                <a:lnTo>
                  <a:pt x="246634" y="378"/>
                </a:lnTo>
                <a:lnTo>
                  <a:pt x="233539" y="2885"/>
                </a:lnTo>
                <a:lnTo>
                  <a:pt x="222259" y="7994"/>
                </a:lnTo>
                <a:lnTo>
                  <a:pt x="212597" y="16002"/>
                </a:lnTo>
                <a:lnTo>
                  <a:pt x="205070" y="24800"/>
                </a:lnTo>
                <a:lnTo>
                  <a:pt x="198785" y="34160"/>
                </a:lnTo>
                <a:lnTo>
                  <a:pt x="192546" y="45444"/>
                </a:lnTo>
                <a:lnTo>
                  <a:pt x="186450" y="58684"/>
                </a:lnTo>
                <a:lnTo>
                  <a:pt x="180594" y="73914"/>
                </a:lnTo>
                <a:lnTo>
                  <a:pt x="176085" y="85202"/>
                </a:lnTo>
                <a:lnTo>
                  <a:pt x="169895" y="97887"/>
                </a:lnTo>
                <a:lnTo>
                  <a:pt x="163553" y="107752"/>
                </a:lnTo>
                <a:lnTo>
                  <a:pt x="156972" y="115062"/>
                </a:lnTo>
                <a:lnTo>
                  <a:pt x="152675" y="118151"/>
                </a:lnTo>
                <a:lnTo>
                  <a:pt x="142561" y="122295"/>
                </a:lnTo>
                <a:lnTo>
                  <a:pt x="129195" y="124854"/>
                </a:lnTo>
                <a:lnTo>
                  <a:pt x="112776" y="125730"/>
                </a:lnTo>
                <a:lnTo>
                  <a:pt x="112776" y="58674"/>
                </a:lnTo>
                <a:lnTo>
                  <a:pt x="113161" y="44883"/>
                </a:lnTo>
                <a:lnTo>
                  <a:pt x="114860" y="32072"/>
                </a:lnTo>
                <a:lnTo>
                  <a:pt x="118110" y="23622"/>
                </a:lnTo>
                <a:lnTo>
                  <a:pt x="121920" y="18288"/>
                </a:lnTo>
                <a:lnTo>
                  <a:pt x="128778" y="15240"/>
                </a:lnTo>
                <a:lnTo>
                  <a:pt x="138684" y="15240"/>
                </a:lnTo>
                <a:lnTo>
                  <a:pt x="138684" y="4572"/>
                </a:lnTo>
                <a:lnTo>
                  <a:pt x="0" y="4572"/>
                </a:lnTo>
                <a:lnTo>
                  <a:pt x="0" y="15240"/>
                </a:lnTo>
                <a:lnTo>
                  <a:pt x="1186" y="15251"/>
                </a:lnTo>
                <a:lnTo>
                  <a:pt x="15189" y="17794"/>
                </a:lnTo>
                <a:lnTo>
                  <a:pt x="24384" y="25146"/>
                </a:lnTo>
                <a:lnTo>
                  <a:pt x="27957" y="33662"/>
                </a:lnTo>
                <a:lnTo>
                  <a:pt x="29907" y="46098"/>
                </a:lnTo>
                <a:lnTo>
                  <a:pt x="30480" y="62484"/>
                </a:lnTo>
                <a:lnTo>
                  <a:pt x="30480" y="223266"/>
                </a:lnTo>
                <a:lnTo>
                  <a:pt x="29843" y="238165"/>
                </a:lnTo>
                <a:lnTo>
                  <a:pt x="27189" y="250896"/>
                </a:lnTo>
                <a:lnTo>
                  <a:pt x="22098" y="258318"/>
                </a:lnTo>
                <a:lnTo>
                  <a:pt x="9144" y="265176"/>
                </a:lnTo>
                <a:lnTo>
                  <a:pt x="0" y="265938"/>
                </a:lnTo>
                <a:lnTo>
                  <a:pt x="0" y="276606"/>
                </a:lnTo>
                <a:lnTo>
                  <a:pt x="138684" y="276606"/>
                </a:lnTo>
                <a:lnTo>
                  <a:pt x="138684" y="265938"/>
                </a:lnTo>
                <a:lnTo>
                  <a:pt x="129540" y="265176"/>
                </a:lnTo>
                <a:lnTo>
                  <a:pt x="122682" y="261366"/>
                </a:lnTo>
                <a:lnTo>
                  <a:pt x="118872" y="255270"/>
                </a:lnTo>
                <a:lnTo>
                  <a:pt x="115867" y="247797"/>
                </a:lnTo>
                <a:lnTo>
                  <a:pt x="113581" y="235666"/>
                </a:lnTo>
                <a:lnTo>
                  <a:pt x="112776" y="219456"/>
                </a:lnTo>
                <a:lnTo>
                  <a:pt x="112776" y="144018"/>
                </a:lnTo>
                <a:lnTo>
                  <a:pt x="124205" y="14401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6073" y="354203"/>
            <a:ext cx="319278" cy="276606"/>
          </a:xfrm>
          <a:custGeom>
            <a:avLst/>
            <a:gdLst/>
            <a:ahLst/>
            <a:cxnLst/>
            <a:rect l="l" t="t" r="r" b="b"/>
            <a:pathLst>
              <a:path w="319278" h="276606">
                <a:moveTo>
                  <a:pt x="0" y="4572"/>
                </a:moveTo>
                <a:lnTo>
                  <a:pt x="11848" y="4572"/>
                </a:lnTo>
                <a:lnTo>
                  <a:pt x="23905" y="4572"/>
                </a:lnTo>
                <a:lnTo>
                  <a:pt x="36158" y="4572"/>
                </a:lnTo>
                <a:lnTo>
                  <a:pt x="48594" y="4572"/>
                </a:lnTo>
                <a:lnTo>
                  <a:pt x="61199" y="4572"/>
                </a:lnTo>
                <a:lnTo>
                  <a:pt x="73959" y="4572"/>
                </a:lnTo>
                <a:lnTo>
                  <a:pt x="86862" y="4572"/>
                </a:lnTo>
                <a:lnTo>
                  <a:pt x="99894" y="4572"/>
                </a:lnTo>
                <a:lnTo>
                  <a:pt x="113042" y="4572"/>
                </a:lnTo>
                <a:lnTo>
                  <a:pt x="126292" y="4572"/>
                </a:lnTo>
                <a:lnTo>
                  <a:pt x="139631" y="4572"/>
                </a:lnTo>
                <a:lnTo>
                  <a:pt x="140970" y="4572"/>
                </a:lnTo>
                <a:lnTo>
                  <a:pt x="140970" y="7620"/>
                </a:lnTo>
                <a:lnTo>
                  <a:pt x="140970" y="11430"/>
                </a:lnTo>
                <a:lnTo>
                  <a:pt x="140970" y="15240"/>
                </a:lnTo>
                <a:lnTo>
                  <a:pt x="131064" y="15240"/>
                </a:lnTo>
                <a:lnTo>
                  <a:pt x="122682" y="18288"/>
                </a:lnTo>
                <a:lnTo>
                  <a:pt x="119634" y="23622"/>
                </a:lnTo>
                <a:lnTo>
                  <a:pt x="115623" y="31996"/>
                </a:lnTo>
                <a:lnTo>
                  <a:pt x="113348" y="44660"/>
                </a:lnTo>
                <a:lnTo>
                  <a:pt x="112776" y="58674"/>
                </a:lnTo>
                <a:lnTo>
                  <a:pt x="112775" y="71234"/>
                </a:lnTo>
                <a:lnTo>
                  <a:pt x="112776" y="83826"/>
                </a:lnTo>
                <a:lnTo>
                  <a:pt x="112776" y="96480"/>
                </a:lnTo>
                <a:lnTo>
                  <a:pt x="112776" y="109228"/>
                </a:lnTo>
                <a:lnTo>
                  <a:pt x="112776" y="122099"/>
                </a:lnTo>
                <a:lnTo>
                  <a:pt x="112776" y="125730"/>
                </a:lnTo>
                <a:lnTo>
                  <a:pt x="130087" y="124882"/>
                </a:lnTo>
                <a:lnTo>
                  <a:pt x="143384" y="122402"/>
                </a:lnTo>
                <a:lnTo>
                  <a:pt x="153140" y="118385"/>
                </a:lnTo>
                <a:lnTo>
                  <a:pt x="157734" y="115062"/>
                </a:lnTo>
                <a:lnTo>
                  <a:pt x="164023" y="107684"/>
                </a:lnTo>
                <a:lnTo>
                  <a:pt x="170375" y="97708"/>
                </a:lnTo>
                <a:lnTo>
                  <a:pt x="176522" y="84863"/>
                </a:lnTo>
                <a:lnTo>
                  <a:pt x="180594" y="73914"/>
                </a:lnTo>
                <a:lnTo>
                  <a:pt x="186450" y="58684"/>
                </a:lnTo>
                <a:lnTo>
                  <a:pt x="192546" y="45444"/>
                </a:lnTo>
                <a:lnTo>
                  <a:pt x="198785" y="34160"/>
                </a:lnTo>
                <a:lnTo>
                  <a:pt x="205070" y="24800"/>
                </a:lnTo>
                <a:lnTo>
                  <a:pt x="211304" y="17332"/>
                </a:lnTo>
                <a:lnTo>
                  <a:pt x="221931" y="8384"/>
                </a:lnTo>
                <a:lnTo>
                  <a:pt x="233151" y="3348"/>
                </a:lnTo>
                <a:lnTo>
                  <a:pt x="246256" y="647"/>
                </a:lnTo>
                <a:lnTo>
                  <a:pt x="258318" y="0"/>
                </a:lnTo>
                <a:lnTo>
                  <a:pt x="272399" y="1020"/>
                </a:lnTo>
                <a:lnTo>
                  <a:pt x="284880" y="4161"/>
                </a:lnTo>
                <a:lnTo>
                  <a:pt x="295759" y="9541"/>
                </a:lnTo>
                <a:lnTo>
                  <a:pt x="299466" y="12192"/>
                </a:lnTo>
                <a:lnTo>
                  <a:pt x="308540" y="22078"/>
                </a:lnTo>
                <a:lnTo>
                  <a:pt x="314240" y="33484"/>
                </a:lnTo>
                <a:lnTo>
                  <a:pt x="316230" y="46482"/>
                </a:lnTo>
                <a:lnTo>
                  <a:pt x="314520" y="59874"/>
                </a:lnTo>
                <a:lnTo>
                  <a:pt x="309156" y="71140"/>
                </a:lnTo>
                <a:lnTo>
                  <a:pt x="306324" y="74676"/>
                </a:lnTo>
                <a:lnTo>
                  <a:pt x="296465" y="82770"/>
                </a:lnTo>
                <a:lnTo>
                  <a:pt x="283707" y="86032"/>
                </a:lnTo>
                <a:lnTo>
                  <a:pt x="281178" y="86106"/>
                </a:lnTo>
                <a:lnTo>
                  <a:pt x="265285" y="83872"/>
                </a:lnTo>
                <a:lnTo>
                  <a:pt x="253886" y="77222"/>
                </a:lnTo>
                <a:lnTo>
                  <a:pt x="246980" y="66232"/>
                </a:lnTo>
                <a:lnTo>
                  <a:pt x="244602" y="52578"/>
                </a:lnTo>
                <a:lnTo>
                  <a:pt x="242227" y="35003"/>
                </a:lnTo>
                <a:lnTo>
                  <a:pt x="234386" y="28965"/>
                </a:lnTo>
                <a:lnTo>
                  <a:pt x="226213" y="31429"/>
                </a:lnTo>
                <a:lnTo>
                  <a:pt x="218204" y="38900"/>
                </a:lnTo>
                <a:lnTo>
                  <a:pt x="210200" y="51440"/>
                </a:lnTo>
                <a:lnTo>
                  <a:pt x="202692" y="68580"/>
                </a:lnTo>
                <a:lnTo>
                  <a:pt x="196567" y="85474"/>
                </a:lnTo>
                <a:lnTo>
                  <a:pt x="191402" y="98260"/>
                </a:lnTo>
                <a:lnTo>
                  <a:pt x="187412" y="106936"/>
                </a:lnTo>
                <a:lnTo>
                  <a:pt x="185928" y="109728"/>
                </a:lnTo>
                <a:lnTo>
                  <a:pt x="182880" y="115062"/>
                </a:lnTo>
                <a:lnTo>
                  <a:pt x="177546" y="121920"/>
                </a:lnTo>
                <a:lnTo>
                  <a:pt x="169926" y="128778"/>
                </a:lnTo>
                <a:lnTo>
                  <a:pt x="184775" y="131806"/>
                </a:lnTo>
                <a:lnTo>
                  <a:pt x="197597" y="135783"/>
                </a:lnTo>
                <a:lnTo>
                  <a:pt x="208102" y="140613"/>
                </a:lnTo>
                <a:lnTo>
                  <a:pt x="213360" y="144018"/>
                </a:lnTo>
                <a:lnTo>
                  <a:pt x="219590" y="149640"/>
                </a:lnTo>
                <a:lnTo>
                  <a:pt x="227068" y="157553"/>
                </a:lnTo>
                <a:lnTo>
                  <a:pt x="235506" y="167854"/>
                </a:lnTo>
                <a:lnTo>
                  <a:pt x="244615" y="180640"/>
                </a:lnTo>
                <a:lnTo>
                  <a:pt x="249936" y="188976"/>
                </a:lnTo>
                <a:lnTo>
                  <a:pt x="256739" y="199656"/>
                </a:lnTo>
                <a:lnTo>
                  <a:pt x="264118" y="210048"/>
                </a:lnTo>
                <a:lnTo>
                  <a:pt x="271489" y="220444"/>
                </a:lnTo>
                <a:lnTo>
                  <a:pt x="278130" y="230886"/>
                </a:lnTo>
                <a:lnTo>
                  <a:pt x="287701" y="244705"/>
                </a:lnTo>
                <a:lnTo>
                  <a:pt x="297198" y="255050"/>
                </a:lnTo>
                <a:lnTo>
                  <a:pt x="306798" y="261980"/>
                </a:lnTo>
                <a:lnTo>
                  <a:pt x="316679" y="265554"/>
                </a:lnTo>
                <a:lnTo>
                  <a:pt x="319278" y="265938"/>
                </a:lnTo>
                <a:lnTo>
                  <a:pt x="319278" y="269748"/>
                </a:lnTo>
                <a:lnTo>
                  <a:pt x="319278" y="272796"/>
                </a:lnTo>
                <a:lnTo>
                  <a:pt x="319278" y="276606"/>
                </a:lnTo>
                <a:lnTo>
                  <a:pt x="307236" y="276606"/>
                </a:lnTo>
                <a:lnTo>
                  <a:pt x="294920" y="276606"/>
                </a:lnTo>
                <a:lnTo>
                  <a:pt x="282376" y="276606"/>
                </a:lnTo>
                <a:lnTo>
                  <a:pt x="269648" y="276606"/>
                </a:lnTo>
                <a:lnTo>
                  <a:pt x="256782" y="276606"/>
                </a:lnTo>
                <a:lnTo>
                  <a:pt x="243823" y="276606"/>
                </a:lnTo>
                <a:lnTo>
                  <a:pt x="230817" y="276606"/>
                </a:lnTo>
                <a:lnTo>
                  <a:pt x="217808" y="276606"/>
                </a:lnTo>
                <a:lnTo>
                  <a:pt x="211836" y="276606"/>
                </a:lnTo>
                <a:lnTo>
                  <a:pt x="205116" y="265574"/>
                </a:lnTo>
                <a:lnTo>
                  <a:pt x="198450" y="254596"/>
                </a:lnTo>
                <a:lnTo>
                  <a:pt x="191831" y="243665"/>
                </a:lnTo>
                <a:lnTo>
                  <a:pt x="185250" y="232773"/>
                </a:lnTo>
                <a:lnTo>
                  <a:pt x="178701" y="221911"/>
                </a:lnTo>
                <a:lnTo>
                  <a:pt x="172175" y="211074"/>
                </a:lnTo>
                <a:lnTo>
                  <a:pt x="165666" y="200252"/>
                </a:lnTo>
                <a:lnTo>
                  <a:pt x="159165" y="189439"/>
                </a:lnTo>
                <a:lnTo>
                  <a:pt x="152665" y="178628"/>
                </a:lnTo>
                <a:lnTo>
                  <a:pt x="146158" y="167809"/>
                </a:lnTo>
                <a:lnTo>
                  <a:pt x="139638" y="156976"/>
                </a:lnTo>
                <a:lnTo>
                  <a:pt x="133095" y="146122"/>
                </a:lnTo>
                <a:lnTo>
                  <a:pt x="131826" y="144018"/>
                </a:lnTo>
                <a:lnTo>
                  <a:pt x="126492" y="144018"/>
                </a:lnTo>
                <a:lnTo>
                  <a:pt x="119634" y="144018"/>
                </a:lnTo>
                <a:lnTo>
                  <a:pt x="112776" y="144018"/>
                </a:lnTo>
                <a:lnTo>
                  <a:pt x="112776" y="156718"/>
                </a:lnTo>
                <a:lnTo>
                  <a:pt x="112776" y="169418"/>
                </a:lnTo>
                <a:lnTo>
                  <a:pt x="112776" y="182118"/>
                </a:lnTo>
                <a:lnTo>
                  <a:pt x="112776" y="194818"/>
                </a:lnTo>
                <a:lnTo>
                  <a:pt x="112776" y="207518"/>
                </a:lnTo>
                <a:lnTo>
                  <a:pt x="112776" y="219456"/>
                </a:lnTo>
                <a:lnTo>
                  <a:pt x="113788" y="235614"/>
                </a:lnTo>
                <a:lnTo>
                  <a:pt x="116440" y="247721"/>
                </a:lnTo>
                <a:lnTo>
                  <a:pt x="119634" y="255270"/>
                </a:lnTo>
                <a:lnTo>
                  <a:pt x="124206" y="262128"/>
                </a:lnTo>
                <a:lnTo>
                  <a:pt x="131826" y="265176"/>
                </a:lnTo>
                <a:lnTo>
                  <a:pt x="140970" y="265938"/>
                </a:lnTo>
                <a:lnTo>
                  <a:pt x="140970" y="269748"/>
                </a:lnTo>
                <a:lnTo>
                  <a:pt x="140970" y="272796"/>
                </a:lnTo>
                <a:lnTo>
                  <a:pt x="140970" y="276606"/>
                </a:lnTo>
                <a:lnTo>
                  <a:pt x="127622" y="276606"/>
                </a:lnTo>
                <a:lnTo>
                  <a:pt x="114363" y="276606"/>
                </a:lnTo>
                <a:lnTo>
                  <a:pt x="101204" y="276606"/>
                </a:lnTo>
                <a:lnTo>
                  <a:pt x="88160" y="276606"/>
                </a:lnTo>
                <a:lnTo>
                  <a:pt x="75243" y="276606"/>
                </a:lnTo>
                <a:lnTo>
                  <a:pt x="62468" y="276606"/>
                </a:lnTo>
                <a:lnTo>
                  <a:pt x="49847" y="276606"/>
                </a:lnTo>
                <a:lnTo>
                  <a:pt x="37394" y="276606"/>
                </a:lnTo>
                <a:lnTo>
                  <a:pt x="25122" y="276606"/>
                </a:lnTo>
                <a:lnTo>
                  <a:pt x="13044" y="276606"/>
                </a:lnTo>
                <a:lnTo>
                  <a:pt x="1175" y="276606"/>
                </a:lnTo>
                <a:lnTo>
                  <a:pt x="0" y="276606"/>
                </a:lnTo>
                <a:lnTo>
                  <a:pt x="0" y="272796"/>
                </a:lnTo>
                <a:lnTo>
                  <a:pt x="0" y="269748"/>
                </a:lnTo>
                <a:lnTo>
                  <a:pt x="0" y="265938"/>
                </a:lnTo>
                <a:lnTo>
                  <a:pt x="8382" y="265938"/>
                </a:lnTo>
                <a:lnTo>
                  <a:pt x="15240" y="262890"/>
                </a:lnTo>
                <a:lnTo>
                  <a:pt x="20574" y="258318"/>
                </a:lnTo>
                <a:lnTo>
                  <a:pt x="25127" y="250849"/>
                </a:lnTo>
                <a:lnTo>
                  <a:pt x="27590" y="238019"/>
                </a:lnTo>
                <a:lnTo>
                  <a:pt x="28194" y="223266"/>
                </a:lnTo>
                <a:lnTo>
                  <a:pt x="28194" y="210459"/>
                </a:lnTo>
                <a:lnTo>
                  <a:pt x="28194" y="197679"/>
                </a:lnTo>
                <a:lnTo>
                  <a:pt x="28194" y="184923"/>
                </a:lnTo>
                <a:lnTo>
                  <a:pt x="28194" y="172188"/>
                </a:lnTo>
                <a:lnTo>
                  <a:pt x="28194" y="159473"/>
                </a:lnTo>
                <a:lnTo>
                  <a:pt x="28194" y="146776"/>
                </a:lnTo>
                <a:lnTo>
                  <a:pt x="28194" y="134093"/>
                </a:lnTo>
                <a:lnTo>
                  <a:pt x="28194" y="121423"/>
                </a:lnTo>
                <a:lnTo>
                  <a:pt x="28194" y="108764"/>
                </a:lnTo>
                <a:lnTo>
                  <a:pt x="28194" y="96112"/>
                </a:lnTo>
                <a:lnTo>
                  <a:pt x="28194" y="83467"/>
                </a:lnTo>
                <a:lnTo>
                  <a:pt x="28194" y="70826"/>
                </a:lnTo>
                <a:lnTo>
                  <a:pt x="28194" y="62484"/>
                </a:lnTo>
                <a:lnTo>
                  <a:pt x="27621" y="45927"/>
                </a:lnTo>
                <a:lnTo>
                  <a:pt x="25671" y="33323"/>
                </a:lnTo>
                <a:lnTo>
                  <a:pt x="22098" y="25146"/>
                </a:lnTo>
                <a:lnTo>
                  <a:pt x="18288" y="18288"/>
                </a:lnTo>
                <a:lnTo>
                  <a:pt x="10668" y="15240"/>
                </a:lnTo>
                <a:lnTo>
                  <a:pt x="0" y="15240"/>
                </a:lnTo>
                <a:lnTo>
                  <a:pt x="0" y="11430"/>
                </a:lnTo>
                <a:lnTo>
                  <a:pt x="0" y="7620"/>
                </a:lnTo>
                <a:lnTo>
                  <a:pt x="0" y="4572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49641" y="350393"/>
            <a:ext cx="263652" cy="284226"/>
          </a:xfrm>
          <a:custGeom>
            <a:avLst/>
            <a:gdLst/>
            <a:ahLst/>
            <a:cxnLst/>
            <a:rect l="l" t="t" r="r" b="b"/>
            <a:pathLst>
              <a:path w="263651" h="284225">
                <a:moveTo>
                  <a:pt x="144780" y="240030"/>
                </a:moveTo>
                <a:lnTo>
                  <a:pt x="132333" y="250733"/>
                </a:lnTo>
                <a:lnTo>
                  <a:pt x="120244" y="259937"/>
                </a:lnTo>
                <a:lnTo>
                  <a:pt x="108494" y="267649"/>
                </a:lnTo>
                <a:lnTo>
                  <a:pt x="97064" y="273881"/>
                </a:lnTo>
                <a:lnTo>
                  <a:pt x="85933" y="278641"/>
                </a:lnTo>
                <a:lnTo>
                  <a:pt x="75083" y="281940"/>
                </a:lnTo>
                <a:lnTo>
                  <a:pt x="64494" y="283787"/>
                </a:lnTo>
                <a:lnTo>
                  <a:pt x="56388" y="284226"/>
                </a:lnTo>
                <a:lnTo>
                  <a:pt x="42402" y="282860"/>
                </a:lnTo>
                <a:lnTo>
                  <a:pt x="30116" y="278840"/>
                </a:lnTo>
                <a:lnTo>
                  <a:pt x="19645" y="272283"/>
                </a:lnTo>
                <a:lnTo>
                  <a:pt x="7677" y="258674"/>
                </a:lnTo>
                <a:lnTo>
                  <a:pt x="2376" y="247233"/>
                </a:lnTo>
                <a:lnTo>
                  <a:pt x="97" y="234398"/>
                </a:lnTo>
                <a:lnTo>
                  <a:pt x="0" y="230886"/>
                </a:lnTo>
                <a:lnTo>
                  <a:pt x="1199" y="218579"/>
                </a:lnTo>
                <a:lnTo>
                  <a:pt x="4724" y="206685"/>
                </a:lnTo>
                <a:lnTo>
                  <a:pt x="10458" y="195243"/>
                </a:lnTo>
                <a:lnTo>
                  <a:pt x="18288" y="184289"/>
                </a:lnTo>
                <a:lnTo>
                  <a:pt x="27432" y="174498"/>
                </a:lnTo>
                <a:lnTo>
                  <a:pt x="33187" y="169440"/>
                </a:lnTo>
                <a:lnTo>
                  <a:pt x="40100" y="164168"/>
                </a:lnTo>
                <a:lnTo>
                  <a:pt x="48152" y="158670"/>
                </a:lnTo>
                <a:lnTo>
                  <a:pt x="57324" y="152934"/>
                </a:lnTo>
                <a:lnTo>
                  <a:pt x="67597" y="146950"/>
                </a:lnTo>
                <a:lnTo>
                  <a:pt x="78952" y="140705"/>
                </a:lnTo>
                <a:lnTo>
                  <a:pt x="91369" y="134188"/>
                </a:lnTo>
                <a:lnTo>
                  <a:pt x="104829" y="127389"/>
                </a:lnTo>
                <a:lnTo>
                  <a:pt x="119314" y="120294"/>
                </a:lnTo>
                <a:lnTo>
                  <a:pt x="134803" y="112893"/>
                </a:lnTo>
                <a:lnTo>
                  <a:pt x="144780" y="108204"/>
                </a:lnTo>
                <a:lnTo>
                  <a:pt x="144780" y="95504"/>
                </a:lnTo>
                <a:lnTo>
                  <a:pt x="144780" y="82804"/>
                </a:lnTo>
                <a:lnTo>
                  <a:pt x="144780" y="80772"/>
                </a:lnTo>
                <a:lnTo>
                  <a:pt x="144511" y="63089"/>
                </a:lnTo>
                <a:lnTo>
                  <a:pt x="143598" y="50260"/>
                </a:lnTo>
                <a:lnTo>
                  <a:pt x="141884" y="42283"/>
                </a:lnTo>
                <a:lnTo>
                  <a:pt x="139446" y="36576"/>
                </a:lnTo>
                <a:lnTo>
                  <a:pt x="134874" y="32004"/>
                </a:lnTo>
                <a:lnTo>
                  <a:pt x="128778" y="28194"/>
                </a:lnTo>
                <a:lnTo>
                  <a:pt x="122682" y="24384"/>
                </a:lnTo>
                <a:lnTo>
                  <a:pt x="115824" y="22098"/>
                </a:lnTo>
                <a:lnTo>
                  <a:pt x="108204" y="22098"/>
                </a:lnTo>
                <a:lnTo>
                  <a:pt x="94320" y="23591"/>
                </a:lnTo>
                <a:lnTo>
                  <a:pt x="82757" y="27861"/>
                </a:lnTo>
                <a:lnTo>
                  <a:pt x="78486" y="30480"/>
                </a:lnTo>
                <a:lnTo>
                  <a:pt x="73152" y="34290"/>
                </a:lnTo>
                <a:lnTo>
                  <a:pt x="70866" y="38100"/>
                </a:lnTo>
                <a:lnTo>
                  <a:pt x="70866" y="42672"/>
                </a:lnTo>
                <a:lnTo>
                  <a:pt x="70866" y="46482"/>
                </a:lnTo>
                <a:lnTo>
                  <a:pt x="73152" y="51816"/>
                </a:lnTo>
                <a:lnTo>
                  <a:pt x="78486" y="57912"/>
                </a:lnTo>
                <a:lnTo>
                  <a:pt x="86436" y="69555"/>
                </a:lnTo>
                <a:lnTo>
                  <a:pt x="89134" y="81152"/>
                </a:lnTo>
                <a:lnTo>
                  <a:pt x="86813" y="95149"/>
                </a:lnTo>
                <a:lnTo>
                  <a:pt x="79419" y="105764"/>
                </a:lnTo>
                <a:lnTo>
                  <a:pt x="69285" y="112783"/>
                </a:lnTo>
                <a:lnTo>
                  <a:pt x="56543" y="116232"/>
                </a:lnTo>
                <a:lnTo>
                  <a:pt x="36726" y="114989"/>
                </a:lnTo>
                <a:lnTo>
                  <a:pt x="25077" y="110200"/>
                </a:lnTo>
                <a:lnTo>
                  <a:pt x="18288" y="105156"/>
                </a:lnTo>
                <a:lnTo>
                  <a:pt x="9524" y="94629"/>
                </a:lnTo>
                <a:lnTo>
                  <a:pt x="5540" y="82838"/>
                </a:lnTo>
                <a:lnTo>
                  <a:pt x="5334" y="79248"/>
                </a:lnTo>
                <a:lnTo>
                  <a:pt x="6837" y="67531"/>
                </a:lnTo>
                <a:lnTo>
                  <a:pt x="11275" y="55976"/>
                </a:lnTo>
                <a:lnTo>
                  <a:pt x="18536" y="44362"/>
                </a:lnTo>
                <a:lnTo>
                  <a:pt x="31021" y="31027"/>
                </a:lnTo>
                <a:lnTo>
                  <a:pt x="40901" y="24025"/>
                </a:lnTo>
                <a:lnTo>
                  <a:pt x="52338" y="17749"/>
                </a:lnTo>
                <a:lnTo>
                  <a:pt x="65174" y="12093"/>
                </a:lnTo>
                <a:lnTo>
                  <a:pt x="83101" y="6448"/>
                </a:lnTo>
                <a:lnTo>
                  <a:pt x="95416" y="3650"/>
                </a:lnTo>
                <a:lnTo>
                  <a:pt x="107890" y="1591"/>
                </a:lnTo>
                <a:lnTo>
                  <a:pt x="120602" y="351"/>
                </a:lnTo>
                <a:lnTo>
                  <a:pt x="131826" y="0"/>
                </a:lnTo>
                <a:lnTo>
                  <a:pt x="146515" y="620"/>
                </a:lnTo>
                <a:lnTo>
                  <a:pt x="159998" y="2481"/>
                </a:lnTo>
                <a:lnTo>
                  <a:pt x="172310" y="5583"/>
                </a:lnTo>
                <a:lnTo>
                  <a:pt x="183486" y="9926"/>
                </a:lnTo>
                <a:lnTo>
                  <a:pt x="193562" y="15509"/>
                </a:lnTo>
                <a:lnTo>
                  <a:pt x="205389" y="25390"/>
                </a:lnTo>
                <a:lnTo>
                  <a:pt x="214548" y="34964"/>
                </a:lnTo>
                <a:lnTo>
                  <a:pt x="221231" y="44910"/>
                </a:lnTo>
                <a:lnTo>
                  <a:pt x="224028" y="51816"/>
                </a:lnTo>
                <a:lnTo>
                  <a:pt x="225753" y="59074"/>
                </a:lnTo>
                <a:lnTo>
                  <a:pt x="226890" y="69512"/>
                </a:lnTo>
                <a:lnTo>
                  <a:pt x="227542" y="83079"/>
                </a:lnTo>
                <a:lnTo>
                  <a:pt x="227813" y="99722"/>
                </a:lnTo>
                <a:lnTo>
                  <a:pt x="227838" y="108204"/>
                </a:lnTo>
                <a:lnTo>
                  <a:pt x="227838" y="120842"/>
                </a:lnTo>
                <a:lnTo>
                  <a:pt x="227838" y="133531"/>
                </a:lnTo>
                <a:lnTo>
                  <a:pt x="227838" y="226314"/>
                </a:lnTo>
                <a:lnTo>
                  <a:pt x="228600" y="233934"/>
                </a:lnTo>
                <a:lnTo>
                  <a:pt x="229362" y="236982"/>
                </a:lnTo>
                <a:lnTo>
                  <a:pt x="230124" y="240792"/>
                </a:lnTo>
                <a:lnTo>
                  <a:pt x="231648" y="243078"/>
                </a:lnTo>
                <a:lnTo>
                  <a:pt x="233934" y="244602"/>
                </a:lnTo>
                <a:lnTo>
                  <a:pt x="235458" y="246126"/>
                </a:lnTo>
                <a:lnTo>
                  <a:pt x="237744" y="246888"/>
                </a:lnTo>
                <a:lnTo>
                  <a:pt x="240030" y="246888"/>
                </a:lnTo>
                <a:lnTo>
                  <a:pt x="244602" y="246888"/>
                </a:lnTo>
                <a:lnTo>
                  <a:pt x="249936" y="243078"/>
                </a:lnTo>
                <a:lnTo>
                  <a:pt x="255270" y="236220"/>
                </a:lnTo>
                <a:lnTo>
                  <a:pt x="258318" y="238506"/>
                </a:lnTo>
                <a:lnTo>
                  <a:pt x="261366" y="240792"/>
                </a:lnTo>
                <a:lnTo>
                  <a:pt x="255290" y="254991"/>
                </a:lnTo>
                <a:lnTo>
                  <a:pt x="246643" y="264751"/>
                </a:lnTo>
                <a:lnTo>
                  <a:pt x="237832" y="272237"/>
                </a:lnTo>
                <a:lnTo>
                  <a:pt x="223795" y="279960"/>
                </a:lnTo>
                <a:lnTo>
                  <a:pt x="211356" y="283204"/>
                </a:lnTo>
                <a:lnTo>
                  <a:pt x="198120" y="284226"/>
                </a:lnTo>
                <a:lnTo>
                  <a:pt x="183689" y="283180"/>
                </a:lnTo>
                <a:lnTo>
                  <a:pt x="171519" y="279727"/>
                </a:lnTo>
                <a:lnTo>
                  <a:pt x="161453" y="273397"/>
                </a:lnTo>
                <a:lnTo>
                  <a:pt x="153133" y="264211"/>
                </a:lnTo>
                <a:lnTo>
                  <a:pt x="147702" y="252661"/>
                </a:lnTo>
                <a:lnTo>
                  <a:pt x="144780" y="24003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1937" y="478409"/>
            <a:ext cx="62484" cy="107442"/>
          </a:xfrm>
          <a:custGeom>
            <a:avLst/>
            <a:gdLst/>
            <a:ahLst/>
            <a:cxnLst/>
            <a:rect l="l" t="t" r="r" b="b"/>
            <a:pathLst>
              <a:path w="62484" h="107442">
                <a:moveTo>
                  <a:pt x="62484" y="90677"/>
                </a:moveTo>
                <a:lnTo>
                  <a:pt x="62484" y="90677"/>
                </a:lnTo>
                <a:lnTo>
                  <a:pt x="62484" y="0"/>
                </a:lnTo>
                <a:lnTo>
                  <a:pt x="50161" y="7824"/>
                </a:lnTo>
                <a:lnTo>
                  <a:pt x="39032" y="15841"/>
                </a:lnTo>
                <a:lnTo>
                  <a:pt x="29157" y="24081"/>
                </a:lnTo>
                <a:lnTo>
                  <a:pt x="20596" y="32573"/>
                </a:lnTo>
                <a:lnTo>
                  <a:pt x="13411" y="41349"/>
                </a:lnTo>
                <a:lnTo>
                  <a:pt x="11430" y="44195"/>
                </a:lnTo>
                <a:lnTo>
                  <a:pt x="4368" y="55831"/>
                </a:lnTo>
                <a:lnTo>
                  <a:pt x="639" y="67879"/>
                </a:lnTo>
                <a:lnTo>
                  <a:pt x="0" y="75437"/>
                </a:lnTo>
                <a:lnTo>
                  <a:pt x="0" y="84581"/>
                </a:lnTo>
                <a:lnTo>
                  <a:pt x="3048" y="92963"/>
                </a:lnTo>
                <a:lnTo>
                  <a:pt x="9144" y="99059"/>
                </a:lnTo>
                <a:lnTo>
                  <a:pt x="14478" y="104393"/>
                </a:lnTo>
                <a:lnTo>
                  <a:pt x="20574" y="107441"/>
                </a:lnTo>
                <a:lnTo>
                  <a:pt x="28956" y="107441"/>
                </a:lnTo>
                <a:lnTo>
                  <a:pt x="39519" y="105575"/>
                </a:lnTo>
                <a:lnTo>
                  <a:pt x="50954" y="99857"/>
                </a:lnTo>
                <a:lnTo>
                  <a:pt x="62484" y="90677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43773" y="354203"/>
            <a:ext cx="315468" cy="276606"/>
          </a:xfrm>
          <a:custGeom>
            <a:avLst/>
            <a:gdLst/>
            <a:ahLst/>
            <a:cxnLst/>
            <a:rect l="l" t="t" r="r" b="b"/>
            <a:pathLst>
              <a:path w="315468" h="276606">
                <a:moveTo>
                  <a:pt x="0" y="4572"/>
                </a:moveTo>
                <a:lnTo>
                  <a:pt x="12786" y="4572"/>
                </a:lnTo>
                <a:lnTo>
                  <a:pt x="25597" y="4572"/>
                </a:lnTo>
                <a:lnTo>
                  <a:pt x="38418" y="4572"/>
                </a:lnTo>
                <a:lnTo>
                  <a:pt x="51236" y="4572"/>
                </a:lnTo>
                <a:lnTo>
                  <a:pt x="64035" y="4572"/>
                </a:lnTo>
                <a:lnTo>
                  <a:pt x="76803" y="4572"/>
                </a:lnTo>
                <a:lnTo>
                  <a:pt x="89524" y="4572"/>
                </a:lnTo>
                <a:lnTo>
                  <a:pt x="102186" y="4572"/>
                </a:lnTo>
                <a:lnTo>
                  <a:pt x="114774" y="4572"/>
                </a:lnTo>
                <a:lnTo>
                  <a:pt x="127274" y="4572"/>
                </a:lnTo>
                <a:lnTo>
                  <a:pt x="138684" y="4572"/>
                </a:lnTo>
                <a:lnTo>
                  <a:pt x="138684" y="7620"/>
                </a:lnTo>
                <a:lnTo>
                  <a:pt x="138684" y="11430"/>
                </a:lnTo>
                <a:lnTo>
                  <a:pt x="138684" y="15240"/>
                </a:lnTo>
                <a:lnTo>
                  <a:pt x="128778" y="15240"/>
                </a:lnTo>
                <a:lnTo>
                  <a:pt x="121920" y="18288"/>
                </a:lnTo>
                <a:lnTo>
                  <a:pt x="118110" y="23622"/>
                </a:lnTo>
                <a:lnTo>
                  <a:pt x="114860" y="32072"/>
                </a:lnTo>
                <a:lnTo>
                  <a:pt x="113161" y="44883"/>
                </a:lnTo>
                <a:lnTo>
                  <a:pt x="112776" y="58674"/>
                </a:lnTo>
                <a:lnTo>
                  <a:pt x="112775" y="71234"/>
                </a:lnTo>
                <a:lnTo>
                  <a:pt x="112776" y="83826"/>
                </a:lnTo>
                <a:lnTo>
                  <a:pt x="112776" y="96480"/>
                </a:lnTo>
                <a:lnTo>
                  <a:pt x="112776" y="109228"/>
                </a:lnTo>
                <a:lnTo>
                  <a:pt x="112776" y="122099"/>
                </a:lnTo>
                <a:lnTo>
                  <a:pt x="112776" y="125730"/>
                </a:lnTo>
                <a:lnTo>
                  <a:pt x="129195" y="124854"/>
                </a:lnTo>
                <a:lnTo>
                  <a:pt x="142561" y="122295"/>
                </a:lnTo>
                <a:lnTo>
                  <a:pt x="152675" y="118151"/>
                </a:lnTo>
                <a:lnTo>
                  <a:pt x="156972" y="115062"/>
                </a:lnTo>
                <a:lnTo>
                  <a:pt x="163553" y="107752"/>
                </a:lnTo>
                <a:lnTo>
                  <a:pt x="169895" y="97887"/>
                </a:lnTo>
                <a:lnTo>
                  <a:pt x="176085" y="85202"/>
                </a:lnTo>
                <a:lnTo>
                  <a:pt x="180594" y="73914"/>
                </a:lnTo>
                <a:lnTo>
                  <a:pt x="186450" y="58684"/>
                </a:lnTo>
                <a:lnTo>
                  <a:pt x="192546" y="45444"/>
                </a:lnTo>
                <a:lnTo>
                  <a:pt x="198785" y="34160"/>
                </a:lnTo>
                <a:lnTo>
                  <a:pt x="205070" y="24800"/>
                </a:lnTo>
                <a:lnTo>
                  <a:pt x="211304" y="17332"/>
                </a:lnTo>
                <a:lnTo>
                  <a:pt x="222259" y="7994"/>
                </a:lnTo>
                <a:lnTo>
                  <a:pt x="233539" y="2885"/>
                </a:lnTo>
                <a:lnTo>
                  <a:pt x="246634" y="378"/>
                </a:lnTo>
                <a:lnTo>
                  <a:pt x="255270" y="0"/>
                </a:lnTo>
                <a:lnTo>
                  <a:pt x="268654" y="1094"/>
                </a:lnTo>
                <a:lnTo>
                  <a:pt x="280882" y="4465"/>
                </a:lnTo>
                <a:lnTo>
                  <a:pt x="292086" y="10245"/>
                </a:lnTo>
                <a:lnTo>
                  <a:pt x="304434" y="21984"/>
                </a:lnTo>
                <a:lnTo>
                  <a:pt x="310330" y="33269"/>
                </a:lnTo>
                <a:lnTo>
                  <a:pt x="312417" y="46045"/>
                </a:lnTo>
                <a:lnTo>
                  <a:pt x="312420" y="46482"/>
                </a:lnTo>
                <a:lnTo>
                  <a:pt x="310472" y="59874"/>
                </a:lnTo>
                <a:lnTo>
                  <a:pt x="305098" y="71140"/>
                </a:lnTo>
                <a:lnTo>
                  <a:pt x="302514" y="74676"/>
                </a:lnTo>
                <a:lnTo>
                  <a:pt x="292298" y="82629"/>
                </a:lnTo>
                <a:lnTo>
                  <a:pt x="279831" y="85984"/>
                </a:lnTo>
                <a:lnTo>
                  <a:pt x="276606" y="86106"/>
                </a:lnTo>
                <a:lnTo>
                  <a:pt x="261280" y="83660"/>
                </a:lnTo>
                <a:lnTo>
                  <a:pt x="250698" y="76383"/>
                </a:lnTo>
                <a:lnTo>
                  <a:pt x="244685" y="64361"/>
                </a:lnTo>
                <a:lnTo>
                  <a:pt x="243078" y="52578"/>
                </a:lnTo>
                <a:lnTo>
                  <a:pt x="240737" y="34865"/>
                </a:lnTo>
                <a:lnTo>
                  <a:pt x="233343" y="28957"/>
                </a:lnTo>
                <a:lnTo>
                  <a:pt x="225499" y="31476"/>
                </a:lnTo>
                <a:lnTo>
                  <a:pt x="217682" y="39088"/>
                </a:lnTo>
                <a:lnTo>
                  <a:pt x="209869" y="51866"/>
                </a:lnTo>
                <a:lnTo>
                  <a:pt x="202692" y="68580"/>
                </a:lnTo>
                <a:lnTo>
                  <a:pt x="196567" y="85474"/>
                </a:lnTo>
                <a:lnTo>
                  <a:pt x="191402" y="98260"/>
                </a:lnTo>
                <a:lnTo>
                  <a:pt x="187412" y="106936"/>
                </a:lnTo>
                <a:lnTo>
                  <a:pt x="185928" y="109728"/>
                </a:lnTo>
                <a:lnTo>
                  <a:pt x="182880" y="115062"/>
                </a:lnTo>
                <a:lnTo>
                  <a:pt x="176784" y="121920"/>
                </a:lnTo>
                <a:lnTo>
                  <a:pt x="169926" y="128778"/>
                </a:lnTo>
                <a:lnTo>
                  <a:pt x="184775" y="132137"/>
                </a:lnTo>
                <a:lnTo>
                  <a:pt x="197597" y="136037"/>
                </a:lnTo>
                <a:lnTo>
                  <a:pt x="208102" y="140669"/>
                </a:lnTo>
                <a:lnTo>
                  <a:pt x="213360" y="144018"/>
                </a:lnTo>
                <a:lnTo>
                  <a:pt x="219469" y="149809"/>
                </a:lnTo>
                <a:lnTo>
                  <a:pt x="226501" y="158011"/>
                </a:lnTo>
                <a:lnTo>
                  <a:pt x="234456" y="168727"/>
                </a:lnTo>
                <a:lnTo>
                  <a:pt x="243333" y="182060"/>
                </a:lnTo>
                <a:lnTo>
                  <a:pt x="247650" y="188976"/>
                </a:lnTo>
                <a:lnTo>
                  <a:pt x="254184" y="200121"/>
                </a:lnTo>
                <a:lnTo>
                  <a:pt x="260718" y="211037"/>
                </a:lnTo>
                <a:lnTo>
                  <a:pt x="267252" y="221806"/>
                </a:lnTo>
                <a:lnTo>
                  <a:pt x="272796" y="230886"/>
                </a:lnTo>
                <a:lnTo>
                  <a:pt x="282370" y="244448"/>
                </a:lnTo>
                <a:lnTo>
                  <a:pt x="292131" y="254681"/>
                </a:lnTo>
                <a:lnTo>
                  <a:pt x="302023" y="261640"/>
                </a:lnTo>
                <a:lnTo>
                  <a:pt x="311989" y="265380"/>
                </a:lnTo>
                <a:lnTo>
                  <a:pt x="315468" y="265938"/>
                </a:lnTo>
                <a:lnTo>
                  <a:pt x="315468" y="269748"/>
                </a:lnTo>
                <a:lnTo>
                  <a:pt x="315468" y="272796"/>
                </a:lnTo>
                <a:lnTo>
                  <a:pt x="315468" y="276606"/>
                </a:lnTo>
                <a:lnTo>
                  <a:pt x="302829" y="276606"/>
                </a:lnTo>
                <a:lnTo>
                  <a:pt x="290139" y="276606"/>
                </a:lnTo>
                <a:lnTo>
                  <a:pt x="277414" y="276606"/>
                </a:lnTo>
                <a:lnTo>
                  <a:pt x="264671" y="276606"/>
                </a:lnTo>
                <a:lnTo>
                  <a:pt x="251927" y="276606"/>
                </a:lnTo>
                <a:lnTo>
                  <a:pt x="239198" y="276606"/>
                </a:lnTo>
                <a:lnTo>
                  <a:pt x="226501" y="276606"/>
                </a:lnTo>
                <a:lnTo>
                  <a:pt x="213853" y="276606"/>
                </a:lnTo>
                <a:lnTo>
                  <a:pt x="211836" y="276606"/>
                </a:lnTo>
                <a:lnTo>
                  <a:pt x="205265" y="265630"/>
                </a:lnTo>
                <a:lnTo>
                  <a:pt x="198620" y="254708"/>
                </a:lnTo>
                <a:lnTo>
                  <a:pt x="191918" y="243832"/>
                </a:lnTo>
                <a:lnTo>
                  <a:pt x="185178" y="232994"/>
                </a:lnTo>
                <a:lnTo>
                  <a:pt x="178415" y="222188"/>
                </a:lnTo>
                <a:lnTo>
                  <a:pt x="171648" y="211405"/>
                </a:lnTo>
                <a:lnTo>
                  <a:pt x="164895" y="200638"/>
                </a:lnTo>
                <a:lnTo>
                  <a:pt x="158171" y="189880"/>
                </a:lnTo>
                <a:lnTo>
                  <a:pt x="151496" y="179123"/>
                </a:lnTo>
                <a:lnTo>
                  <a:pt x="144885" y="168360"/>
                </a:lnTo>
                <a:lnTo>
                  <a:pt x="138357" y="157584"/>
                </a:lnTo>
                <a:lnTo>
                  <a:pt x="131929" y="146786"/>
                </a:lnTo>
                <a:lnTo>
                  <a:pt x="130302" y="144018"/>
                </a:lnTo>
                <a:lnTo>
                  <a:pt x="124205" y="144018"/>
                </a:lnTo>
                <a:lnTo>
                  <a:pt x="118110" y="144018"/>
                </a:lnTo>
                <a:lnTo>
                  <a:pt x="112776" y="144018"/>
                </a:lnTo>
                <a:lnTo>
                  <a:pt x="112776" y="156718"/>
                </a:lnTo>
                <a:lnTo>
                  <a:pt x="112776" y="169418"/>
                </a:lnTo>
                <a:lnTo>
                  <a:pt x="112776" y="182118"/>
                </a:lnTo>
                <a:lnTo>
                  <a:pt x="112776" y="194818"/>
                </a:lnTo>
                <a:lnTo>
                  <a:pt x="112776" y="207518"/>
                </a:lnTo>
                <a:lnTo>
                  <a:pt x="112776" y="219456"/>
                </a:lnTo>
                <a:lnTo>
                  <a:pt x="113581" y="235666"/>
                </a:lnTo>
                <a:lnTo>
                  <a:pt x="115867" y="247797"/>
                </a:lnTo>
                <a:lnTo>
                  <a:pt x="118872" y="255270"/>
                </a:lnTo>
                <a:lnTo>
                  <a:pt x="122682" y="261366"/>
                </a:lnTo>
                <a:lnTo>
                  <a:pt x="129540" y="265176"/>
                </a:lnTo>
                <a:lnTo>
                  <a:pt x="138684" y="265938"/>
                </a:lnTo>
                <a:lnTo>
                  <a:pt x="138684" y="269748"/>
                </a:lnTo>
                <a:lnTo>
                  <a:pt x="138684" y="272796"/>
                </a:lnTo>
                <a:lnTo>
                  <a:pt x="138684" y="276606"/>
                </a:lnTo>
                <a:lnTo>
                  <a:pt x="126277" y="276606"/>
                </a:lnTo>
                <a:lnTo>
                  <a:pt x="113770" y="276606"/>
                </a:lnTo>
                <a:lnTo>
                  <a:pt x="101176" y="276606"/>
                </a:lnTo>
                <a:lnTo>
                  <a:pt x="88509" y="276606"/>
                </a:lnTo>
                <a:lnTo>
                  <a:pt x="75783" y="276606"/>
                </a:lnTo>
                <a:lnTo>
                  <a:pt x="63012" y="276606"/>
                </a:lnTo>
                <a:lnTo>
                  <a:pt x="50211" y="276606"/>
                </a:lnTo>
                <a:lnTo>
                  <a:pt x="37392" y="276606"/>
                </a:lnTo>
                <a:lnTo>
                  <a:pt x="24572" y="276606"/>
                </a:lnTo>
                <a:lnTo>
                  <a:pt x="11762" y="276606"/>
                </a:lnTo>
                <a:lnTo>
                  <a:pt x="0" y="276606"/>
                </a:lnTo>
                <a:lnTo>
                  <a:pt x="0" y="272796"/>
                </a:lnTo>
                <a:lnTo>
                  <a:pt x="0" y="269748"/>
                </a:lnTo>
                <a:lnTo>
                  <a:pt x="0" y="265938"/>
                </a:lnTo>
                <a:lnTo>
                  <a:pt x="9144" y="265176"/>
                </a:lnTo>
                <a:lnTo>
                  <a:pt x="16764" y="262890"/>
                </a:lnTo>
                <a:lnTo>
                  <a:pt x="22098" y="258318"/>
                </a:lnTo>
                <a:lnTo>
                  <a:pt x="27189" y="250896"/>
                </a:lnTo>
                <a:lnTo>
                  <a:pt x="29843" y="238165"/>
                </a:lnTo>
                <a:lnTo>
                  <a:pt x="30480" y="223266"/>
                </a:lnTo>
                <a:lnTo>
                  <a:pt x="30480" y="210459"/>
                </a:lnTo>
                <a:lnTo>
                  <a:pt x="30480" y="197679"/>
                </a:lnTo>
                <a:lnTo>
                  <a:pt x="30480" y="184923"/>
                </a:lnTo>
                <a:lnTo>
                  <a:pt x="30480" y="172188"/>
                </a:lnTo>
                <a:lnTo>
                  <a:pt x="30480" y="159473"/>
                </a:lnTo>
                <a:lnTo>
                  <a:pt x="30480" y="146776"/>
                </a:lnTo>
                <a:lnTo>
                  <a:pt x="30480" y="134093"/>
                </a:lnTo>
                <a:lnTo>
                  <a:pt x="30480" y="121423"/>
                </a:lnTo>
                <a:lnTo>
                  <a:pt x="30480" y="108764"/>
                </a:lnTo>
                <a:lnTo>
                  <a:pt x="30480" y="96112"/>
                </a:lnTo>
                <a:lnTo>
                  <a:pt x="30480" y="83467"/>
                </a:lnTo>
                <a:lnTo>
                  <a:pt x="30480" y="70826"/>
                </a:lnTo>
                <a:lnTo>
                  <a:pt x="30480" y="62484"/>
                </a:lnTo>
                <a:lnTo>
                  <a:pt x="29907" y="46098"/>
                </a:lnTo>
                <a:lnTo>
                  <a:pt x="27957" y="33662"/>
                </a:lnTo>
                <a:lnTo>
                  <a:pt x="24384" y="25146"/>
                </a:lnTo>
                <a:lnTo>
                  <a:pt x="15189" y="17794"/>
                </a:lnTo>
                <a:lnTo>
                  <a:pt x="1186" y="15251"/>
                </a:lnTo>
                <a:lnTo>
                  <a:pt x="0" y="15240"/>
                </a:lnTo>
                <a:lnTo>
                  <a:pt x="0" y="11430"/>
                </a:lnTo>
                <a:lnTo>
                  <a:pt x="0" y="7620"/>
                </a:lnTo>
                <a:lnTo>
                  <a:pt x="0" y="4572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37549" y="226949"/>
            <a:ext cx="254508" cy="412242"/>
          </a:xfrm>
          <a:custGeom>
            <a:avLst/>
            <a:gdLst/>
            <a:ahLst/>
            <a:cxnLst/>
            <a:rect l="l" t="t" r="r" b="b"/>
            <a:pathLst>
              <a:path w="254507" h="412242">
                <a:moveTo>
                  <a:pt x="139446" y="78486"/>
                </a:moveTo>
                <a:lnTo>
                  <a:pt x="148590" y="80010"/>
                </a:lnTo>
                <a:lnTo>
                  <a:pt x="159258" y="80010"/>
                </a:lnTo>
                <a:lnTo>
                  <a:pt x="167911" y="79683"/>
                </a:lnTo>
                <a:lnTo>
                  <a:pt x="181635" y="77630"/>
                </a:lnTo>
                <a:lnTo>
                  <a:pt x="194083" y="73715"/>
                </a:lnTo>
                <a:lnTo>
                  <a:pt x="205280" y="67963"/>
                </a:lnTo>
                <a:lnTo>
                  <a:pt x="215253" y="60400"/>
                </a:lnTo>
                <a:lnTo>
                  <a:pt x="224028" y="51053"/>
                </a:lnTo>
                <a:lnTo>
                  <a:pt x="228945" y="44471"/>
                </a:lnTo>
                <a:lnTo>
                  <a:pt x="237218" y="32166"/>
                </a:lnTo>
                <a:lnTo>
                  <a:pt x="243541" y="20686"/>
                </a:lnTo>
                <a:lnTo>
                  <a:pt x="247813" y="9980"/>
                </a:lnTo>
                <a:lnTo>
                  <a:pt x="249936" y="0"/>
                </a:lnTo>
                <a:lnTo>
                  <a:pt x="240030" y="0"/>
                </a:lnTo>
                <a:lnTo>
                  <a:pt x="229411" y="4442"/>
                </a:lnTo>
                <a:lnTo>
                  <a:pt x="217094" y="7463"/>
                </a:lnTo>
                <a:lnTo>
                  <a:pt x="204978" y="8382"/>
                </a:lnTo>
                <a:lnTo>
                  <a:pt x="195072" y="8382"/>
                </a:lnTo>
                <a:lnTo>
                  <a:pt x="186690" y="7620"/>
                </a:lnTo>
                <a:lnTo>
                  <a:pt x="179832" y="7620"/>
                </a:lnTo>
                <a:lnTo>
                  <a:pt x="173736" y="6858"/>
                </a:lnTo>
                <a:lnTo>
                  <a:pt x="168402" y="6858"/>
                </a:lnTo>
                <a:lnTo>
                  <a:pt x="152305" y="7255"/>
                </a:lnTo>
                <a:lnTo>
                  <a:pt x="137351" y="8446"/>
                </a:lnTo>
                <a:lnTo>
                  <a:pt x="123467" y="10440"/>
                </a:lnTo>
                <a:lnTo>
                  <a:pt x="98910" y="16873"/>
                </a:lnTo>
                <a:lnTo>
                  <a:pt x="78635" y="26623"/>
                </a:lnTo>
                <a:lnTo>
                  <a:pt x="64930" y="37107"/>
                </a:lnTo>
                <a:lnTo>
                  <a:pt x="49482" y="53876"/>
                </a:lnTo>
                <a:lnTo>
                  <a:pt x="35823" y="75048"/>
                </a:lnTo>
                <a:lnTo>
                  <a:pt x="29716" y="87285"/>
                </a:lnTo>
                <a:lnTo>
                  <a:pt x="24118" y="100623"/>
                </a:lnTo>
                <a:lnTo>
                  <a:pt x="19050" y="115062"/>
                </a:lnTo>
                <a:lnTo>
                  <a:pt x="12498" y="137930"/>
                </a:lnTo>
                <a:lnTo>
                  <a:pt x="7141" y="162218"/>
                </a:lnTo>
                <a:lnTo>
                  <a:pt x="3223" y="187355"/>
                </a:lnTo>
                <a:lnTo>
                  <a:pt x="818" y="213305"/>
                </a:lnTo>
                <a:lnTo>
                  <a:pt x="0" y="240029"/>
                </a:lnTo>
                <a:lnTo>
                  <a:pt x="99" y="248983"/>
                </a:lnTo>
                <a:lnTo>
                  <a:pt x="783" y="264590"/>
                </a:lnTo>
                <a:lnTo>
                  <a:pt x="2106" y="279387"/>
                </a:lnTo>
                <a:lnTo>
                  <a:pt x="4056" y="293383"/>
                </a:lnTo>
                <a:lnTo>
                  <a:pt x="9791" y="319003"/>
                </a:lnTo>
                <a:lnTo>
                  <a:pt x="17895" y="341509"/>
                </a:lnTo>
                <a:lnTo>
                  <a:pt x="28275" y="360966"/>
                </a:lnTo>
                <a:lnTo>
                  <a:pt x="43868" y="380365"/>
                </a:lnTo>
                <a:lnTo>
                  <a:pt x="63738" y="395906"/>
                </a:lnTo>
                <a:lnTo>
                  <a:pt x="86946" y="406335"/>
                </a:lnTo>
                <a:lnTo>
                  <a:pt x="113491" y="411582"/>
                </a:lnTo>
                <a:lnTo>
                  <a:pt x="128016" y="412242"/>
                </a:lnTo>
                <a:lnTo>
                  <a:pt x="130477" y="412224"/>
                </a:lnTo>
                <a:lnTo>
                  <a:pt x="145048" y="411361"/>
                </a:lnTo>
                <a:lnTo>
                  <a:pt x="158776" y="409205"/>
                </a:lnTo>
                <a:lnTo>
                  <a:pt x="183636" y="401045"/>
                </a:lnTo>
                <a:lnTo>
                  <a:pt x="204924" y="387810"/>
                </a:lnTo>
                <a:lnTo>
                  <a:pt x="222504" y="369570"/>
                </a:lnTo>
                <a:lnTo>
                  <a:pt x="232115" y="355256"/>
                </a:lnTo>
                <a:lnTo>
                  <a:pt x="243083" y="332660"/>
                </a:lnTo>
                <a:lnTo>
                  <a:pt x="250395" y="308185"/>
                </a:lnTo>
                <a:lnTo>
                  <a:pt x="254051" y="281957"/>
                </a:lnTo>
                <a:lnTo>
                  <a:pt x="254508" y="268224"/>
                </a:lnTo>
                <a:lnTo>
                  <a:pt x="254189" y="256108"/>
                </a:lnTo>
                <a:lnTo>
                  <a:pt x="252946" y="242067"/>
                </a:lnTo>
                <a:lnTo>
                  <a:pt x="247640" y="216103"/>
                </a:lnTo>
                <a:lnTo>
                  <a:pt x="238575" y="192785"/>
                </a:lnTo>
                <a:lnTo>
                  <a:pt x="225752" y="171901"/>
                </a:lnTo>
                <a:lnTo>
                  <a:pt x="210520" y="155000"/>
                </a:lnTo>
                <a:lnTo>
                  <a:pt x="189577" y="139544"/>
                </a:lnTo>
                <a:lnTo>
                  <a:pt x="166317" y="129240"/>
                </a:lnTo>
                <a:lnTo>
                  <a:pt x="140818" y="124088"/>
                </a:lnTo>
                <a:lnTo>
                  <a:pt x="127254" y="123444"/>
                </a:lnTo>
                <a:lnTo>
                  <a:pt x="102348" y="126102"/>
                </a:lnTo>
                <a:lnTo>
                  <a:pt x="78911" y="134554"/>
                </a:lnTo>
                <a:lnTo>
                  <a:pt x="58002" y="148842"/>
                </a:lnTo>
                <a:lnTo>
                  <a:pt x="114505" y="146369"/>
                </a:lnTo>
                <a:lnTo>
                  <a:pt x="127254" y="144018"/>
                </a:lnTo>
                <a:lnTo>
                  <a:pt x="133147" y="144361"/>
                </a:lnTo>
                <a:lnTo>
                  <a:pt x="145834" y="148269"/>
                </a:lnTo>
                <a:lnTo>
                  <a:pt x="155515" y="156537"/>
                </a:lnTo>
                <a:lnTo>
                  <a:pt x="162306" y="169164"/>
                </a:lnTo>
                <a:lnTo>
                  <a:pt x="166166" y="185776"/>
                </a:lnTo>
                <a:lnTo>
                  <a:pt x="167849" y="197598"/>
                </a:lnTo>
                <a:lnTo>
                  <a:pt x="169020" y="210580"/>
                </a:lnTo>
                <a:lnTo>
                  <a:pt x="169703" y="224724"/>
                </a:lnTo>
                <a:lnTo>
                  <a:pt x="169926" y="240029"/>
                </a:lnTo>
                <a:lnTo>
                  <a:pt x="169804" y="270864"/>
                </a:lnTo>
                <a:lnTo>
                  <a:pt x="169631" y="285891"/>
                </a:lnTo>
                <a:lnTo>
                  <a:pt x="169383" y="299443"/>
                </a:lnTo>
                <a:lnTo>
                  <a:pt x="169060" y="311529"/>
                </a:lnTo>
                <a:lnTo>
                  <a:pt x="168661" y="322159"/>
                </a:lnTo>
                <a:lnTo>
                  <a:pt x="168188" y="331342"/>
                </a:lnTo>
                <a:lnTo>
                  <a:pt x="166806" y="344787"/>
                </a:lnTo>
                <a:lnTo>
                  <a:pt x="163521" y="358986"/>
                </a:lnTo>
                <a:lnTo>
                  <a:pt x="159106" y="370589"/>
                </a:lnTo>
                <a:lnTo>
                  <a:pt x="153924" y="379476"/>
                </a:lnTo>
                <a:lnTo>
                  <a:pt x="140614" y="389352"/>
                </a:lnTo>
                <a:lnTo>
                  <a:pt x="128016" y="391668"/>
                </a:lnTo>
                <a:lnTo>
                  <a:pt x="124675" y="391552"/>
                </a:lnTo>
                <a:lnTo>
                  <a:pt x="111770" y="388312"/>
                </a:lnTo>
                <a:lnTo>
                  <a:pt x="101662" y="380522"/>
                </a:lnTo>
                <a:lnTo>
                  <a:pt x="94488" y="368046"/>
                </a:lnTo>
                <a:lnTo>
                  <a:pt x="90708" y="354047"/>
                </a:lnTo>
                <a:lnTo>
                  <a:pt x="89069" y="344067"/>
                </a:lnTo>
                <a:lnTo>
                  <a:pt x="87728" y="332421"/>
                </a:lnTo>
                <a:lnTo>
                  <a:pt x="86685" y="319100"/>
                </a:lnTo>
                <a:lnTo>
                  <a:pt x="85940" y="304093"/>
                </a:lnTo>
                <a:lnTo>
                  <a:pt x="85493" y="287391"/>
                </a:lnTo>
                <a:lnTo>
                  <a:pt x="85344" y="268986"/>
                </a:lnTo>
                <a:lnTo>
                  <a:pt x="85399" y="258670"/>
                </a:lnTo>
                <a:lnTo>
                  <a:pt x="85746" y="242385"/>
                </a:lnTo>
                <a:lnTo>
                  <a:pt x="86411" y="227447"/>
                </a:lnTo>
                <a:lnTo>
                  <a:pt x="87392" y="213857"/>
                </a:lnTo>
                <a:lnTo>
                  <a:pt x="88690" y="201615"/>
                </a:lnTo>
                <a:lnTo>
                  <a:pt x="90305" y="190720"/>
                </a:lnTo>
                <a:lnTo>
                  <a:pt x="92238" y="181173"/>
                </a:lnTo>
                <a:lnTo>
                  <a:pt x="31299" y="181295"/>
                </a:lnTo>
                <a:lnTo>
                  <a:pt x="23622" y="195072"/>
                </a:lnTo>
                <a:lnTo>
                  <a:pt x="24356" y="186625"/>
                </a:lnTo>
                <a:lnTo>
                  <a:pt x="26394" y="171204"/>
                </a:lnTo>
                <a:lnTo>
                  <a:pt x="29242" y="157061"/>
                </a:lnTo>
                <a:lnTo>
                  <a:pt x="32900" y="144187"/>
                </a:lnTo>
                <a:lnTo>
                  <a:pt x="37367" y="132570"/>
                </a:lnTo>
                <a:lnTo>
                  <a:pt x="42644" y="122199"/>
                </a:lnTo>
                <a:lnTo>
                  <a:pt x="48730" y="113065"/>
                </a:lnTo>
                <a:lnTo>
                  <a:pt x="55626" y="105156"/>
                </a:lnTo>
                <a:lnTo>
                  <a:pt x="61067" y="100080"/>
                </a:lnTo>
                <a:lnTo>
                  <a:pt x="71716" y="92032"/>
                </a:lnTo>
                <a:lnTo>
                  <a:pt x="83026" y="85772"/>
                </a:lnTo>
                <a:lnTo>
                  <a:pt x="94946" y="81301"/>
                </a:lnTo>
                <a:lnTo>
                  <a:pt x="107420" y="78618"/>
                </a:lnTo>
                <a:lnTo>
                  <a:pt x="120396" y="77724"/>
                </a:lnTo>
                <a:lnTo>
                  <a:pt x="124968" y="77724"/>
                </a:lnTo>
                <a:lnTo>
                  <a:pt x="131064" y="78486"/>
                </a:lnTo>
                <a:lnTo>
                  <a:pt x="139446" y="7848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68849" y="373318"/>
            <a:ext cx="83206" cy="34926"/>
          </a:xfrm>
          <a:custGeom>
            <a:avLst/>
            <a:gdLst/>
            <a:ahLst/>
            <a:cxnLst/>
            <a:rect l="l" t="t" r="r" b="b"/>
            <a:pathLst>
              <a:path w="83206" h="34926">
                <a:moveTo>
                  <a:pt x="83206" y="0"/>
                </a:moveTo>
                <a:lnTo>
                  <a:pt x="26703" y="2472"/>
                </a:lnTo>
                <a:lnTo>
                  <a:pt x="17185" y="11816"/>
                </a:lnTo>
                <a:lnTo>
                  <a:pt x="8286" y="22632"/>
                </a:lnTo>
                <a:lnTo>
                  <a:pt x="0" y="34926"/>
                </a:lnTo>
                <a:lnTo>
                  <a:pt x="60938" y="34803"/>
                </a:lnTo>
                <a:lnTo>
                  <a:pt x="63188" y="26604"/>
                </a:lnTo>
                <a:lnTo>
                  <a:pt x="65547" y="19482"/>
                </a:lnTo>
                <a:lnTo>
                  <a:pt x="72995" y="7203"/>
                </a:lnTo>
                <a:lnTo>
                  <a:pt x="8320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37549" y="226949"/>
            <a:ext cx="254508" cy="412242"/>
          </a:xfrm>
          <a:custGeom>
            <a:avLst/>
            <a:gdLst/>
            <a:ahLst/>
            <a:cxnLst/>
            <a:rect l="l" t="t" r="r" b="b"/>
            <a:pathLst>
              <a:path w="254507" h="412242">
                <a:moveTo>
                  <a:pt x="240030" y="0"/>
                </a:moveTo>
                <a:lnTo>
                  <a:pt x="243840" y="0"/>
                </a:lnTo>
                <a:lnTo>
                  <a:pt x="246888" y="0"/>
                </a:lnTo>
                <a:lnTo>
                  <a:pt x="249936" y="0"/>
                </a:lnTo>
                <a:lnTo>
                  <a:pt x="247813" y="9980"/>
                </a:lnTo>
                <a:lnTo>
                  <a:pt x="243541" y="20686"/>
                </a:lnTo>
                <a:lnTo>
                  <a:pt x="237218" y="32166"/>
                </a:lnTo>
                <a:lnTo>
                  <a:pt x="228945" y="44471"/>
                </a:lnTo>
                <a:lnTo>
                  <a:pt x="224028" y="51053"/>
                </a:lnTo>
                <a:lnTo>
                  <a:pt x="215253" y="60400"/>
                </a:lnTo>
                <a:lnTo>
                  <a:pt x="205280" y="67963"/>
                </a:lnTo>
                <a:lnTo>
                  <a:pt x="194083" y="73715"/>
                </a:lnTo>
                <a:lnTo>
                  <a:pt x="181635" y="77630"/>
                </a:lnTo>
                <a:lnTo>
                  <a:pt x="167911" y="79683"/>
                </a:lnTo>
                <a:lnTo>
                  <a:pt x="159258" y="80010"/>
                </a:lnTo>
                <a:lnTo>
                  <a:pt x="155448" y="80010"/>
                </a:lnTo>
                <a:lnTo>
                  <a:pt x="148590" y="80010"/>
                </a:lnTo>
                <a:lnTo>
                  <a:pt x="139446" y="78486"/>
                </a:lnTo>
                <a:lnTo>
                  <a:pt x="131064" y="78486"/>
                </a:lnTo>
                <a:lnTo>
                  <a:pt x="124968" y="77724"/>
                </a:lnTo>
                <a:lnTo>
                  <a:pt x="120396" y="77724"/>
                </a:lnTo>
                <a:lnTo>
                  <a:pt x="107420" y="78618"/>
                </a:lnTo>
                <a:lnTo>
                  <a:pt x="94946" y="81301"/>
                </a:lnTo>
                <a:lnTo>
                  <a:pt x="83026" y="85772"/>
                </a:lnTo>
                <a:lnTo>
                  <a:pt x="71716" y="92032"/>
                </a:lnTo>
                <a:lnTo>
                  <a:pt x="61067" y="100080"/>
                </a:lnTo>
                <a:lnTo>
                  <a:pt x="55626" y="105156"/>
                </a:lnTo>
                <a:lnTo>
                  <a:pt x="48730" y="113065"/>
                </a:lnTo>
                <a:lnTo>
                  <a:pt x="42644" y="122199"/>
                </a:lnTo>
                <a:lnTo>
                  <a:pt x="37367" y="132570"/>
                </a:lnTo>
                <a:lnTo>
                  <a:pt x="32900" y="144187"/>
                </a:lnTo>
                <a:lnTo>
                  <a:pt x="29242" y="157061"/>
                </a:lnTo>
                <a:lnTo>
                  <a:pt x="26394" y="171204"/>
                </a:lnTo>
                <a:lnTo>
                  <a:pt x="24356" y="186625"/>
                </a:lnTo>
                <a:lnTo>
                  <a:pt x="23622" y="195072"/>
                </a:lnTo>
                <a:lnTo>
                  <a:pt x="31299" y="181295"/>
                </a:lnTo>
                <a:lnTo>
                  <a:pt x="39585" y="169002"/>
                </a:lnTo>
                <a:lnTo>
                  <a:pt x="48485" y="158185"/>
                </a:lnTo>
                <a:lnTo>
                  <a:pt x="68143" y="140966"/>
                </a:lnTo>
                <a:lnTo>
                  <a:pt x="90311" y="129601"/>
                </a:lnTo>
                <a:lnTo>
                  <a:pt x="115026" y="124053"/>
                </a:lnTo>
                <a:lnTo>
                  <a:pt x="140818" y="124088"/>
                </a:lnTo>
                <a:lnTo>
                  <a:pt x="166317" y="129240"/>
                </a:lnTo>
                <a:lnTo>
                  <a:pt x="189577" y="139544"/>
                </a:lnTo>
                <a:lnTo>
                  <a:pt x="210520" y="155000"/>
                </a:lnTo>
                <a:lnTo>
                  <a:pt x="225752" y="171901"/>
                </a:lnTo>
                <a:lnTo>
                  <a:pt x="238575" y="192785"/>
                </a:lnTo>
                <a:lnTo>
                  <a:pt x="247640" y="216103"/>
                </a:lnTo>
                <a:lnTo>
                  <a:pt x="252946" y="242067"/>
                </a:lnTo>
                <a:lnTo>
                  <a:pt x="254189" y="256108"/>
                </a:lnTo>
                <a:lnTo>
                  <a:pt x="254508" y="268224"/>
                </a:lnTo>
                <a:lnTo>
                  <a:pt x="254051" y="281957"/>
                </a:lnTo>
                <a:lnTo>
                  <a:pt x="250395" y="308185"/>
                </a:lnTo>
                <a:lnTo>
                  <a:pt x="243083" y="332660"/>
                </a:lnTo>
                <a:lnTo>
                  <a:pt x="232115" y="355256"/>
                </a:lnTo>
                <a:lnTo>
                  <a:pt x="222504" y="369570"/>
                </a:lnTo>
                <a:lnTo>
                  <a:pt x="204924" y="387810"/>
                </a:lnTo>
                <a:lnTo>
                  <a:pt x="183636" y="401045"/>
                </a:lnTo>
                <a:lnTo>
                  <a:pt x="158776" y="409205"/>
                </a:lnTo>
                <a:lnTo>
                  <a:pt x="145048" y="411361"/>
                </a:lnTo>
                <a:lnTo>
                  <a:pt x="130477" y="412224"/>
                </a:lnTo>
                <a:lnTo>
                  <a:pt x="128016" y="412242"/>
                </a:lnTo>
                <a:lnTo>
                  <a:pt x="113491" y="411582"/>
                </a:lnTo>
                <a:lnTo>
                  <a:pt x="99801" y="409611"/>
                </a:lnTo>
                <a:lnTo>
                  <a:pt x="74925" y="401764"/>
                </a:lnTo>
                <a:lnTo>
                  <a:pt x="53386" y="388770"/>
                </a:lnTo>
                <a:lnTo>
                  <a:pt x="35185" y="370698"/>
                </a:lnTo>
                <a:lnTo>
                  <a:pt x="22807" y="351615"/>
                </a:lnTo>
                <a:lnTo>
                  <a:pt x="13553" y="330641"/>
                </a:lnTo>
                <a:lnTo>
                  <a:pt x="6621" y="306586"/>
                </a:lnTo>
                <a:lnTo>
                  <a:pt x="2106" y="279387"/>
                </a:lnTo>
                <a:lnTo>
                  <a:pt x="783" y="264590"/>
                </a:lnTo>
                <a:lnTo>
                  <a:pt x="99" y="248983"/>
                </a:lnTo>
                <a:lnTo>
                  <a:pt x="0" y="240029"/>
                </a:lnTo>
                <a:lnTo>
                  <a:pt x="206" y="226572"/>
                </a:lnTo>
                <a:lnTo>
                  <a:pt x="1827" y="200230"/>
                </a:lnTo>
                <a:lnTo>
                  <a:pt x="4998" y="174683"/>
                </a:lnTo>
                <a:lnTo>
                  <a:pt x="9645" y="149966"/>
                </a:lnTo>
                <a:lnTo>
                  <a:pt x="15693" y="126117"/>
                </a:lnTo>
                <a:lnTo>
                  <a:pt x="24118" y="100623"/>
                </a:lnTo>
                <a:lnTo>
                  <a:pt x="29716" y="87285"/>
                </a:lnTo>
                <a:lnTo>
                  <a:pt x="35823" y="75048"/>
                </a:lnTo>
                <a:lnTo>
                  <a:pt x="49482" y="53876"/>
                </a:lnTo>
                <a:lnTo>
                  <a:pt x="64930" y="37107"/>
                </a:lnTo>
                <a:lnTo>
                  <a:pt x="78635" y="26623"/>
                </a:lnTo>
                <a:lnTo>
                  <a:pt x="98910" y="16873"/>
                </a:lnTo>
                <a:lnTo>
                  <a:pt x="123467" y="10440"/>
                </a:lnTo>
                <a:lnTo>
                  <a:pt x="137351" y="8446"/>
                </a:lnTo>
                <a:lnTo>
                  <a:pt x="152305" y="7255"/>
                </a:lnTo>
                <a:lnTo>
                  <a:pt x="168402" y="6858"/>
                </a:lnTo>
                <a:lnTo>
                  <a:pt x="173736" y="6858"/>
                </a:lnTo>
                <a:lnTo>
                  <a:pt x="179832" y="7620"/>
                </a:lnTo>
                <a:lnTo>
                  <a:pt x="186690" y="7620"/>
                </a:lnTo>
                <a:lnTo>
                  <a:pt x="195072" y="8382"/>
                </a:lnTo>
                <a:lnTo>
                  <a:pt x="201168" y="8382"/>
                </a:lnTo>
                <a:lnTo>
                  <a:pt x="204978" y="8382"/>
                </a:lnTo>
                <a:lnTo>
                  <a:pt x="217094" y="7463"/>
                </a:lnTo>
                <a:lnTo>
                  <a:pt x="229411" y="4442"/>
                </a:lnTo>
                <a:lnTo>
                  <a:pt x="24003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22893" y="370967"/>
            <a:ext cx="84582" cy="247650"/>
          </a:xfrm>
          <a:custGeom>
            <a:avLst/>
            <a:gdLst/>
            <a:ahLst/>
            <a:cxnLst/>
            <a:rect l="l" t="t" r="r" b="b"/>
            <a:pathLst>
              <a:path w="84581" h="247650">
                <a:moveTo>
                  <a:pt x="41910" y="0"/>
                </a:moveTo>
                <a:lnTo>
                  <a:pt x="29161" y="2351"/>
                </a:lnTo>
                <a:lnTo>
                  <a:pt x="18951" y="9554"/>
                </a:lnTo>
                <a:lnTo>
                  <a:pt x="11502" y="21834"/>
                </a:lnTo>
                <a:lnTo>
                  <a:pt x="6894" y="37155"/>
                </a:lnTo>
                <a:lnTo>
                  <a:pt x="4961" y="46702"/>
                </a:lnTo>
                <a:lnTo>
                  <a:pt x="3346" y="57597"/>
                </a:lnTo>
                <a:lnTo>
                  <a:pt x="2048" y="69839"/>
                </a:lnTo>
                <a:lnTo>
                  <a:pt x="1067" y="83429"/>
                </a:lnTo>
                <a:lnTo>
                  <a:pt x="402" y="98367"/>
                </a:lnTo>
                <a:lnTo>
                  <a:pt x="55" y="114652"/>
                </a:lnTo>
                <a:lnTo>
                  <a:pt x="0" y="124968"/>
                </a:lnTo>
                <a:lnTo>
                  <a:pt x="149" y="143373"/>
                </a:lnTo>
                <a:lnTo>
                  <a:pt x="596" y="160075"/>
                </a:lnTo>
                <a:lnTo>
                  <a:pt x="1341" y="175082"/>
                </a:lnTo>
                <a:lnTo>
                  <a:pt x="2384" y="188403"/>
                </a:lnTo>
                <a:lnTo>
                  <a:pt x="3725" y="200049"/>
                </a:lnTo>
                <a:lnTo>
                  <a:pt x="5364" y="210029"/>
                </a:lnTo>
                <a:lnTo>
                  <a:pt x="7302" y="218352"/>
                </a:lnTo>
                <a:lnTo>
                  <a:pt x="16318" y="236504"/>
                </a:lnTo>
                <a:lnTo>
                  <a:pt x="26426" y="244294"/>
                </a:lnTo>
                <a:lnTo>
                  <a:pt x="39331" y="247534"/>
                </a:lnTo>
                <a:lnTo>
                  <a:pt x="42672" y="247650"/>
                </a:lnTo>
                <a:lnTo>
                  <a:pt x="55270" y="245334"/>
                </a:lnTo>
                <a:lnTo>
                  <a:pt x="66171" y="238123"/>
                </a:lnTo>
                <a:lnTo>
                  <a:pt x="73762" y="226571"/>
                </a:lnTo>
                <a:lnTo>
                  <a:pt x="78177" y="214968"/>
                </a:lnTo>
                <a:lnTo>
                  <a:pt x="81462" y="200769"/>
                </a:lnTo>
                <a:lnTo>
                  <a:pt x="82844" y="187324"/>
                </a:lnTo>
                <a:lnTo>
                  <a:pt x="83317" y="178141"/>
                </a:lnTo>
                <a:lnTo>
                  <a:pt x="83716" y="167511"/>
                </a:lnTo>
                <a:lnTo>
                  <a:pt x="84039" y="155425"/>
                </a:lnTo>
                <a:lnTo>
                  <a:pt x="84287" y="141873"/>
                </a:lnTo>
                <a:lnTo>
                  <a:pt x="84460" y="126846"/>
                </a:lnTo>
                <a:lnTo>
                  <a:pt x="84557" y="110335"/>
                </a:lnTo>
                <a:lnTo>
                  <a:pt x="84582" y="96012"/>
                </a:lnTo>
                <a:lnTo>
                  <a:pt x="84359" y="80706"/>
                </a:lnTo>
                <a:lnTo>
                  <a:pt x="83676" y="66562"/>
                </a:lnTo>
                <a:lnTo>
                  <a:pt x="82505" y="53580"/>
                </a:lnTo>
                <a:lnTo>
                  <a:pt x="80822" y="41758"/>
                </a:lnTo>
                <a:lnTo>
                  <a:pt x="78599" y="31098"/>
                </a:lnTo>
                <a:lnTo>
                  <a:pt x="70171" y="12519"/>
                </a:lnTo>
                <a:lnTo>
                  <a:pt x="60490" y="4251"/>
                </a:lnTo>
                <a:lnTo>
                  <a:pt x="47803" y="343"/>
                </a:lnTo>
                <a:lnTo>
                  <a:pt x="4191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35491" y="350393"/>
            <a:ext cx="254508" cy="288798"/>
          </a:xfrm>
          <a:custGeom>
            <a:avLst/>
            <a:gdLst/>
            <a:ahLst/>
            <a:cxnLst/>
            <a:rect l="l" t="t" r="r" b="b"/>
            <a:pathLst>
              <a:path w="254507" h="288797">
                <a:moveTo>
                  <a:pt x="85345" y="164358"/>
                </a:moveTo>
                <a:lnTo>
                  <a:pt x="85411" y="148857"/>
                </a:lnTo>
                <a:lnTo>
                  <a:pt x="85579" y="134325"/>
                </a:lnTo>
                <a:lnTo>
                  <a:pt x="85863" y="120762"/>
                </a:lnTo>
                <a:lnTo>
                  <a:pt x="86273" y="108167"/>
                </a:lnTo>
                <a:lnTo>
                  <a:pt x="86824" y="96542"/>
                </a:lnTo>
                <a:lnTo>
                  <a:pt x="87526" y="85886"/>
                </a:lnTo>
                <a:lnTo>
                  <a:pt x="88392" y="76200"/>
                </a:lnTo>
                <a:lnTo>
                  <a:pt x="89860" y="64958"/>
                </a:lnTo>
                <a:lnTo>
                  <a:pt x="92988" y="50750"/>
                </a:lnTo>
                <a:lnTo>
                  <a:pt x="34290" y="43434"/>
                </a:lnTo>
                <a:lnTo>
                  <a:pt x="23630" y="59089"/>
                </a:lnTo>
                <a:lnTo>
                  <a:pt x="17496" y="70198"/>
                </a:lnTo>
                <a:lnTo>
                  <a:pt x="12243" y="81733"/>
                </a:lnTo>
                <a:lnTo>
                  <a:pt x="7895" y="93687"/>
                </a:lnTo>
                <a:lnTo>
                  <a:pt x="4475" y="106052"/>
                </a:lnTo>
                <a:lnTo>
                  <a:pt x="2003" y="118822"/>
                </a:lnTo>
                <a:lnTo>
                  <a:pt x="504" y="131987"/>
                </a:lnTo>
                <a:lnTo>
                  <a:pt x="0" y="145542"/>
                </a:lnTo>
                <a:lnTo>
                  <a:pt x="42" y="149540"/>
                </a:lnTo>
                <a:lnTo>
                  <a:pt x="829" y="162963"/>
                </a:lnTo>
                <a:lnTo>
                  <a:pt x="2602" y="175940"/>
                </a:lnTo>
                <a:lnTo>
                  <a:pt x="5356" y="188489"/>
                </a:lnTo>
                <a:lnTo>
                  <a:pt x="9080" y="200625"/>
                </a:lnTo>
                <a:lnTo>
                  <a:pt x="13767" y="212365"/>
                </a:lnTo>
                <a:lnTo>
                  <a:pt x="19409" y="223724"/>
                </a:lnTo>
                <a:lnTo>
                  <a:pt x="25999" y="234718"/>
                </a:lnTo>
                <a:lnTo>
                  <a:pt x="33528" y="245364"/>
                </a:lnTo>
                <a:lnTo>
                  <a:pt x="43302" y="256629"/>
                </a:lnTo>
                <a:lnTo>
                  <a:pt x="52808" y="265164"/>
                </a:lnTo>
                <a:lnTo>
                  <a:pt x="63142" y="272385"/>
                </a:lnTo>
                <a:lnTo>
                  <a:pt x="74306" y="278294"/>
                </a:lnTo>
                <a:lnTo>
                  <a:pt x="86299" y="282889"/>
                </a:lnTo>
                <a:lnTo>
                  <a:pt x="99121" y="286172"/>
                </a:lnTo>
                <a:lnTo>
                  <a:pt x="112773" y="288141"/>
                </a:lnTo>
                <a:lnTo>
                  <a:pt x="127254" y="288798"/>
                </a:lnTo>
                <a:lnTo>
                  <a:pt x="135863" y="288573"/>
                </a:lnTo>
                <a:lnTo>
                  <a:pt x="149840" y="287162"/>
                </a:lnTo>
                <a:lnTo>
                  <a:pt x="162983" y="284460"/>
                </a:lnTo>
                <a:lnTo>
                  <a:pt x="175315" y="280475"/>
                </a:lnTo>
                <a:lnTo>
                  <a:pt x="186856" y="275214"/>
                </a:lnTo>
                <a:lnTo>
                  <a:pt x="197629" y="268684"/>
                </a:lnTo>
                <a:lnTo>
                  <a:pt x="207654" y="260892"/>
                </a:lnTo>
                <a:lnTo>
                  <a:pt x="216955" y="251847"/>
                </a:lnTo>
                <a:lnTo>
                  <a:pt x="225552" y="241554"/>
                </a:lnTo>
                <a:lnTo>
                  <a:pt x="232327" y="231416"/>
                </a:lnTo>
                <a:lnTo>
                  <a:pt x="238158" y="220756"/>
                </a:lnTo>
                <a:lnTo>
                  <a:pt x="243117" y="209472"/>
                </a:lnTo>
                <a:lnTo>
                  <a:pt x="247194" y="197574"/>
                </a:lnTo>
                <a:lnTo>
                  <a:pt x="250380" y="185071"/>
                </a:lnTo>
                <a:lnTo>
                  <a:pt x="252667" y="171971"/>
                </a:lnTo>
                <a:lnTo>
                  <a:pt x="254046" y="158284"/>
                </a:lnTo>
                <a:lnTo>
                  <a:pt x="254508" y="144018"/>
                </a:lnTo>
                <a:lnTo>
                  <a:pt x="254108" y="131498"/>
                </a:lnTo>
                <a:lnTo>
                  <a:pt x="252824" y="118570"/>
                </a:lnTo>
                <a:lnTo>
                  <a:pt x="250677" y="105989"/>
                </a:lnTo>
                <a:lnTo>
                  <a:pt x="247687" y="93732"/>
                </a:lnTo>
                <a:lnTo>
                  <a:pt x="243876" y="81777"/>
                </a:lnTo>
                <a:lnTo>
                  <a:pt x="239268" y="70103"/>
                </a:lnTo>
                <a:lnTo>
                  <a:pt x="229603" y="53206"/>
                </a:lnTo>
                <a:lnTo>
                  <a:pt x="221899" y="42976"/>
                </a:lnTo>
                <a:lnTo>
                  <a:pt x="213214" y="33727"/>
                </a:lnTo>
                <a:lnTo>
                  <a:pt x="203518" y="25489"/>
                </a:lnTo>
                <a:lnTo>
                  <a:pt x="192786" y="18287"/>
                </a:lnTo>
                <a:lnTo>
                  <a:pt x="176786" y="9979"/>
                </a:lnTo>
                <a:lnTo>
                  <a:pt x="164914" y="5613"/>
                </a:lnTo>
                <a:lnTo>
                  <a:pt x="152574" y="2494"/>
                </a:lnTo>
                <a:lnTo>
                  <a:pt x="139767" y="623"/>
                </a:lnTo>
                <a:lnTo>
                  <a:pt x="126492" y="0"/>
                </a:lnTo>
                <a:lnTo>
                  <a:pt x="126125" y="0"/>
                </a:lnTo>
                <a:lnTo>
                  <a:pt x="111974" y="708"/>
                </a:lnTo>
                <a:lnTo>
                  <a:pt x="98551" y="2766"/>
                </a:lnTo>
                <a:lnTo>
                  <a:pt x="85873" y="6172"/>
                </a:lnTo>
                <a:lnTo>
                  <a:pt x="73959" y="10926"/>
                </a:lnTo>
                <a:lnTo>
                  <a:pt x="62825" y="17030"/>
                </a:lnTo>
                <a:lnTo>
                  <a:pt x="52491" y="24482"/>
                </a:lnTo>
                <a:lnTo>
                  <a:pt x="115318" y="22990"/>
                </a:lnTo>
                <a:lnTo>
                  <a:pt x="128016" y="20574"/>
                </a:lnTo>
                <a:lnTo>
                  <a:pt x="136398" y="20574"/>
                </a:lnTo>
                <a:lnTo>
                  <a:pt x="147828" y="26670"/>
                </a:lnTo>
                <a:lnTo>
                  <a:pt x="159190" y="40130"/>
                </a:lnTo>
                <a:lnTo>
                  <a:pt x="164592" y="53340"/>
                </a:lnTo>
                <a:lnTo>
                  <a:pt x="167125" y="65534"/>
                </a:lnTo>
                <a:lnTo>
                  <a:pt x="168393" y="76591"/>
                </a:lnTo>
                <a:lnTo>
                  <a:pt x="169264" y="89674"/>
                </a:lnTo>
                <a:lnTo>
                  <a:pt x="169765" y="104784"/>
                </a:lnTo>
                <a:lnTo>
                  <a:pt x="169926" y="121920"/>
                </a:lnTo>
                <a:lnTo>
                  <a:pt x="169873" y="136199"/>
                </a:lnTo>
                <a:lnTo>
                  <a:pt x="169652" y="153400"/>
                </a:lnTo>
                <a:lnTo>
                  <a:pt x="169264" y="169163"/>
                </a:lnTo>
                <a:lnTo>
                  <a:pt x="168718" y="183481"/>
                </a:lnTo>
                <a:lnTo>
                  <a:pt x="168018" y="196349"/>
                </a:lnTo>
                <a:lnTo>
                  <a:pt x="167173" y="207758"/>
                </a:lnTo>
                <a:lnTo>
                  <a:pt x="166189" y="217703"/>
                </a:lnTo>
                <a:lnTo>
                  <a:pt x="165072" y="226176"/>
                </a:lnTo>
                <a:lnTo>
                  <a:pt x="162020" y="240373"/>
                </a:lnTo>
                <a:lnTo>
                  <a:pt x="156524" y="252088"/>
                </a:lnTo>
                <a:lnTo>
                  <a:pt x="148590" y="261365"/>
                </a:lnTo>
                <a:lnTo>
                  <a:pt x="135636" y="268224"/>
                </a:lnTo>
                <a:lnTo>
                  <a:pt x="125944" y="268220"/>
                </a:lnTo>
                <a:lnTo>
                  <a:pt x="113589" y="265643"/>
                </a:lnTo>
                <a:lnTo>
                  <a:pt x="102870" y="257556"/>
                </a:lnTo>
                <a:lnTo>
                  <a:pt x="92656" y="240124"/>
                </a:lnTo>
                <a:lnTo>
                  <a:pt x="89154" y="226314"/>
                </a:lnTo>
                <a:lnTo>
                  <a:pt x="87056" y="206651"/>
                </a:lnTo>
                <a:lnTo>
                  <a:pt x="86135" y="194133"/>
                </a:lnTo>
                <a:lnTo>
                  <a:pt x="85549" y="181160"/>
                </a:lnTo>
                <a:lnTo>
                  <a:pt x="85344" y="167640"/>
                </a:lnTo>
                <a:lnTo>
                  <a:pt x="85345" y="16435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69781" y="373383"/>
            <a:ext cx="81028" cy="27759"/>
          </a:xfrm>
          <a:custGeom>
            <a:avLst/>
            <a:gdLst/>
            <a:ahLst/>
            <a:cxnLst/>
            <a:rect l="l" t="t" r="r" b="b"/>
            <a:pathLst>
              <a:path w="81028" h="27759">
                <a:moveTo>
                  <a:pt x="63003" y="16806"/>
                </a:moveTo>
                <a:lnTo>
                  <a:pt x="68579" y="9013"/>
                </a:lnTo>
                <a:lnTo>
                  <a:pt x="70264" y="7248"/>
                </a:lnTo>
                <a:lnTo>
                  <a:pt x="81028" y="0"/>
                </a:lnTo>
                <a:lnTo>
                  <a:pt x="18201" y="1492"/>
                </a:lnTo>
                <a:lnTo>
                  <a:pt x="8683" y="10293"/>
                </a:lnTo>
                <a:lnTo>
                  <a:pt x="0" y="20443"/>
                </a:lnTo>
                <a:lnTo>
                  <a:pt x="58698" y="27759"/>
                </a:lnTo>
                <a:lnTo>
                  <a:pt x="63003" y="1680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22765" y="412741"/>
            <a:ext cx="122264" cy="179935"/>
          </a:xfrm>
          <a:custGeom>
            <a:avLst/>
            <a:gdLst/>
            <a:ahLst/>
            <a:cxnLst/>
            <a:rect l="l" t="t" r="r" b="b"/>
            <a:pathLst>
              <a:path w="122264" h="179935">
                <a:moveTo>
                  <a:pt x="114300" y="15375"/>
                </a:moveTo>
                <a:lnTo>
                  <a:pt x="114429" y="15076"/>
                </a:lnTo>
                <a:lnTo>
                  <a:pt x="122264" y="0"/>
                </a:lnTo>
                <a:lnTo>
                  <a:pt x="33527" y="2421"/>
                </a:lnTo>
                <a:lnTo>
                  <a:pt x="33527" y="117587"/>
                </a:lnTo>
                <a:lnTo>
                  <a:pt x="114300" y="116912"/>
                </a:lnTo>
                <a:lnTo>
                  <a:pt x="114300" y="15375"/>
                </a:lnTo>
                <a:close/>
              </a:path>
              <a:path w="122264" h="179935">
                <a:moveTo>
                  <a:pt x="114300" y="203241"/>
                </a:moveTo>
                <a:lnTo>
                  <a:pt x="114300" y="190635"/>
                </a:lnTo>
                <a:lnTo>
                  <a:pt x="115817" y="192350"/>
                </a:lnTo>
                <a:lnTo>
                  <a:pt x="125715" y="202501"/>
                </a:lnTo>
                <a:lnTo>
                  <a:pt x="135320" y="210517"/>
                </a:lnTo>
                <a:lnTo>
                  <a:pt x="144780" y="216543"/>
                </a:lnTo>
                <a:lnTo>
                  <a:pt x="161384" y="223112"/>
                </a:lnTo>
                <a:lnTo>
                  <a:pt x="173920" y="225635"/>
                </a:lnTo>
                <a:lnTo>
                  <a:pt x="186690" y="226449"/>
                </a:lnTo>
                <a:lnTo>
                  <a:pt x="194780" y="226129"/>
                </a:lnTo>
                <a:lnTo>
                  <a:pt x="207628" y="224218"/>
                </a:lnTo>
                <a:lnTo>
                  <a:pt x="219895" y="220586"/>
                </a:lnTo>
                <a:lnTo>
                  <a:pt x="231489" y="215234"/>
                </a:lnTo>
                <a:lnTo>
                  <a:pt x="242315" y="208161"/>
                </a:lnTo>
                <a:lnTo>
                  <a:pt x="252631" y="199619"/>
                </a:lnTo>
                <a:lnTo>
                  <a:pt x="261086" y="190669"/>
                </a:lnTo>
                <a:lnTo>
                  <a:pt x="268662" y="180519"/>
                </a:lnTo>
                <a:lnTo>
                  <a:pt x="275359" y="169101"/>
                </a:lnTo>
                <a:lnTo>
                  <a:pt x="281178" y="156345"/>
                </a:lnTo>
                <a:lnTo>
                  <a:pt x="285127" y="144461"/>
                </a:lnTo>
                <a:lnTo>
                  <a:pt x="288313" y="132505"/>
                </a:lnTo>
                <a:lnTo>
                  <a:pt x="290827" y="120172"/>
                </a:lnTo>
                <a:lnTo>
                  <a:pt x="292649" y="107462"/>
                </a:lnTo>
                <a:lnTo>
                  <a:pt x="293757" y="94373"/>
                </a:lnTo>
                <a:lnTo>
                  <a:pt x="294132" y="80907"/>
                </a:lnTo>
                <a:lnTo>
                  <a:pt x="293878" y="70420"/>
                </a:lnTo>
                <a:lnTo>
                  <a:pt x="292843" y="57484"/>
                </a:lnTo>
                <a:lnTo>
                  <a:pt x="291031" y="44873"/>
                </a:lnTo>
                <a:lnTo>
                  <a:pt x="288468" y="32540"/>
                </a:lnTo>
                <a:lnTo>
                  <a:pt x="285175" y="20437"/>
                </a:lnTo>
                <a:lnTo>
                  <a:pt x="281178" y="8517"/>
                </a:lnTo>
                <a:lnTo>
                  <a:pt x="275548" y="-4465"/>
                </a:lnTo>
                <a:lnTo>
                  <a:pt x="269122" y="-15945"/>
                </a:lnTo>
                <a:lnTo>
                  <a:pt x="261719" y="-26268"/>
                </a:lnTo>
                <a:lnTo>
                  <a:pt x="253304" y="-35398"/>
                </a:lnTo>
                <a:lnTo>
                  <a:pt x="243839" y="-43298"/>
                </a:lnTo>
                <a:lnTo>
                  <a:pt x="226977" y="-54055"/>
                </a:lnTo>
                <a:lnTo>
                  <a:pt x="215095" y="-58695"/>
                </a:lnTo>
                <a:lnTo>
                  <a:pt x="202665" y="-61443"/>
                </a:lnTo>
                <a:lnTo>
                  <a:pt x="189737" y="-62348"/>
                </a:lnTo>
                <a:lnTo>
                  <a:pt x="179185" y="-61720"/>
                </a:lnTo>
                <a:lnTo>
                  <a:pt x="166757" y="-59241"/>
                </a:lnTo>
                <a:lnTo>
                  <a:pt x="154808" y="-54878"/>
                </a:lnTo>
                <a:lnTo>
                  <a:pt x="143256" y="-48632"/>
                </a:lnTo>
                <a:lnTo>
                  <a:pt x="131539" y="-39554"/>
                </a:lnTo>
                <a:lnTo>
                  <a:pt x="122774" y="-30042"/>
                </a:lnTo>
                <a:lnTo>
                  <a:pt x="114299" y="-18152"/>
                </a:lnTo>
                <a:lnTo>
                  <a:pt x="114299" y="-53966"/>
                </a:lnTo>
                <a:lnTo>
                  <a:pt x="0" y="-53966"/>
                </a:lnTo>
                <a:lnTo>
                  <a:pt x="0" y="-43298"/>
                </a:lnTo>
                <a:lnTo>
                  <a:pt x="3738" y="-43004"/>
                </a:lnTo>
                <a:lnTo>
                  <a:pt x="17778" y="-39970"/>
                </a:lnTo>
                <a:lnTo>
                  <a:pt x="26669" y="-34154"/>
                </a:lnTo>
                <a:lnTo>
                  <a:pt x="29994" y="-27000"/>
                </a:lnTo>
                <a:lnTo>
                  <a:pt x="32553" y="-14685"/>
                </a:lnTo>
                <a:lnTo>
                  <a:pt x="33527" y="2421"/>
                </a:lnTo>
                <a:lnTo>
                  <a:pt x="122264" y="0"/>
                </a:lnTo>
                <a:lnTo>
                  <a:pt x="131077" y="-11662"/>
                </a:lnTo>
                <a:lnTo>
                  <a:pt x="140761" y="-19948"/>
                </a:lnTo>
                <a:lnTo>
                  <a:pt x="151207" y="-24893"/>
                </a:lnTo>
                <a:lnTo>
                  <a:pt x="162306" y="-26534"/>
                </a:lnTo>
                <a:lnTo>
                  <a:pt x="171640" y="-25476"/>
                </a:lnTo>
                <a:lnTo>
                  <a:pt x="183099" y="-20038"/>
                </a:lnTo>
                <a:lnTo>
                  <a:pt x="192024" y="-9770"/>
                </a:lnTo>
                <a:lnTo>
                  <a:pt x="198799" y="4206"/>
                </a:lnTo>
                <a:lnTo>
                  <a:pt x="201893" y="14274"/>
                </a:lnTo>
                <a:lnTo>
                  <a:pt x="204401" y="25821"/>
                </a:lnTo>
                <a:lnTo>
                  <a:pt x="206335" y="38858"/>
                </a:lnTo>
                <a:lnTo>
                  <a:pt x="207704" y="53394"/>
                </a:lnTo>
                <a:lnTo>
                  <a:pt x="208518" y="69439"/>
                </a:lnTo>
                <a:lnTo>
                  <a:pt x="208787" y="87003"/>
                </a:lnTo>
                <a:lnTo>
                  <a:pt x="208744" y="94582"/>
                </a:lnTo>
                <a:lnTo>
                  <a:pt x="208276" y="111559"/>
                </a:lnTo>
                <a:lnTo>
                  <a:pt x="207278" y="126905"/>
                </a:lnTo>
                <a:lnTo>
                  <a:pt x="205727" y="140643"/>
                </a:lnTo>
                <a:lnTo>
                  <a:pt x="203601" y="152796"/>
                </a:lnTo>
                <a:lnTo>
                  <a:pt x="200877" y="163386"/>
                </a:lnTo>
                <a:lnTo>
                  <a:pt x="197533" y="172436"/>
                </a:lnTo>
                <a:lnTo>
                  <a:pt x="193548" y="179967"/>
                </a:lnTo>
                <a:lnTo>
                  <a:pt x="179930" y="193968"/>
                </a:lnTo>
                <a:lnTo>
                  <a:pt x="167640" y="196731"/>
                </a:lnTo>
                <a:lnTo>
                  <a:pt x="166974" y="196726"/>
                </a:lnTo>
                <a:lnTo>
                  <a:pt x="155791" y="195136"/>
                </a:lnTo>
                <a:lnTo>
                  <a:pt x="144862" y="190724"/>
                </a:lnTo>
                <a:lnTo>
                  <a:pt x="134256" y="183527"/>
                </a:lnTo>
                <a:lnTo>
                  <a:pt x="124045" y="173580"/>
                </a:lnTo>
                <a:lnTo>
                  <a:pt x="114300" y="160917"/>
                </a:lnTo>
                <a:lnTo>
                  <a:pt x="114300" y="116912"/>
                </a:lnTo>
                <a:lnTo>
                  <a:pt x="33527" y="117587"/>
                </a:lnTo>
                <a:lnTo>
                  <a:pt x="33528" y="289695"/>
                </a:lnTo>
                <a:lnTo>
                  <a:pt x="32984" y="304192"/>
                </a:lnTo>
                <a:lnTo>
                  <a:pt x="30894" y="317195"/>
                </a:lnTo>
                <a:lnTo>
                  <a:pt x="27432" y="324747"/>
                </a:lnTo>
                <a:lnTo>
                  <a:pt x="14192" y="332612"/>
                </a:lnTo>
                <a:lnTo>
                  <a:pt x="0" y="334653"/>
                </a:lnTo>
                <a:lnTo>
                  <a:pt x="0" y="345321"/>
                </a:lnTo>
                <a:lnTo>
                  <a:pt x="155448" y="345321"/>
                </a:lnTo>
                <a:lnTo>
                  <a:pt x="155448" y="334653"/>
                </a:lnTo>
                <a:lnTo>
                  <a:pt x="152254" y="334638"/>
                </a:lnTo>
                <a:lnTo>
                  <a:pt x="137231" y="333867"/>
                </a:lnTo>
                <a:lnTo>
                  <a:pt x="128016" y="331605"/>
                </a:lnTo>
                <a:lnTo>
                  <a:pt x="123444" y="329319"/>
                </a:lnTo>
                <a:lnTo>
                  <a:pt x="119634" y="325509"/>
                </a:lnTo>
                <a:lnTo>
                  <a:pt x="117348" y="320175"/>
                </a:lnTo>
                <a:lnTo>
                  <a:pt x="116681" y="318572"/>
                </a:lnTo>
                <a:lnTo>
                  <a:pt x="114826" y="307980"/>
                </a:lnTo>
                <a:lnTo>
                  <a:pt x="114300" y="291981"/>
                </a:lnTo>
                <a:lnTo>
                  <a:pt x="114300" y="20324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35491" y="350393"/>
            <a:ext cx="254508" cy="288798"/>
          </a:xfrm>
          <a:custGeom>
            <a:avLst/>
            <a:gdLst/>
            <a:ahLst/>
            <a:cxnLst/>
            <a:rect l="l" t="t" r="r" b="b"/>
            <a:pathLst>
              <a:path w="254507" h="288797">
                <a:moveTo>
                  <a:pt x="126492" y="0"/>
                </a:moveTo>
                <a:lnTo>
                  <a:pt x="139767" y="623"/>
                </a:lnTo>
                <a:lnTo>
                  <a:pt x="152574" y="2494"/>
                </a:lnTo>
                <a:lnTo>
                  <a:pt x="164914" y="5613"/>
                </a:lnTo>
                <a:lnTo>
                  <a:pt x="176786" y="9979"/>
                </a:lnTo>
                <a:lnTo>
                  <a:pt x="188190" y="15592"/>
                </a:lnTo>
                <a:lnTo>
                  <a:pt x="203518" y="25489"/>
                </a:lnTo>
                <a:lnTo>
                  <a:pt x="213214" y="33727"/>
                </a:lnTo>
                <a:lnTo>
                  <a:pt x="221899" y="42976"/>
                </a:lnTo>
                <a:lnTo>
                  <a:pt x="229603" y="53206"/>
                </a:lnTo>
                <a:lnTo>
                  <a:pt x="236352" y="64391"/>
                </a:lnTo>
                <a:lnTo>
                  <a:pt x="243876" y="81777"/>
                </a:lnTo>
                <a:lnTo>
                  <a:pt x="247687" y="93732"/>
                </a:lnTo>
                <a:lnTo>
                  <a:pt x="250677" y="105989"/>
                </a:lnTo>
                <a:lnTo>
                  <a:pt x="252824" y="118570"/>
                </a:lnTo>
                <a:lnTo>
                  <a:pt x="254108" y="131498"/>
                </a:lnTo>
                <a:lnTo>
                  <a:pt x="254508" y="144018"/>
                </a:lnTo>
                <a:lnTo>
                  <a:pt x="254046" y="158284"/>
                </a:lnTo>
                <a:lnTo>
                  <a:pt x="252667" y="171971"/>
                </a:lnTo>
                <a:lnTo>
                  <a:pt x="250380" y="185071"/>
                </a:lnTo>
                <a:lnTo>
                  <a:pt x="247194" y="197574"/>
                </a:lnTo>
                <a:lnTo>
                  <a:pt x="243117" y="209472"/>
                </a:lnTo>
                <a:lnTo>
                  <a:pt x="238158" y="220756"/>
                </a:lnTo>
                <a:lnTo>
                  <a:pt x="232327" y="231416"/>
                </a:lnTo>
                <a:lnTo>
                  <a:pt x="225552" y="241554"/>
                </a:lnTo>
                <a:lnTo>
                  <a:pt x="216955" y="251847"/>
                </a:lnTo>
                <a:lnTo>
                  <a:pt x="207654" y="260892"/>
                </a:lnTo>
                <a:lnTo>
                  <a:pt x="197629" y="268684"/>
                </a:lnTo>
                <a:lnTo>
                  <a:pt x="186856" y="275214"/>
                </a:lnTo>
                <a:lnTo>
                  <a:pt x="175315" y="280475"/>
                </a:lnTo>
                <a:lnTo>
                  <a:pt x="162983" y="284460"/>
                </a:lnTo>
                <a:lnTo>
                  <a:pt x="149840" y="287162"/>
                </a:lnTo>
                <a:lnTo>
                  <a:pt x="135863" y="288573"/>
                </a:lnTo>
                <a:lnTo>
                  <a:pt x="127254" y="288798"/>
                </a:lnTo>
                <a:lnTo>
                  <a:pt x="112773" y="288141"/>
                </a:lnTo>
                <a:lnTo>
                  <a:pt x="99121" y="286172"/>
                </a:lnTo>
                <a:lnTo>
                  <a:pt x="86299" y="282889"/>
                </a:lnTo>
                <a:lnTo>
                  <a:pt x="74306" y="278294"/>
                </a:lnTo>
                <a:lnTo>
                  <a:pt x="63142" y="272385"/>
                </a:lnTo>
                <a:lnTo>
                  <a:pt x="52808" y="265164"/>
                </a:lnTo>
                <a:lnTo>
                  <a:pt x="43302" y="256629"/>
                </a:lnTo>
                <a:lnTo>
                  <a:pt x="34626" y="246782"/>
                </a:lnTo>
                <a:lnTo>
                  <a:pt x="25999" y="234718"/>
                </a:lnTo>
                <a:lnTo>
                  <a:pt x="19409" y="223724"/>
                </a:lnTo>
                <a:lnTo>
                  <a:pt x="13767" y="212365"/>
                </a:lnTo>
                <a:lnTo>
                  <a:pt x="9080" y="200625"/>
                </a:lnTo>
                <a:lnTo>
                  <a:pt x="5356" y="188489"/>
                </a:lnTo>
                <a:lnTo>
                  <a:pt x="2602" y="175940"/>
                </a:lnTo>
                <a:lnTo>
                  <a:pt x="829" y="162963"/>
                </a:lnTo>
                <a:lnTo>
                  <a:pt x="42" y="149540"/>
                </a:lnTo>
                <a:lnTo>
                  <a:pt x="0" y="145542"/>
                </a:lnTo>
                <a:lnTo>
                  <a:pt x="504" y="131987"/>
                </a:lnTo>
                <a:lnTo>
                  <a:pt x="2003" y="118822"/>
                </a:lnTo>
                <a:lnTo>
                  <a:pt x="4475" y="106052"/>
                </a:lnTo>
                <a:lnTo>
                  <a:pt x="7895" y="93687"/>
                </a:lnTo>
                <a:lnTo>
                  <a:pt x="12243" y="81733"/>
                </a:lnTo>
                <a:lnTo>
                  <a:pt x="17496" y="70198"/>
                </a:lnTo>
                <a:lnTo>
                  <a:pt x="23630" y="59089"/>
                </a:lnTo>
                <a:lnTo>
                  <a:pt x="30624" y="48414"/>
                </a:lnTo>
                <a:lnTo>
                  <a:pt x="42973" y="33284"/>
                </a:lnTo>
                <a:lnTo>
                  <a:pt x="52491" y="24482"/>
                </a:lnTo>
                <a:lnTo>
                  <a:pt x="62825" y="17030"/>
                </a:lnTo>
                <a:lnTo>
                  <a:pt x="73959" y="10926"/>
                </a:lnTo>
                <a:lnTo>
                  <a:pt x="85873" y="6172"/>
                </a:lnTo>
                <a:lnTo>
                  <a:pt x="98551" y="2766"/>
                </a:lnTo>
                <a:lnTo>
                  <a:pt x="111974" y="708"/>
                </a:lnTo>
                <a:lnTo>
                  <a:pt x="126125" y="0"/>
                </a:lnTo>
                <a:lnTo>
                  <a:pt x="126492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20835" y="370967"/>
            <a:ext cx="84582" cy="247650"/>
          </a:xfrm>
          <a:custGeom>
            <a:avLst/>
            <a:gdLst/>
            <a:ahLst/>
            <a:cxnLst/>
            <a:rect l="l" t="t" r="r" b="b"/>
            <a:pathLst>
              <a:path w="84581" h="247650">
                <a:moveTo>
                  <a:pt x="42671" y="0"/>
                </a:moveTo>
                <a:lnTo>
                  <a:pt x="29974" y="2416"/>
                </a:lnTo>
                <a:lnTo>
                  <a:pt x="19210" y="9665"/>
                </a:lnTo>
                <a:lnTo>
                  <a:pt x="11949" y="19222"/>
                </a:lnTo>
                <a:lnTo>
                  <a:pt x="7644" y="30176"/>
                </a:lnTo>
                <a:lnTo>
                  <a:pt x="4516" y="44384"/>
                </a:lnTo>
                <a:lnTo>
                  <a:pt x="3047" y="55626"/>
                </a:lnTo>
                <a:lnTo>
                  <a:pt x="2182" y="65312"/>
                </a:lnTo>
                <a:lnTo>
                  <a:pt x="1480" y="75968"/>
                </a:lnTo>
                <a:lnTo>
                  <a:pt x="929" y="87593"/>
                </a:lnTo>
                <a:lnTo>
                  <a:pt x="519" y="100188"/>
                </a:lnTo>
                <a:lnTo>
                  <a:pt x="235" y="113751"/>
                </a:lnTo>
                <a:lnTo>
                  <a:pt x="67" y="128283"/>
                </a:lnTo>
                <a:lnTo>
                  <a:pt x="1" y="143784"/>
                </a:lnTo>
                <a:lnTo>
                  <a:pt x="0" y="147066"/>
                </a:lnTo>
                <a:lnTo>
                  <a:pt x="205" y="160586"/>
                </a:lnTo>
                <a:lnTo>
                  <a:pt x="791" y="173559"/>
                </a:lnTo>
                <a:lnTo>
                  <a:pt x="1712" y="186077"/>
                </a:lnTo>
                <a:lnTo>
                  <a:pt x="2921" y="198231"/>
                </a:lnTo>
                <a:lnTo>
                  <a:pt x="7312" y="219550"/>
                </a:lnTo>
                <a:lnTo>
                  <a:pt x="12715" y="230666"/>
                </a:lnTo>
                <a:lnTo>
                  <a:pt x="28245" y="245069"/>
                </a:lnTo>
                <a:lnTo>
                  <a:pt x="40600" y="247646"/>
                </a:lnTo>
                <a:lnTo>
                  <a:pt x="41147" y="247650"/>
                </a:lnTo>
                <a:lnTo>
                  <a:pt x="50291" y="247650"/>
                </a:lnTo>
                <a:lnTo>
                  <a:pt x="63245" y="240792"/>
                </a:lnTo>
                <a:lnTo>
                  <a:pt x="71180" y="231514"/>
                </a:lnTo>
                <a:lnTo>
                  <a:pt x="76676" y="219799"/>
                </a:lnTo>
                <a:lnTo>
                  <a:pt x="79728" y="205602"/>
                </a:lnTo>
                <a:lnTo>
                  <a:pt x="80845" y="197129"/>
                </a:lnTo>
                <a:lnTo>
                  <a:pt x="81829" y="187184"/>
                </a:lnTo>
                <a:lnTo>
                  <a:pt x="82674" y="175775"/>
                </a:lnTo>
                <a:lnTo>
                  <a:pt x="83374" y="162907"/>
                </a:lnTo>
                <a:lnTo>
                  <a:pt x="83920" y="148589"/>
                </a:lnTo>
                <a:lnTo>
                  <a:pt x="84308" y="132826"/>
                </a:lnTo>
                <a:lnTo>
                  <a:pt x="84529" y="115625"/>
                </a:lnTo>
                <a:lnTo>
                  <a:pt x="84581" y="101346"/>
                </a:lnTo>
                <a:lnTo>
                  <a:pt x="84421" y="84210"/>
                </a:lnTo>
                <a:lnTo>
                  <a:pt x="83920" y="69100"/>
                </a:lnTo>
                <a:lnTo>
                  <a:pt x="83049" y="56017"/>
                </a:lnTo>
                <a:lnTo>
                  <a:pt x="81781" y="44960"/>
                </a:lnTo>
                <a:lnTo>
                  <a:pt x="80086" y="35928"/>
                </a:lnTo>
                <a:lnTo>
                  <a:pt x="73846" y="19556"/>
                </a:lnTo>
                <a:lnTo>
                  <a:pt x="66659" y="9618"/>
                </a:lnTo>
                <a:lnTo>
                  <a:pt x="57911" y="2285"/>
                </a:lnTo>
                <a:lnTo>
                  <a:pt x="51053" y="0"/>
                </a:lnTo>
                <a:lnTo>
                  <a:pt x="42671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22765" y="350393"/>
            <a:ext cx="294132" cy="407670"/>
          </a:xfrm>
          <a:custGeom>
            <a:avLst/>
            <a:gdLst/>
            <a:ahLst/>
            <a:cxnLst/>
            <a:rect l="l" t="t" r="r" b="b"/>
            <a:pathLst>
              <a:path w="294131" h="407670">
                <a:moveTo>
                  <a:pt x="114300" y="252983"/>
                </a:moveTo>
                <a:lnTo>
                  <a:pt x="114300" y="252983"/>
                </a:lnTo>
                <a:lnTo>
                  <a:pt x="114300" y="354329"/>
                </a:lnTo>
                <a:lnTo>
                  <a:pt x="114826" y="370328"/>
                </a:lnTo>
                <a:lnTo>
                  <a:pt x="116681" y="380920"/>
                </a:lnTo>
                <a:lnTo>
                  <a:pt x="117348" y="382523"/>
                </a:lnTo>
                <a:lnTo>
                  <a:pt x="119634" y="387857"/>
                </a:lnTo>
                <a:lnTo>
                  <a:pt x="123444" y="391667"/>
                </a:lnTo>
                <a:lnTo>
                  <a:pt x="128016" y="393953"/>
                </a:lnTo>
                <a:lnTo>
                  <a:pt x="137231" y="396215"/>
                </a:lnTo>
                <a:lnTo>
                  <a:pt x="152254" y="396987"/>
                </a:lnTo>
                <a:lnTo>
                  <a:pt x="155448" y="397001"/>
                </a:lnTo>
                <a:lnTo>
                  <a:pt x="155448" y="400811"/>
                </a:lnTo>
                <a:lnTo>
                  <a:pt x="155448" y="404621"/>
                </a:lnTo>
                <a:lnTo>
                  <a:pt x="155448" y="407669"/>
                </a:lnTo>
                <a:lnTo>
                  <a:pt x="142748" y="407669"/>
                </a:lnTo>
                <a:lnTo>
                  <a:pt x="0" y="407669"/>
                </a:lnTo>
                <a:lnTo>
                  <a:pt x="0" y="404621"/>
                </a:lnTo>
                <a:lnTo>
                  <a:pt x="0" y="400811"/>
                </a:lnTo>
                <a:lnTo>
                  <a:pt x="0" y="397001"/>
                </a:lnTo>
                <a:lnTo>
                  <a:pt x="14192" y="394960"/>
                </a:lnTo>
                <a:lnTo>
                  <a:pt x="24918" y="389339"/>
                </a:lnTo>
                <a:lnTo>
                  <a:pt x="27432" y="387095"/>
                </a:lnTo>
                <a:lnTo>
                  <a:pt x="30894" y="379543"/>
                </a:lnTo>
                <a:lnTo>
                  <a:pt x="32984" y="366540"/>
                </a:lnTo>
                <a:lnTo>
                  <a:pt x="33528" y="352043"/>
                </a:lnTo>
                <a:lnTo>
                  <a:pt x="33527" y="337750"/>
                </a:lnTo>
                <a:lnTo>
                  <a:pt x="33527" y="323446"/>
                </a:lnTo>
                <a:lnTo>
                  <a:pt x="33527" y="309132"/>
                </a:lnTo>
                <a:lnTo>
                  <a:pt x="33527" y="294808"/>
                </a:lnTo>
                <a:lnTo>
                  <a:pt x="33527" y="280475"/>
                </a:lnTo>
                <a:lnTo>
                  <a:pt x="33528" y="266133"/>
                </a:lnTo>
                <a:lnTo>
                  <a:pt x="33527" y="251784"/>
                </a:lnTo>
                <a:lnTo>
                  <a:pt x="33527" y="237427"/>
                </a:lnTo>
                <a:lnTo>
                  <a:pt x="33527" y="223063"/>
                </a:lnTo>
                <a:lnTo>
                  <a:pt x="33528" y="208692"/>
                </a:lnTo>
                <a:lnTo>
                  <a:pt x="33527" y="194316"/>
                </a:lnTo>
                <a:lnTo>
                  <a:pt x="33527" y="179935"/>
                </a:lnTo>
                <a:lnTo>
                  <a:pt x="33527" y="165549"/>
                </a:lnTo>
                <a:lnTo>
                  <a:pt x="33527" y="151160"/>
                </a:lnTo>
                <a:lnTo>
                  <a:pt x="33527" y="136767"/>
                </a:lnTo>
                <a:lnTo>
                  <a:pt x="33527" y="122371"/>
                </a:lnTo>
                <a:lnTo>
                  <a:pt x="33527" y="107972"/>
                </a:lnTo>
                <a:lnTo>
                  <a:pt x="33527" y="93572"/>
                </a:lnTo>
                <a:lnTo>
                  <a:pt x="33527" y="79171"/>
                </a:lnTo>
                <a:lnTo>
                  <a:pt x="33527" y="64769"/>
                </a:lnTo>
                <a:lnTo>
                  <a:pt x="32553" y="47662"/>
                </a:lnTo>
                <a:lnTo>
                  <a:pt x="29994" y="35347"/>
                </a:lnTo>
                <a:lnTo>
                  <a:pt x="26669" y="28193"/>
                </a:lnTo>
                <a:lnTo>
                  <a:pt x="17778" y="22377"/>
                </a:lnTo>
                <a:lnTo>
                  <a:pt x="3738" y="19343"/>
                </a:lnTo>
                <a:lnTo>
                  <a:pt x="0" y="19049"/>
                </a:lnTo>
                <a:lnTo>
                  <a:pt x="0" y="15239"/>
                </a:lnTo>
                <a:lnTo>
                  <a:pt x="0" y="11429"/>
                </a:lnTo>
                <a:lnTo>
                  <a:pt x="0" y="8381"/>
                </a:lnTo>
                <a:lnTo>
                  <a:pt x="12900" y="8381"/>
                </a:lnTo>
                <a:lnTo>
                  <a:pt x="25707" y="8381"/>
                </a:lnTo>
                <a:lnTo>
                  <a:pt x="38438" y="8381"/>
                </a:lnTo>
                <a:lnTo>
                  <a:pt x="51113" y="8381"/>
                </a:lnTo>
                <a:lnTo>
                  <a:pt x="63750" y="8381"/>
                </a:lnTo>
                <a:lnTo>
                  <a:pt x="76369" y="8381"/>
                </a:lnTo>
                <a:lnTo>
                  <a:pt x="88987" y="8381"/>
                </a:lnTo>
                <a:lnTo>
                  <a:pt x="101625" y="8381"/>
                </a:lnTo>
                <a:lnTo>
                  <a:pt x="114299" y="8381"/>
                </a:lnTo>
                <a:lnTo>
                  <a:pt x="114299" y="20795"/>
                </a:lnTo>
                <a:lnTo>
                  <a:pt x="114299" y="33579"/>
                </a:lnTo>
                <a:lnTo>
                  <a:pt x="114299" y="44195"/>
                </a:lnTo>
                <a:lnTo>
                  <a:pt x="122774" y="32305"/>
                </a:lnTo>
                <a:lnTo>
                  <a:pt x="131539" y="22793"/>
                </a:lnTo>
                <a:lnTo>
                  <a:pt x="140470" y="15531"/>
                </a:lnTo>
                <a:lnTo>
                  <a:pt x="154808" y="7469"/>
                </a:lnTo>
                <a:lnTo>
                  <a:pt x="166757" y="3106"/>
                </a:lnTo>
                <a:lnTo>
                  <a:pt x="179185" y="627"/>
                </a:lnTo>
                <a:lnTo>
                  <a:pt x="189737" y="0"/>
                </a:lnTo>
                <a:lnTo>
                  <a:pt x="202665" y="904"/>
                </a:lnTo>
                <a:lnTo>
                  <a:pt x="215095" y="3652"/>
                </a:lnTo>
                <a:lnTo>
                  <a:pt x="226977" y="8292"/>
                </a:lnTo>
                <a:lnTo>
                  <a:pt x="238262" y="14874"/>
                </a:lnTo>
                <a:lnTo>
                  <a:pt x="253304" y="26949"/>
                </a:lnTo>
                <a:lnTo>
                  <a:pt x="261719" y="36079"/>
                </a:lnTo>
                <a:lnTo>
                  <a:pt x="269122" y="46402"/>
                </a:lnTo>
                <a:lnTo>
                  <a:pt x="275548" y="57882"/>
                </a:lnTo>
                <a:lnTo>
                  <a:pt x="281033" y="70485"/>
                </a:lnTo>
                <a:lnTo>
                  <a:pt x="285175" y="82785"/>
                </a:lnTo>
                <a:lnTo>
                  <a:pt x="288468" y="94888"/>
                </a:lnTo>
                <a:lnTo>
                  <a:pt x="291031" y="107221"/>
                </a:lnTo>
                <a:lnTo>
                  <a:pt x="292843" y="119832"/>
                </a:lnTo>
                <a:lnTo>
                  <a:pt x="293878" y="132768"/>
                </a:lnTo>
                <a:lnTo>
                  <a:pt x="294132" y="143255"/>
                </a:lnTo>
                <a:lnTo>
                  <a:pt x="293757" y="156721"/>
                </a:lnTo>
                <a:lnTo>
                  <a:pt x="292649" y="169810"/>
                </a:lnTo>
                <a:lnTo>
                  <a:pt x="290827" y="182520"/>
                </a:lnTo>
                <a:lnTo>
                  <a:pt x="288313" y="194853"/>
                </a:lnTo>
                <a:lnTo>
                  <a:pt x="285127" y="206809"/>
                </a:lnTo>
                <a:lnTo>
                  <a:pt x="281290" y="218387"/>
                </a:lnTo>
                <a:lnTo>
                  <a:pt x="275359" y="231449"/>
                </a:lnTo>
                <a:lnTo>
                  <a:pt x="268662" y="242867"/>
                </a:lnTo>
                <a:lnTo>
                  <a:pt x="261086" y="253017"/>
                </a:lnTo>
                <a:lnTo>
                  <a:pt x="252631" y="261967"/>
                </a:lnTo>
                <a:lnTo>
                  <a:pt x="243297" y="269787"/>
                </a:lnTo>
                <a:lnTo>
                  <a:pt x="231489" y="277582"/>
                </a:lnTo>
                <a:lnTo>
                  <a:pt x="219895" y="282934"/>
                </a:lnTo>
                <a:lnTo>
                  <a:pt x="207628" y="286566"/>
                </a:lnTo>
                <a:lnTo>
                  <a:pt x="194780" y="288477"/>
                </a:lnTo>
                <a:lnTo>
                  <a:pt x="186690" y="288797"/>
                </a:lnTo>
                <a:lnTo>
                  <a:pt x="173920" y="287983"/>
                </a:lnTo>
                <a:lnTo>
                  <a:pt x="161384" y="285460"/>
                </a:lnTo>
                <a:lnTo>
                  <a:pt x="149318" y="281113"/>
                </a:lnTo>
                <a:lnTo>
                  <a:pt x="135320" y="272865"/>
                </a:lnTo>
                <a:lnTo>
                  <a:pt x="125715" y="264849"/>
                </a:lnTo>
                <a:lnTo>
                  <a:pt x="115817" y="254698"/>
                </a:lnTo>
                <a:lnTo>
                  <a:pt x="114300" y="252983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37065" y="386207"/>
            <a:ext cx="94488" cy="223265"/>
          </a:xfrm>
          <a:custGeom>
            <a:avLst/>
            <a:gdLst/>
            <a:ahLst/>
            <a:cxnLst/>
            <a:rect l="l" t="t" r="r" b="b"/>
            <a:pathLst>
              <a:path w="94487" h="223265">
                <a:moveTo>
                  <a:pt x="0" y="187451"/>
                </a:moveTo>
                <a:lnTo>
                  <a:pt x="9745" y="200114"/>
                </a:lnTo>
                <a:lnTo>
                  <a:pt x="19956" y="210061"/>
                </a:lnTo>
                <a:lnTo>
                  <a:pt x="30562" y="217259"/>
                </a:lnTo>
                <a:lnTo>
                  <a:pt x="41491" y="221670"/>
                </a:lnTo>
                <a:lnTo>
                  <a:pt x="52674" y="223261"/>
                </a:lnTo>
                <a:lnTo>
                  <a:pt x="53340" y="223265"/>
                </a:lnTo>
                <a:lnTo>
                  <a:pt x="65630" y="220502"/>
                </a:lnTo>
                <a:lnTo>
                  <a:pt x="75735" y="211999"/>
                </a:lnTo>
                <a:lnTo>
                  <a:pt x="83233" y="198970"/>
                </a:lnTo>
                <a:lnTo>
                  <a:pt x="86577" y="189920"/>
                </a:lnTo>
                <a:lnTo>
                  <a:pt x="89301" y="179330"/>
                </a:lnTo>
                <a:lnTo>
                  <a:pt x="91427" y="167177"/>
                </a:lnTo>
                <a:lnTo>
                  <a:pt x="92978" y="153439"/>
                </a:lnTo>
                <a:lnTo>
                  <a:pt x="93976" y="138093"/>
                </a:lnTo>
                <a:lnTo>
                  <a:pt x="94444" y="121117"/>
                </a:lnTo>
                <a:lnTo>
                  <a:pt x="94488" y="113537"/>
                </a:lnTo>
                <a:lnTo>
                  <a:pt x="94218" y="95973"/>
                </a:lnTo>
                <a:lnTo>
                  <a:pt x="93404" y="79928"/>
                </a:lnTo>
                <a:lnTo>
                  <a:pt x="92035" y="65392"/>
                </a:lnTo>
                <a:lnTo>
                  <a:pt x="90101" y="52355"/>
                </a:lnTo>
                <a:lnTo>
                  <a:pt x="87593" y="40808"/>
                </a:lnTo>
                <a:lnTo>
                  <a:pt x="84499" y="30740"/>
                </a:lnTo>
                <a:lnTo>
                  <a:pt x="80812" y="22142"/>
                </a:lnTo>
                <a:lnTo>
                  <a:pt x="68799" y="6495"/>
                </a:lnTo>
                <a:lnTo>
                  <a:pt x="57340" y="1057"/>
                </a:lnTo>
                <a:lnTo>
                  <a:pt x="48005" y="0"/>
                </a:lnTo>
                <a:lnTo>
                  <a:pt x="36907" y="1640"/>
                </a:lnTo>
                <a:lnTo>
                  <a:pt x="26461" y="6585"/>
                </a:lnTo>
                <a:lnTo>
                  <a:pt x="16777" y="14871"/>
                </a:lnTo>
                <a:lnTo>
                  <a:pt x="7964" y="26534"/>
                </a:lnTo>
                <a:lnTo>
                  <a:pt x="129" y="41610"/>
                </a:lnTo>
                <a:lnTo>
                  <a:pt x="0" y="41909"/>
                </a:lnTo>
                <a:lnTo>
                  <a:pt x="0" y="54660"/>
                </a:lnTo>
                <a:lnTo>
                  <a:pt x="0" y="67381"/>
                </a:lnTo>
                <a:lnTo>
                  <a:pt x="0" y="80080"/>
                </a:lnTo>
                <a:lnTo>
                  <a:pt x="0" y="92762"/>
                </a:lnTo>
                <a:lnTo>
                  <a:pt x="0" y="105433"/>
                </a:lnTo>
                <a:lnTo>
                  <a:pt x="0" y="118101"/>
                </a:lnTo>
                <a:lnTo>
                  <a:pt x="0" y="130769"/>
                </a:lnTo>
                <a:lnTo>
                  <a:pt x="0" y="143446"/>
                </a:lnTo>
                <a:lnTo>
                  <a:pt x="0" y="156136"/>
                </a:lnTo>
                <a:lnTo>
                  <a:pt x="0" y="168846"/>
                </a:lnTo>
                <a:lnTo>
                  <a:pt x="0" y="181582"/>
                </a:lnTo>
                <a:lnTo>
                  <a:pt x="0" y="18745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85924" y="370967"/>
            <a:ext cx="190459" cy="268224"/>
          </a:xfrm>
          <a:custGeom>
            <a:avLst/>
            <a:gdLst/>
            <a:ahLst/>
            <a:cxnLst/>
            <a:rect l="l" t="t" r="r" b="b"/>
            <a:pathLst>
              <a:path w="190459" h="268224">
                <a:moveTo>
                  <a:pt x="95747" y="21941"/>
                </a:moveTo>
                <a:lnTo>
                  <a:pt x="98167" y="29231"/>
                </a:lnTo>
                <a:lnTo>
                  <a:pt x="100244" y="38381"/>
                </a:lnTo>
                <a:lnTo>
                  <a:pt x="101969" y="49433"/>
                </a:lnTo>
                <a:lnTo>
                  <a:pt x="103329" y="62431"/>
                </a:lnTo>
                <a:lnTo>
                  <a:pt x="104314" y="77418"/>
                </a:lnTo>
                <a:lnTo>
                  <a:pt x="104913" y="94439"/>
                </a:lnTo>
                <a:lnTo>
                  <a:pt x="105115" y="113537"/>
                </a:lnTo>
                <a:lnTo>
                  <a:pt x="105085" y="122524"/>
                </a:lnTo>
                <a:lnTo>
                  <a:pt x="104839" y="139943"/>
                </a:lnTo>
                <a:lnTo>
                  <a:pt x="104349" y="155900"/>
                </a:lnTo>
                <a:lnTo>
                  <a:pt x="103625" y="170398"/>
                </a:lnTo>
                <a:lnTo>
                  <a:pt x="102672" y="183435"/>
                </a:lnTo>
                <a:lnTo>
                  <a:pt x="101499" y="195012"/>
                </a:lnTo>
                <a:lnTo>
                  <a:pt x="100113" y="205128"/>
                </a:lnTo>
                <a:lnTo>
                  <a:pt x="98522" y="213784"/>
                </a:lnTo>
                <a:lnTo>
                  <a:pt x="94739" y="226490"/>
                </a:lnTo>
                <a:lnTo>
                  <a:pt x="87238" y="238166"/>
                </a:lnTo>
                <a:lnTo>
                  <a:pt x="76687" y="245259"/>
                </a:lnTo>
                <a:lnTo>
                  <a:pt x="63205" y="247649"/>
                </a:lnTo>
                <a:lnTo>
                  <a:pt x="0" y="252020"/>
                </a:lnTo>
                <a:lnTo>
                  <a:pt x="11227" y="257879"/>
                </a:lnTo>
                <a:lnTo>
                  <a:pt x="23171" y="262419"/>
                </a:lnTo>
                <a:lnTo>
                  <a:pt x="35822" y="265650"/>
                </a:lnTo>
                <a:lnTo>
                  <a:pt x="49170" y="267582"/>
                </a:lnTo>
                <a:lnTo>
                  <a:pt x="63205" y="268223"/>
                </a:lnTo>
                <a:lnTo>
                  <a:pt x="77480" y="267575"/>
                </a:lnTo>
                <a:lnTo>
                  <a:pt x="90960" y="265642"/>
                </a:lnTo>
                <a:lnTo>
                  <a:pt x="103708" y="262425"/>
                </a:lnTo>
                <a:lnTo>
                  <a:pt x="115717" y="257924"/>
                </a:lnTo>
                <a:lnTo>
                  <a:pt x="126976" y="252138"/>
                </a:lnTo>
                <a:lnTo>
                  <a:pt x="137477" y="245068"/>
                </a:lnTo>
                <a:lnTo>
                  <a:pt x="147211" y="236714"/>
                </a:lnTo>
                <a:lnTo>
                  <a:pt x="156169" y="227075"/>
                </a:lnTo>
                <a:lnTo>
                  <a:pt x="167715" y="210808"/>
                </a:lnTo>
                <a:lnTo>
                  <a:pt x="173749" y="199995"/>
                </a:lnTo>
                <a:lnTo>
                  <a:pt x="178855" y="188675"/>
                </a:lnTo>
                <a:lnTo>
                  <a:pt x="183032" y="176817"/>
                </a:lnTo>
                <a:lnTo>
                  <a:pt x="186281" y="164394"/>
                </a:lnTo>
                <a:lnTo>
                  <a:pt x="188602" y="151377"/>
                </a:lnTo>
                <a:lnTo>
                  <a:pt x="189995" y="137736"/>
                </a:lnTo>
                <a:lnTo>
                  <a:pt x="190459" y="123443"/>
                </a:lnTo>
                <a:lnTo>
                  <a:pt x="190262" y="114340"/>
                </a:lnTo>
                <a:lnTo>
                  <a:pt x="189155" y="100468"/>
                </a:lnTo>
                <a:lnTo>
                  <a:pt x="187077" y="87197"/>
                </a:lnTo>
                <a:lnTo>
                  <a:pt x="184037" y="74521"/>
                </a:lnTo>
                <a:lnTo>
                  <a:pt x="180041" y="62432"/>
                </a:lnTo>
                <a:lnTo>
                  <a:pt x="175097" y="50924"/>
                </a:lnTo>
                <a:lnTo>
                  <a:pt x="169212" y="39989"/>
                </a:lnTo>
                <a:lnTo>
                  <a:pt x="162392" y="29621"/>
                </a:lnTo>
                <a:lnTo>
                  <a:pt x="154645" y="19811"/>
                </a:lnTo>
                <a:lnTo>
                  <a:pt x="146084" y="10788"/>
                </a:lnTo>
                <a:lnTo>
                  <a:pt x="136199" y="2357"/>
                </a:lnTo>
                <a:lnTo>
                  <a:pt x="63967" y="0"/>
                </a:lnTo>
                <a:lnTo>
                  <a:pt x="75073" y="1592"/>
                </a:lnTo>
                <a:lnTo>
                  <a:pt x="86002" y="7853"/>
                </a:lnTo>
                <a:lnTo>
                  <a:pt x="94447" y="19049"/>
                </a:lnTo>
                <a:lnTo>
                  <a:pt x="95747" y="2194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64903" y="350393"/>
            <a:ext cx="357220" cy="280416"/>
          </a:xfrm>
          <a:custGeom>
            <a:avLst/>
            <a:gdLst/>
            <a:ahLst/>
            <a:cxnLst/>
            <a:rect l="l" t="t" r="r" b="b"/>
            <a:pathLst>
              <a:path w="357220" h="280416">
                <a:moveTo>
                  <a:pt x="24384" y="32495"/>
                </a:moveTo>
                <a:lnTo>
                  <a:pt x="27752" y="43419"/>
                </a:lnTo>
                <a:lnTo>
                  <a:pt x="28956" y="58674"/>
                </a:lnTo>
                <a:lnTo>
                  <a:pt x="28956" y="229362"/>
                </a:lnTo>
                <a:lnTo>
                  <a:pt x="26540" y="250467"/>
                </a:lnTo>
                <a:lnTo>
                  <a:pt x="22098" y="259842"/>
                </a:lnTo>
                <a:lnTo>
                  <a:pt x="10668" y="268986"/>
                </a:lnTo>
                <a:lnTo>
                  <a:pt x="0" y="269748"/>
                </a:lnTo>
                <a:lnTo>
                  <a:pt x="0" y="280416"/>
                </a:lnTo>
                <a:lnTo>
                  <a:pt x="139446" y="280416"/>
                </a:lnTo>
                <a:lnTo>
                  <a:pt x="139446" y="269748"/>
                </a:lnTo>
                <a:lnTo>
                  <a:pt x="128778" y="268986"/>
                </a:lnTo>
                <a:lnTo>
                  <a:pt x="121920" y="265176"/>
                </a:lnTo>
                <a:lnTo>
                  <a:pt x="117348" y="259080"/>
                </a:lnTo>
                <a:lnTo>
                  <a:pt x="115246" y="255702"/>
                </a:lnTo>
                <a:lnTo>
                  <a:pt x="111679" y="244514"/>
                </a:lnTo>
                <a:lnTo>
                  <a:pt x="110490" y="229362"/>
                </a:lnTo>
                <a:lnTo>
                  <a:pt x="110490" y="148590"/>
                </a:lnTo>
                <a:lnTo>
                  <a:pt x="156972" y="148590"/>
                </a:lnTo>
                <a:lnTo>
                  <a:pt x="157286" y="154791"/>
                </a:lnTo>
                <a:lnTo>
                  <a:pt x="158664" y="168842"/>
                </a:lnTo>
                <a:lnTo>
                  <a:pt x="160944" y="182249"/>
                </a:lnTo>
                <a:lnTo>
                  <a:pt x="164124" y="195013"/>
                </a:lnTo>
                <a:lnTo>
                  <a:pt x="168207" y="207132"/>
                </a:lnTo>
                <a:lnTo>
                  <a:pt x="173190" y="218608"/>
                </a:lnTo>
                <a:lnTo>
                  <a:pt x="179075" y="229440"/>
                </a:lnTo>
                <a:lnTo>
                  <a:pt x="185860" y="239629"/>
                </a:lnTo>
                <a:lnTo>
                  <a:pt x="193548" y="249174"/>
                </a:lnTo>
                <a:lnTo>
                  <a:pt x="200753" y="256881"/>
                </a:lnTo>
                <a:lnTo>
                  <a:pt x="210519" y="265407"/>
                </a:lnTo>
                <a:lnTo>
                  <a:pt x="221020" y="272594"/>
                </a:lnTo>
                <a:lnTo>
                  <a:pt x="284226" y="268224"/>
                </a:lnTo>
                <a:lnTo>
                  <a:pt x="279975" y="268016"/>
                </a:lnTo>
                <a:lnTo>
                  <a:pt x="267489" y="264321"/>
                </a:lnTo>
                <a:lnTo>
                  <a:pt x="257688" y="256008"/>
                </a:lnTo>
                <a:lnTo>
                  <a:pt x="250698" y="243078"/>
                </a:lnTo>
                <a:lnTo>
                  <a:pt x="247199" y="228157"/>
                </a:lnTo>
                <a:lnTo>
                  <a:pt x="245745" y="218042"/>
                </a:lnTo>
                <a:lnTo>
                  <a:pt x="244535" y="206262"/>
                </a:lnTo>
                <a:lnTo>
                  <a:pt x="243577" y="192817"/>
                </a:lnTo>
                <a:lnTo>
                  <a:pt x="242882" y="177707"/>
                </a:lnTo>
                <a:lnTo>
                  <a:pt x="242459" y="160933"/>
                </a:lnTo>
                <a:lnTo>
                  <a:pt x="242316" y="142494"/>
                </a:lnTo>
                <a:lnTo>
                  <a:pt x="242408" y="127909"/>
                </a:lnTo>
                <a:lnTo>
                  <a:pt x="242803" y="110737"/>
                </a:lnTo>
                <a:lnTo>
                  <a:pt x="243517" y="95302"/>
                </a:lnTo>
                <a:lnTo>
                  <a:pt x="244561" y="81606"/>
                </a:lnTo>
                <a:lnTo>
                  <a:pt x="245943" y="69647"/>
                </a:lnTo>
                <a:lnTo>
                  <a:pt x="247675" y="59425"/>
                </a:lnTo>
                <a:lnTo>
                  <a:pt x="249764" y="50942"/>
                </a:lnTo>
                <a:lnTo>
                  <a:pt x="253426" y="41551"/>
                </a:lnTo>
                <a:lnTo>
                  <a:pt x="261472" y="29802"/>
                </a:lnTo>
                <a:lnTo>
                  <a:pt x="271945" y="22857"/>
                </a:lnTo>
                <a:lnTo>
                  <a:pt x="284988" y="20574"/>
                </a:lnTo>
                <a:lnTo>
                  <a:pt x="357220" y="22931"/>
                </a:lnTo>
                <a:lnTo>
                  <a:pt x="346663" y="15848"/>
                </a:lnTo>
                <a:lnTo>
                  <a:pt x="335423" y="10093"/>
                </a:lnTo>
                <a:lnTo>
                  <a:pt x="323493" y="5650"/>
                </a:lnTo>
                <a:lnTo>
                  <a:pt x="310862" y="2498"/>
                </a:lnTo>
                <a:lnTo>
                  <a:pt x="297522" y="621"/>
                </a:lnTo>
                <a:lnTo>
                  <a:pt x="283464" y="0"/>
                </a:lnTo>
                <a:lnTo>
                  <a:pt x="278994" y="65"/>
                </a:lnTo>
                <a:lnTo>
                  <a:pt x="265435" y="1119"/>
                </a:lnTo>
                <a:lnTo>
                  <a:pt x="252489" y="3469"/>
                </a:lnTo>
                <a:lnTo>
                  <a:pt x="240168" y="7125"/>
                </a:lnTo>
                <a:lnTo>
                  <a:pt x="228482" y="12100"/>
                </a:lnTo>
                <a:lnTo>
                  <a:pt x="217444" y="18405"/>
                </a:lnTo>
                <a:lnTo>
                  <a:pt x="207065" y="26051"/>
                </a:lnTo>
                <a:lnTo>
                  <a:pt x="197358" y="35052"/>
                </a:lnTo>
                <a:lnTo>
                  <a:pt x="188529" y="45480"/>
                </a:lnTo>
                <a:lnTo>
                  <a:pt x="181650" y="55337"/>
                </a:lnTo>
                <a:lnTo>
                  <a:pt x="175548" y="65920"/>
                </a:lnTo>
                <a:lnTo>
                  <a:pt x="170230" y="77244"/>
                </a:lnTo>
                <a:lnTo>
                  <a:pt x="165705" y="89327"/>
                </a:lnTo>
                <a:lnTo>
                  <a:pt x="161981" y="102187"/>
                </a:lnTo>
                <a:lnTo>
                  <a:pt x="159067" y="115839"/>
                </a:lnTo>
                <a:lnTo>
                  <a:pt x="156972" y="130302"/>
                </a:lnTo>
                <a:lnTo>
                  <a:pt x="110490" y="130302"/>
                </a:lnTo>
                <a:lnTo>
                  <a:pt x="110490" y="58674"/>
                </a:lnTo>
                <a:lnTo>
                  <a:pt x="111968" y="43622"/>
                </a:lnTo>
                <a:lnTo>
                  <a:pt x="117321" y="30707"/>
                </a:lnTo>
                <a:lnTo>
                  <a:pt x="126507" y="22542"/>
                </a:lnTo>
                <a:lnTo>
                  <a:pt x="139446" y="19050"/>
                </a:lnTo>
                <a:lnTo>
                  <a:pt x="139446" y="8382"/>
                </a:lnTo>
                <a:lnTo>
                  <a:pt x="0" y="8382"/>
                </a:lnTo>
                <a:lnTo>
                  <a:pt x="0" y="19050"/>
                </a:lnTo>
                <a:lnTo>
                  <a:pt x="10668" y="19812"/>
                </a:lnTo>
                <a:lnTo>
                  <a:pt x="18288" y="22860"/>
                </a:lnTo>
                <a:lnTo>
                  <a:pt x="22860" y="29718"/>
                </a:lnTo>
                <a:lnTo>
                  <a:pt x="24384" y="3249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8387" y="358775"/>
            <a:ext cx="271272" cy="272034"/>
          </a:xfrm>
          <a:custGeom>
            <a:avLst/>
            <a:gdLst/>
            <a:ahLst/>
            <a:cxnLst/>
            <a:rect l="l" t="t" r="r" b="b"/>
            <a:pathLst>
              <a:path w="271272" h="272034">
                <a:moveTo>
                  <a:pt x="64770" y="265176"/>
                </a:moveTo>
                <a:lnTo>
                  <a:pt x="64770" y="272034"/>
                </a:lnTo>
                <a:lnTo>
                  <a:pt x="207264" y="272034"/>
                </a:lnTo>
                <a:lnTo>
                  <a:pt x="207264" y="261366"/>
                </a:lnTo>
                <a:lnTo>
                  <a:pt x="206370" y="261306"/>
                </a:lnTo>
                <a:lnTo>
                  <a:pt x="191920" y="258687"/>
                </a:lnTo>
                <a:lnTo>
                  <a:pt x="182880" y="252222"/>
                </a:lnTo>
                <a:lnTo>
                  <a:pt x="177589" y="233319"/>
                </a:lnTo>
                <a:lnTo>
                  <a:pt x="176784" y="216408"/>
                </a:lnTo>
                <a:lnTo>
                  <a:pt x="176784" y="18288"/>
                </a:lnTo>
                <a:lnTo>
                  <a:pt x="204216" y="18288"/>
                </a:lnTo>
                <a:lnTo>
                  <a:pt x="225849" y="20164"/>
                </a:lnTo>
                <a:lnTo>
                  <a:pt x="237426" y="23930"/>
                </a:lnTo>
                <a:lnTo>
                  <a:pt x="245364" y="29718"/>
                </a:lnTo>
                <a:lnTo>
                  <a:pt x="252838" y="42588"/>
                </a:lnTo>
                <a:lnTo>
                  <a:pt x="257265" y="55195"/>
                </a:lnTo>
                <a:lnTo>
                  <a:pt x="260604" y="70866"/>
                </a:lnTo>
                <a:lnTo>
                  <a:pt x="271272" y="70866"/>
                </a:lnTo>
                <a:lnTo>
                  <a:pt x="271272" y="0"/>
                </a:lnTo>
                <a:lnTo>
                  <a:pt x="0" y="0"/>
                </a:lnTo>
                <a:lnTo>
                  <a:pt x="0" y="70866"/>
                </a:lnTo>
                <a:lnTo>
                  <a:pt x="11430" y="70866"/>
                </a:lnTo>
                <a:lnTo>
                  <a:pt x="13549" y="60641"/>
                </a:lnTo>
                <a:lnTo>
                  <a:pt x="17756" y="46479"/>
                </a:lnTo>
                <a:lnTo>
                  <a:pt x="22702" y="35631"/>
                </a:lnTo>
                <a:lnTo>
                  <a:pt x="28194" y="28194"/>
                </a:lnTo>
                <a:lnTo>
                  <a:pt x="39166" y="22007"/>
                </a:lnTo>
                <a:lnTo>
                  <a:pt x="51792" y="19195"/>
                </a:lnTo>
                <a:lnTo>
                  <a:pt x="67818" y="18288"/>
                </a:lnTo>
                <a:lnTo>
                  <a:pt x="95250" y="18288"/>
                </a:lnTo>
                <a:lnTo>
                  <a:pt x="95250" y="216408"/>
                </a:lnTo>
                <a:lnTo>
                  <a:pt x="94618" y="230867"/>
                </a:lnTo>
                <a:lnTo>
                  <a:pt x="92337" y="243666"/>
                </a:lnTo>
                <a:lnTo>
                  <a:pt x="88392" y="252222"/>
                </a:lnTo>
                <a:lnTo>
                  <a:pt x="84582" y="258318"/>
                </a:lnTo>
                <a:lnTo>
                  <a:pt x="76200" y="261366"/>
                </a:lnTo>
                <a:lnTo>
                  <a:pt x="64770" y="261366"/>
                </a:lnTo>
                <a:lnTo>
                  <a:pt x="64770" y="26517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13187" y="350393"/>
            <a:ext cx="227838" cy="288798"/>
          </a:xfrm>
          <a:custGeom>
            <a:avLst/>
            <a:gdLst/>
            <a:ahLst/>
            <a:cxnLst/>
            <a:rect l="l" t="t" r="r" b="b"/>
            <a:pathLst>
              <a:path w="227837" h="288797">
                <a:moveTo>
                  <a:pt x="128016" y="0"/>
                </a:moveTo>
                <a:lnTo>
                  <a:pt x="117800" y="344"/>
                </a:lnTo>
                <a:lnTo>
                  <a:pt x="104265" y="1965"/>
                </a:lnTo>
                <a:lnTo>
                  <a:pt x="91452" y="4920"/>
                </a:lnTo>
                <a:lnTo>
                  <a:pt x="79359" y="9216"/>
                </a:lnTo>
                <a:lnTo>
                  <a:pt x="67989" y="14860"/>
                </a:lnTo>
                <a:lnTo>
                  <a:pt x="57339" y="21859"/>
                </a:lnTo>
                <a:lnTo>
                  <a:pt x="47411" y="30220"/>
                </a:lnTo>
                <a:lnTo>
                  <a:pt x="38203" y="39949"/>
                </a:lnTo>
                <a:lnTo>
                  <a:pt x="29718" y="51053"/>
                </a:lnTo>
                <a:lnTo>
                  <a:pt x="22591" y="62113"/>
                </a:lnTo>
                <a:lnTo>
                  <a:pt x="16597" y="73288"/>
                </a:lnTo>
                <a:lnTo>
                  <a:pt x="11526" y="84871"/>
                </a:lnTo>
                <a:lnTo>
                  <a:pt x="7376" y="96852"/>
                </a:lnTo>
                <a:lnTo>
                  <a:pt x="4149" y="109224"/>
                </a:lnTo>
                <a:lnTo>
                  <a:pt x="1844" y="121976"/>
                </a:lnTo>
                <a:lnTo>
                  <a:pt x="461" y="135101"/>
                </a:lnTo>
                <a:lnTo>
                  <a:pt x="0" y="148589"/>
                </a:lnTo>
                <a:lnTo>
                  <a:pt x="22" y="151637"/>
                </a:lnTo>
                <a:lnTo>
                  <a:pt x="703" y="165442"/>
                </a:lnTo>
                <a:lnTo>
                  <a:pt x="2342" y="178716"/>
                </a:lnTo>
                <a:lnTo>
                  <a:pt x="4948" y="191466"/>
                </a:lnTo>
                <a:lnTo>
                  <a:pt x="8529" y="203700"/>
                </a:lnTo>
                <a:lnTo>
                  <a:pt x="13093" y="215428"/>
                </a:lnTo>
                <a:lnTo>
                  <a:pt x="18648" y="226656"/>
                </a:lnTo>
                <a:lnTo>
                  <a:pt x="25203" y="237394"/>
                </a:lnTo>
                <a:lnTo>
                  <a:pt x="32766" y="247649"/>
                </a:lnTo>
                <a:lnTo>
                  <a:pt x="47013" y="262938"/>
                </a:lnTo>
                <a:lnTo>
                  <a:pt x="57121" y="270839"/>
                </a:lnTo>
                <a:lnTo>
                  <a:pt x="68027" y="277304"/>
                </a:lnTo>
                <a:lnTo>
                  <a:pt x="79732" y="282333"/>
                </a:lnTo>
                <a:lnTo>
                  <a:pt x="92234" y="285924"/>
                </a:lnTo>
                <a:lnTo>
                  <a:pt x="105535" y="288079"/>
                </a:lnTo>
                <a:lnTo>
                  <a:pt x="119634" y="288797"/>
                </a:lnTo>
                <a:lnTo>
                  <a:pt x="119778" y="288797"/>
                </a:lnTo>
                <a:lnTo>
                  <a:pt x="132452" y="288053"/>
                </a:lnTo>
                <a:lnTo>
                  <a:pt x="144906" y="285852"/>
                </a:lnTo>
                <a:lnTo>
                  <a:pt x="157105" y="282194"/>
                </a:lnTo>
                <a:lnTo>
                  <a:pt x="169013" y="277080"/>
                </a:lnTo>
                <a:lnTo>
                  <a:pt x="180594" y="270509"/>
                </a:lnTo>
                <a:lnTo>
                  <a:pt x="195894" y="259141"/>
                </a:lnTo>
                <a:lnTo>
                  <a:pt x="204825" y="250518"/>
                </a:lnTo>
                <a:lnTo>
                  <a:pt x="213194" y="240666"/>
                </a:lnTo>
                <a:lnTo>
                  <a:pt x="220900" y="229558"/>
                </a:lnTo>
                <a:lnTo>
                  <a:pt x="227838" y="217169"/>
                </a:lnTo>
                <a:lnTo>
                  <a:pt x="225552" y="214883"/>
                </a:lnTo>
                <a:lnTo>
                  <a:pt x="222504" y="212597"/>
                </a:lnTo>
                <a:lnTo>
                  <a:pt x="219456" y="210311"/>
                </a:lnTo>
                <a:lnTo>
                  <a:pt x="207569" y="222255"/>
                </a:lnTo>
                <a:lnTo>
                  <a:pt x="197715" y="230029"/>
                </a:lnTo>
                <a:lnTo>
                  <a:pt x="188976" y="235457"/>
                </a:lnTo>
                <a:lnTo>
                  <a:pt x="174882" y="240857"/>
                </a:lnTo>
                <a:lnTo>
                  <a:pt x="162306" y="242315"/>
                </a:lnTo>
                <a:lnTo>
                  <a:pt x="160250" y="242290"/>
                </a:lnTo>
                <a:lnTo>
                  <a:pt x="147096" y="240755"/>
                </a:lnTo>
                <a:lnTo>
                  <a:pt x="135033" y="236749"/>
                </a:lnTo>
                <a:lnTo>
                  <a:pt x="124206" y="230123"/>
                </a:lnTo>
                <a:lnTo>
                  <a:pt x="116755" y="222858"/>
                </a:lnTo>
                <a:lnTo>
                  <a:pt x="109070" y="213685"/>
                </a:lnTo>
                <a:lnTo>
                  <a:pt x="102059" y="203152"/>
                </a:lnTo>
                <a:lnTo>
                  <a:pt x="95876" y="191144"/>
                </a:lnTo>
                <a:lnTo>
                  <a:pt x="90678" y="177545"/>
                </a:lnTo>
                <a:lnTo>
                  <a:pt x="87162" y="166693"/>
                </a:lnTo>
                <a:lnTo>
                  <a:pt x="83979" y="154473"/>
                </a:lnTo>
                <a:lnTo>
                  <a:pt x="81542" y="142079"/>
                </a:lnTo>
                <a:lnTo>
                  <a:pt x="79829" y="129489"/>
                </a:lnTo>
                <a:lnTo>
                  <a:pt x="78818" y="116680"/>
                </a:lnTo>
                <a:lnTo>
                  <a:pt x="78486" y="103631"/>
                </a:lnTo>
                <a:lnTo>
                  <a:pt x="78633" y="95053"/>
                </a:lnTo>
                <a:lnTo>
                  <a:pt x="79696" y="80065"/>
                </a:lnTo>
                <a:lnTo>
                  <a:pt x="81764" y="66570"/>
                </a:lnTo>
                <a:lnTo>
                  <a:pt x="84810" y="54570"/>
                </a:lnTo>
                <a:lnTo>
                  <a:pt x="88806" y="44064"/>
                </a:lnTo>
                <a:lnTo>
                  <a:pt x="93726" y="35051"/>
                </a:lnTo>
                <a:lnTo>
                  <a:pt x="105400" y="23529"/>
                </a:lnTo>
                <a:lnTo>
                  <a:pt x="117348" y="20573"/>
                </a:lnTo>
                <a:lnTo>
                  <a:pt x="123444" y="20573"/>
                </a:lnTo>
                <a:lnTo>
                  <a:pt x="133350" y="27431"/>
                </a:lnTo>
                <a:lnTo>
                  <a:pt x="138682" y="38690"/>
                </a:lnTo>
                <a:lnTo>
                  <a:pt x="141732" y="53339"/>
                </a:lnTo>
                <a:lnTo>
                  <a:pt x="142324" y="59450"/>
                </a:lnTo>
                <a:lnTo>
                  <a:pt x="145077" y="74115"/>
                </a:lnTo>
                <a:lnTo>
                  <a:pt x="149451" y="85460"/>
                </a:lnTo>
                <a:lnTo>
                  <a:pt x="155448" y="93725"/>
                </a:lnTo>
                <a:lnTo>
                  <a:pt x="159350" y="97188"/>
                </a:lnTo>
                <a:lnTo>
                  <a:pt x="170467" y="103164"/>
                </a:lnTo>
                <a:lnTo>
                  <a:pt x="183642" y="105155"/>
                </a:lnTo>
                <a:lnTo>
                  <a:pt x="187019" y="105049"/>
                </a:lnTo>
                <a:lnTo>
                  <a:pt x="199829" y="102224"/>
                </a:lnTo>
                <a:lnTo>
                  <a:pt x="210312" y="95249"/>
                </a:lnTo>
                <a:lnTo>
                  <a:pt x="218328" y="82200"/>
                </a:lnTo>
                <a:lnTo>
                  <a:pt x="220218" y="68579"/>
                </a:lnTo>
                <a:lnTo>
                  <a:pt x="220153" y="65926"/>
                </a:lnTo>
                <a:lnTo>
                  <a:pt x="218130" y="53964"/>
                </a:lnTo>
                <a:lnTo>
                  <a:pt x="213276" y="42627"/>
                </a:lnTo>
                <a:lnTo>
                  <a:pt x="205590" y="31791"/>
                </a:lnTo>
                <a:lnTo>
                  <a:pt x="195072" y="21335"/>
                </a:lnTo>
                <a:lnTo>
                  <a:pt x="190191" y="17313"/>
                </a:lnTo>
                <a:lnTo>
                  <a:pt x="180163" y="11009"/>
                </a:lnTo>
                <a:lnTo>
                  <a:pt x="168878" y="6152"/>
                </a:lnTo>
                <a:lnTo>
                  <a:pt x="156389" y="2716"/>
                </a:lnTo>
                <a:lnTo>
                  <a:pt x="142751" y="674"/>
                </a:lnTo>
                <a:lnTo>
                  <a:pt x="12801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64647" y="358775"/>
            <a:ext cx="289560" cy="272034"/>
          </a:xfrm>
          <a:custGeom>
            <a:avLst/>
            <a:gdLst/>
            <a:ahLst/>
            <a:cxnLst/>
            <a:rect l="l" t="t" r="r" b="b"/>
            <a:pathLst>
              <a:path w="289560" h="272034">
                <a:moveTo>
                  <a:pt x="61229" y="134333"/>
                </a:moveTo>
                <a:lnTo>
                  <a:pt x="76962" y="140208"/>
                </a:lnTo>
                <a:lnTo>
                  <a:pt x="76512" y="141396"/>
                </a:lnTo>
                <a:lnTo>
                  <a:pt x="72007" y="153310"/>
                </a:lnTo>
                <a:lnTo>
                  <a:pt x="67516" y="165223"/>
                </a:lnTo>
                <a:lnTo>
                  <a:pt x="63052" y="177136"/>
                </a:lnTo>
                <a:lnTo>
                  <a:pt x="58627" y="189050"/>
                </a:lnTo>
                <a:lnTo>
                  <a:pt x="54255" y="200963"/>
                </a:lnTo>
                <a:lnTo>
                  <a:pt x="49948" y="212876"/>
                </a:lnTo>
                <a:lnTo>
                  <a:pt x="45720" y="224790"/>
                </a:lnTo>
                <a:lnTo>
                  <a:pt x="41768" y="233797"/>
                </a:lnTo>
                <a:lnTo>
                  <a:pt x="33907" y="245696"/>
                </a:lnTo>
                <a:lnTo>
                  <a:pt x="24325" y="254164"/>
                </a:lnTo>
                <a:lnTo>
                  <a:pt x="13023" y="259341"/>
                </a:lnTo>
                <a:lnTo>
                  <a:pt x="0" y="261365"/>
                </a:lnTo>
                <a:lnTo>
                  <a:pt x="0" y="272034"/>
                </a:lnTo>
                <a:lnTo>
                  <a:pt x="108204" y="272034"/>
                </a:lnTo>
                <a:lnTo>
                  <a:pt x="109576" y="268335"/>
                </a:lnTo>
                <a:lnTo>
                  <a:pt x="114041" y="256393"/>
                </a:lnTo>
                <a:lnTo>
                  <a:pt x="118533" y="244482"/>
                </a:lnTo>
                <a:lnTo>
                  <a:pt x="123039" y="232595"/>
                </a:lnTo>
                <a:lnTo>
                  <a:pt x="127546" y="220724"/>
                </a:lnTo>
                <a:lnTo>
                  <a:pt x="132043" y="208860"/>
                </a:lnTo>
                <a:lnTo>
                  <a:pt x="136516" y="196994"/>
                </a:lnTo>
                <a:lnTo>
                  <a:pt x="140953" y="185119"/>
                </a:lnTo>
                <a:lnTo>
                  <a:pt x="145342" y="173225"/>
                </a:lnTo>
                <a:lnTo>
                  <a:pt x="149669" y="161306"/>
                </a:lnTo>
                <a:lnTo>
                  <a:pt x="153924" y="149352"/>
                </a:lnTo>
                <a:lnTo>
                  <a:pt x="179832" y="149352"/>
                </a:lnTo>
                <a:lnTo>
                  <a:pt x="179832" y="212597"/>
                </a:lnTo>
                <a:lnTo>
                  <a:pt x="179531" y="221900"/>
                </a:lnTo>
                <a:lnTo>
                  <a:pt x="176822" y="238628"/>
                </a:lnTo>
                <a:lnTo>
                  <a:pt x="171211" y="250850"/>
                </a:lnTo>
                <a:lnTo>
                  <a:pt x="162597" y="258464"/>
                </a:lnTo>
                <a:lnTo>
                  <a:pt x="150876" y="261365"/>
                </a:lnTo>
                <a:lnTo>
                  <a:pt x="150876" y="272034"/>
                </a:lnTo>
                <a:lnTo>
                  <a:pt x="289560" y="272034"/>
                </a:lnTo>
                <a:lnTo>
                  <a:pt x="289560" y="261365"/>
                </a:lnTo>
                <a:lnTo>
                  <a:pt x="279654" y="260604"/>
                </a:lnTo>
                <a:lnTo>
                  <a:pt x="272034" y="256032"/>
                </a:lnTo>
                <a:lnTo>
                  <a:pt x="267462" y="249174"/>
                </a:lnTo>
                <a:lnTo>
                  <a:pt x="263749" y="237499"/>
                </a:lnTo>
                <a:lnTo>
                  <a:pt x="261983" y="224467"/>
                </a:lnTo>
                <a:lnTo>
                  <a:pt x="261366" y="208026"/>
                </a:lnTo>
                <a:lnTo>
                  <a:pt x="261366" y="52577"/>
                </a:lnTo>
                <a:lnTo>
                  <a:pt x="261969" y="38297"/>
                </a:lnTo>
                <a:lnTo>
                  <a:pt x="264432" y="25517"/>
                </a:lnTo>
                <a:lnTo>
                  <a:pt x="268986" y="17526"/>
                </a:lnTo>
                <a:lnTo>
                  <a:pt x="280416" y="10668"/>
                </a:lnTo>
                <a:lnTo>
                  <a:pt x="289560" y="10668"/>
                </a:lnTo>
                <a:lnTo>
                  <a:pt x="289560" y="0"/>
                </a:lnTo>
                <a:lnTo>
                  <a:pt x="128336" y="92"/>
                </a:lnTo>
                <a:lnTo>
                  <a:pt x="113040" y="372"/>
                </a:lnTo>
                <a:lnTo>
                  <a:pt x="99569" y="900"/>
                </a:lnTo>
                <a:lnTo>
                  <a:pt x="87923" y="1736"/>
                </a:lnTo>
                <a:lnTo>
                  <a:pt x="78101" y="2940"/>
                </a:lnTo>
                <a:lnTo>
                  <a:pt x="63183" y="6318"/>
                </a:lnTo>
                <a:lnTo>
                  <a:pt x="51448" y="11179"/>
                </a:lnTo>
                <a:lnTo>
                  <a:pt x="40800" y="18217"/>
                </a:lnTo>
                <a:lnTo>
                  <a:pt x="31242" y="27432"/>
                </a:lnTo>
                <a:lnTo>
                  <a:pt x="150876" y="18288"/>
                </a:lnTo>
                <a:lnTo>
                  <a:pt x="154194" y="18363"/>
                </a:lnTo>
                <a:lnTo>
                  <a:pt x="166092" y="19610"/>
                </a:lnTo>
                <a:lnTo>
                  <a:pt x="179832" y="22098"/>
                </a:lnTo>
                <a:lnTo>
                  <a:pt x="179832" y="131064"/>
                </a:lnTo>
                <a:lnTo>
                  <a:pt x="176022" y="131826"/>
                </a:lnTo>
                <a:lnTo>
                  <a:pt x="165338" y="131724"/>
                </a:lnTo>
                <a:lnTo>
                  <a:pt x="150989" y="130269"/>
                </a:lnTo>
                <a:lnTo>
                  <a:pt x="138334" y="127044"/>
                </a:lnTo>
                <a:lnTo>
                  <a:pt x="127374" y="121993"/>
                </a:lnTo>
                <a:lnTo>
                  <a:pt x="118110" y="115062"/>
                </a:lnTo>
                <a:lnTo>
                  <a:pt x="111936" y="108175"/>
                </a:lnTo>
                <a:lnTo>
                  <a:pt x="105687" y="97334"/>
                </a:lnTo>
                <a:lnTo>
                  <a:pt x="101874" y="84839"/>
                </a:lnTo>
                <a:lnTo>
                  <a:pt x="100584" y="70866"/>
                </a:lnTo>
                <a:lnTo>
                  <a:pt x="100622" y="68458"/>
                </a:lnTo>
                <a:lnTo>
                  <a:pt x="102411" y="55171"/>
                </a:lnTo>
                <a:lnTo>
                  <a:pt x="106764" y="43369"/>
                </a:lnTo>
                <a:lnTo>
                  <a:pt x="113538" y="32766"/>
                </a:lnTo>
                <a:lnTo>
                  <a:pt x="114787" y="31359"/>
                </a:lnTo>
                <a:lnTo>
                  <a:pt x="26081" y="34116"/>
                </a:lnTo>
                <a:lnTo>
                  <a:pt x="20058" y="45333"/>
                </a:lnTo>
                <a:lnTo>
                  <a:pt x="16444" y="57583"/>
                </a:lnTo>
                <a:lnTo>
                  <a:pt x="15240" y="70866"/>
                </a:lnTo>
                <a:lnTo>
                  <a:pt x="15350" y="75069"/>
                </a:lnTo>
                <a:lnTo>
                  <a:pt x="17221" y="87864"/>
                </a:lnTo>
                <a:lnTo>
                  <a:pt x="21402" y="99476"/>
                </a:lnTo>
                <a:lnTo>
                  <a:pt x="27893" y="109917"/>
                </a:lnTo>
                <a:lnTo>
                  <a:pt x="36695" y="119200"/>
                </a:lnTo>
                <a:lnTo>
                  <a:pt x="47807" y="127334"/>
                </a:lnTo>
                <a:lnTo>
                  <a:pt x="61229" y="13433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90729" y="377063"/>
            <a:ext cx="124794" cy="15828"/>
          </a:xfrm>
          <a:custGeom>
            <a:avLst/>
            <a:gdLst/>
            <a:ahLst/>
            <a:cxnLst/>
            <a:rect l="l" t="t" r="r" b="b"/>
            <a:pathLst>
              <a:path w="124794" h="15828">
                <a:moveTo>
                  <a:pt x="5160" y="9144"/>
                </a:moveTo>
                <a:lnTo>
                  <a:pt x="0" y="15828"/>
                </a:lnTo>
                <a:lnTo>
                  <a:pt x="88706" y="13071"/>
                </a:lnTo>
                <a:lnTo>
                  <a:pt x="98219" y="5712"/>
                </a:lnTo>
                <a:lnTo>
                  <a:pt x="110200" y="1403"/>
                </a:lnTo>
                <a:lnTo>
                  <a:pt x="124794" y="0"/>
                </a:lnTo>
                <a:lnTo>
                  <a:pt x="5160" y="914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64903" y="350393"/>
            <a:ext cx="411480" cy="288798"/>
          </a:xfrm>
          <a:custGeom>
            <a:avLst/>
            <a:gdLst/>
            <a:ahLst/>
            <a:cxnLst/>
            <a:rect l="l" t="t" r="r" b="b"/>
            <a:pathLst>
              <a:path w="411479" h="288798">
                <a:moveTo>
                  <a:pt x="156972" y="130302"/>
                </a:moveTo>
                <a:lnTo>
                  <a:pt x="159067" y="115839"/>
                </a:lnTo>
                <a:lnTo>
                  <a:pt x="161981" y="102187"/>
                </a:lnTo>
                <a:lnTo>
                  <a:pt x="165705" y="89327"/>
                </a:lnTo>
                <a:lnTo>
                  <a:pt x="170230" y="77244"/>
                </a:lnTo>
                <a:lnTo>
                  <a:pt x="175548" y="65920"/>
                </a:lnTo>
                <a:lnTo>
                  <a:pt x="181650" y="55337"/>
                </a:lnTo>
                <a:lnTo>
                  <a:pt x="188529" y="45480"/>
                </a:lnTo>
                <a:lnTo>
                  <a:pt x="196175" y="36332"/>
                </a:lnTo>
                <a:lnTo>
                  <a:pt x="207065" y="26051"/>
                </a:lnTo>
                <a:lnTo>
                  <a:pt x="217444" y="18405"/>
                </a:lnTo>
                <a:lnTo>
                  <a:pt x="228482" y="12100"/>
                </a:lnTo>
                <a:lnTo>
                  <a:pt x="240168" y="7125"/>
                </a:lnTo>
                <a:lnTo>
                  <a:pt x="252489" y="3469"/>
                </a:lnTo>
                <a:lnTo>
                  <a:pt x="265435" y="1119"/>
                </a:lnTo>
                <a:lnTo>
                  <a:pt x="278994" y="65"/>
                </a:lnTo>
                <a:lnTo>
                  <a:pt x="283464" y="0"/>
                </a:lnTo>
                <a:lnTo>
                  <a:pt x="297522" y="621"/>
                </a:lnTo>
                <a:lnTo>
                  <a:pt x="310862" y="2498"/>
                </a:lnTo>
                <a:lnTo>
                  <a:pt x="323493" y="5650"/>
                </a:lnTo>
                <a:lnTo>
                  <a:pt x="335423" y="10093"/>
                </a:lnTo>
                <a:lnTo>
                  <a:pt x="346663" y="15848"/>
                </a:lnTo>
                <a:lnTo>
                  <a:pt x="357220" y="22931"/>
                </a:lnTo>
                <a:lnTo>
                  <a:pt x="367105" y="31362"/>
                </a:lnTo>
                <a:lnTo>
                  <a:pt x="375666" y="40386"/>
                </a:lnTo>
                <a:lnTo>
                  <a:pt x="383413" y="50195"/>
                </a:lnTo>
                <a:lnTo>
                  <a:pt x="390232" y="60563"/>
                </a:lnTo>
                <a:lnTo>
                  <a:pt x="396118" y="71498"/>
                </a:lnTo>
                <a:lnTo>
                  <a:pt x="401062" y="83006"/>
                </a:lnTo>
                <a:lnTo>
                  <a:pt x="405058" y="95095"/>
                </a:lnTo>
                <a:lnTo>
                  <a:pt x="408098" y="107771"/>
                </a:lnTo>
                <a:lnTo>
                  <a:pt x="410175" y="121042"/>
                </a:lnTo>
                <a:lnTo>
                  <a:pt x="411283" y="134914"/>
                </a:lnTo>
                <a:lnTo>
                  <a:pt x="411480" y="144018"/>
                </a:lnTo>
                <a:lnTo>
                  <a:pt x="411015" y="158310"/>
                </a:lnTo>
                <a:lnTo>
                  <a:pt x="409623" y="171951"/>
                </a:lnTo>
                <a:lnTo>
                  <a:pt x="407302" y="184968"/>
                </a:lnTo>
                <a:lnTo>
                  <a:pt x="404053" y="197391"/>
                </a:lnTo>
                <a:lnTo>
                  <a:pt x="399876" y="209249"/>
                </a:lnTo>
                <a:lnTo>
                  <a:pt x="394770" y="220569"/>
                </a:lnTo>
                <a:lnTo>
                  <a:pt x="388736" y="231382"/>
                </a:lnTo>
                <a:lnTo>
                  <a:pt x="381773" y="241716"/>
                </a:lnTo>
                <a:lnTo>
                  <a:pt x="368231" y="257288"/>
                </a:lnTo>
                <a:lnTo>
                  <a:pt x="358497" y="265642"/>
                </a:lnTo>
                <a:lnTo>
                  <a:pt x="347996" y="272712"/>
                </a:lnTo>
                <a:lnTo>
                  <a:pt x="336737" y="278498"/>
                </a:lnTo>
                <a:lnTo>
                  <a:pt x="324729" y="282999"/>
                </a:lnTo>
                <a:lnTo>
                  <a:pt x="311981" y="286216"/>
                </a:lnTo>
                <a:lnTo>
                  <a:pt x="298501" y="288149"/>
                </a:lnTo>
                <a:lnTo>
                  <a:pt x="284226" y="288798"/>
                </a:lnTo>
                <a:lnTo>
                  <a:pt x="270190" y="288156"/>
                </a:lnTo>
                <a:lnTo>
                  <a:pt x="256843" y="286224"/>
                </a:lnTo>
                <a:lnTo>
                  <a:pt x="244192" y="282993"/>
                </a:lnTo>
                <a:lnTo>
                  <a:pt x="232248" y="278453"/>
                </a:lnTo>
                <a:lnTo>
                  <a:pt x="221020" y="272594"/>
                </a:lnTo>
                <a:lnTo>
                  <a:pt x="210519" y="265407"/>
                </a:lnTo>
                <a:lnTo>
                  <a:pt x="200753" y="256881"/>
                </a:lnTo>
                <a:lnTo>
                  <a:pt x="193548" y="249174"/>
                </a:lnTo>
                <a:lnTo>
                  <a:pt x="185860" y="239629"/>
                </a:lnTo>
                <a:lnTo>
                  <a:pt x="179075" y="229440"/>
                </a:lnTo>
                <a:lnTo>
                  <a:pt x="173190" y="218608"/>
                </a:lnTo>
                <a:lnTo>
                  <a:pt x="168207" y="207132"/>
                </a:lnTo>
                <a:lnTo>
                  <a:pt x="164124" y="195013"/>
                </a:lnTo>
                <a:lnTo>
                  <a:pt x="160944" y="182249"/>
                </a:lnTo>
                <a:lnTo>
                  <a:pt x="158664" y="168842"/>
                </a:lnTo>
                <a:lnTo>
                  <a:pt x="157286" y="154791"/>
                </a:lnTo>
                <a:lnTo>
                  <a:pt x="156972" y="148590"/>
                </a:lnTo>
                <a:lnTo>
                  <a:pt x="144464" y="148590"/>
                </a:lnTo>
                <a:lnTo>
                  <a:pt x="131864" y="148590"/>
                </a:lnTo>
                <a:lnTo>
                  <a:pt x="119076" y="148590"/>
                </a:lnTo>
                <a:lnTo>
                  <a:pt x="110490" y="148590"/>
                </a:lnTo>
                <a:lnTo>
                  <a:pt x="110490" y="161220"/>
                </a:lnTo>
                <a:lnTo>
                  <a:pt x="110490" y="173929"/>
                </a:lnTo>
                <a:lnTo>
                  <a:pt x="110490" y="186679"/>
                </a:lnTo>
                <a:lnTo>
                  <a:pt x="110490" y="199435"/>
                </a:lnTo>
                <a:lnTo>
                  <a:pt x="110490" y="212163"/>
                </a:lnTo>
                <a:lnTo>
                  <a:pt x="110490" y="224826"/>
                </a:lnTo>
                <a:lnTo>
                  <a:pt x="110490" y="229362"/>
                </a:lnTo>
                <a:lnTo>
                  <a:pt x="111679" y="244514"/>
                </a:lnTo>
                <a:lnTo>
                  <a:pt x="115246" y="255702"/>
                </a:lnTo>
                <a:lnTo>
                  <a:pt x="117348" y="259080"/>
                </a:lnTo>
                <a:lnTo>
                  <a:pt x="121920" y="265176"/>
                </a:lnTo>
                <a:lnTo>
                  <a:pt x="128778" y="268986"/>
                </a:lnTo>
                <a:lnTo>
                  <a:pt x="139446" y="269748"/>
                </a:lnTo>
                <a:lnTo>
                  <a:pt x="139446" y="273558"/>
                </a:lnTo>
                <a:lnTo>
                  <a:pt x="139446" y="276606"/>
                </a:lnTo>
                <a:lnTo>
                  <a:pt x="139446" y="280416"/>
                </a:lnTo>
                <a:lnTo>
                  <a:pt x="126746" y="280416"/>
                </a:lnTo>
                <a:lnTo>
                  <a:pt x="0" y="280416"/>
                </a:lnTo>
                <a:lnTo>
                  <a:pt x="0" y="276606"/>
                </a:lnTo>
                <a:lnTo>
                  <a:pt x="0" y="273558"/>
                </a:lnTo>
                <a:lnTo>
                  <a:pt x="0" y="269748"/>
                </a:lnTo>
                <a:lnTo>
                  <a:pt x="10668" y="268986"/>
                </a:lnTo>
                <a:lnTo>
                  <a:pt x="17526" y="265176"/>
                </a:lnTo>
                <a:lnTo>
                  <a:pt x="22098" y="259842"/>
                </a:lnTo>
                <a:lnTo>
                  <a:pt x="26540" y="250467"/>
                </a:lnTo>
                <a:lnTo>
                  <a:pt x="28716" y="237009"/>
                </a:lnTo>
                <a:lnTo>
                  <a:pt x="28956" y="229362"/>
                </a:lnTo>
                <a:lnTo>
                  <a:pt x="28956" y="216605"/>
                </a:lnTo>
                <a:lnTo>
                  <a:pt x="28956" y="203851"/>
                </a:lnTo>
                <a:lnTo>
                  <a:pt x="28956" y="191100"/>
                </a:lnTo>
                <a:lnTo>
                  <a:pt x="28956" y="178355"/>
                </a:lnTo>
                <a:lnTo>
                  <a:pt x="28956" y="165617"/>
                </a:lnTo>
                <a:lnTo>
                  <a:pt x="28956" y="152889"/>
                </a:lnTo>
                <a:lnTo>
                  <a:pt x="28956" y="140172"/>
                </a:lnTo>
                <a:lnTo>
                  <a:pt x="28956" y="127469"/>
                </a:lnTo>
                <a:lnTo>
                  <a:pt x="28956" y="114780"/>
                </a:lnTo>
                <a:lnTo>
                  <a:pt x="28956" y="102108"/>
                </a:lnTo>
                <a:lnTo>
                  <a:pt x="28956" y="89456"/>
                </a:lnTo>
                <a:lnTo>
                  <a:pt x="28956" y="76824"/>
                </a:lnTo>
                <a:lnTo>
                  <a:pt x="28956" y="64214"/>
                </a:lnTo>
                <a:lnTo>
                  <a:pt x="28956" y="58674"/>
                </a:lnTo>
                <a:lnTo>
                  <a:pt x="27752" y="43419"/>
                </a:lnTo>
                <a:lnTo>
                  <a:pt x="24384" y="32495"/>
                </a:lnTo>
                <a:lnTo>
                  <a:pt x="22860" y="29718"/>
                </a:lnTo>
                <a:lnTo>
                  <a:pt x="18288" y="22860"/>
                </a:lnTo>
                <a:lnTo>
                  <a:pt x="10668" y="19812"/>
                </a:lnTo>
                <a:lnTo>
                  <a:pt x="0" y="19050"/>
                </a:lnTo>
                <a:lnTo>
                  <a:pt x="0" y="15240"/>
                </a:lnTo>
                <a:lnTo>
                  <a:pt x="0" y="11430"/>
                </a:lnTo>
                <a:lnTo>
                  <a:pt x="0" y="8382"/>
                </a:lnTo>
                <a:lnTo>
                  <a:pt x="12700" y="8382"/>
                </a:lnTo>
                <a:lnTo>
                  <a:pt x="25400" y="8382"/>
                </a:lnTo>
                <a:lnTo>
                  <a:pt x="38100" y="8382"/>
                </a:lnTo>
                <a:lnTo>
                  <a:pt x="50800" y="8382"/>
                </a:lnTo>
                <a:lnTo>
                  <a:pt x="63500" y="8382"/>
                </a:lnTo>
                <a:lnTo>
                  <a:pt x="76200" y="8382"/>
                </a:lnTo>
                <a:lnTo>
                  <a:pt x="88900" y="8382"/>
                </a:lnTo>
                <a:lnTo>
                  <a:pt x="101600" y="8382"/>
                </a:lnTo>
                <a:lnTo>
                  <a:pt x="114300" y="8382"/>
                </a:lnTo>
                <a:lnTo>
                  <a:pt x="127000" y="8382"/>
                </a:lnTo>
                <a:lnTo>
                  <a:pt x="139446" y="8382"/>
                </a:lnTo>
                <a:lnTo>
                  <a:pt x="139446" y="11430"/>
                </a:lnTo>
                <a:lnTo>
                  <a:pt x="139446" y="15240"/>
                </a:lnTo>
                <a:lnTo>
                  <a:pt x="139446" y="19050"/>
                </a:lnTo>
                <a:lnTo>
                  <a:pt x="126507" y="22542"/>
                </a:lnTo>
                <a:lnTo>
                  <a:pt x="117321" y="30707"/>
                </a:lnTo>
                <a:lnTo>
                  <a:pt x="111968" y="43622"/>
                </a:lnTo>
                <a:lnTo>
                  <a:pt x="110490" y="58674"/>
                </a:lnTo>
                <a:lnTo>
                  <a:pt x="110490" y="71243"/>
                </a:lnTo>
                <a:lnTo>
                  <a:pt x="110490" y="83837"/>
                </a:lnTo>
                <a:lnTo>
                  <a:pt x="110490" y="96483"/>
                </a:lnTo>
                <a:lnTo>
                  <a:pt x="110490" y="109205"/>
                </a:lnTo>
                <a:lnTo>
                  <a:pt x="110490" y="122029"/>
                </a:lnTo>
                <a:lnTo>
                  <a:pt x="110490" y="130302"/>
                </a:lnTo>
                <a:lnTo>
                  <a:pt x="123451" y="130302"/>
                </a:lnTo>
                <a:lnTo>
                  <a:pt x="136164" y="130302"/>
                </a:lnTo>
                <a:lnTo>
                  <a:pt x="148722" y="130302"/>
                </a:lnTo>
                <a:lnTo>
                  <a:pt x="156972" y="130302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07219" y="370967"/>
            <a:ext cx="83820" cy="247650"/>
          </a:xfrm>
          <a:custGeom>
            <a:avLst/>
            <a:gdLst/>
            <a:ahLst/>
            <a:cxnLst/>
            <a:rect l="l" t="t" r="r" b="b"/>
            <a:pathLst>
              <a:path w="83820" h="247650">
                <a:moveTo>
                  <a:pt x="42672" y="0"/>
                </a:moveTo>
                <a:lnTo>
                  <a:pt x="29629" y="2283"/>
                </a:lnTo>
                <a:lnTo>
                  <a:pt x="19156" y="9228"/>
                </a:lnTo>
                <a:lnTo>
                  <a:pt x="11110" y="20977"/>
                </a:lnTo>
                <a:lnTo>
                  <a:pt x="7448" y="30368"/>
                </a:lnTo>
                <a:lnTo>
                  <a:pt x="5359" y="38851"/>
                </a:lnTo>
                <a:lnTo>
                  <a:pt x="3627" y="49073"/>
                </a:lnTo>
                <a:lnTo>
                  <a:pt x="2245" y="61032"/>
                </a:lnTo>
                <a:lnTo>
                  <a:pt x="1201" y="74728"/>
                </a:lnTo>
                <a:lnTo>
                  <a:pt x="487" y="90163"/>
                </a:lnTo>
                <a:lnTo>
                  <a:pt x="92" y="107335"/>
                </a:lnTo>
                <a:lnTo>
                  <a:pt x="0" y="121920"/>
                </a:lnTo>
                <a:lnTo>
                  <a:pt x="143" y="140359"/>
                </a:lnTo>
                <a:lnTo>
                  <a:pt x="566" y="157133"/>
                </a:lnTo>
                <a:lnTo>
                  <a:pt x="1261" y="172243"/>
                </a:lnTo>
                <a:lnTo>
                  <a:pt x="2219" y="185688"/>
                </a:lnTo>
                <a:lnTo>
                  <a:pt x="3429" y="197468"/>
                </a:lnTo>
                <a:lnTo>
                  <a:pt x="4883" y="207583"/>
                </a:lnTo>
                <a:lnTo>
                  <a:pt x="6573" y="216033"/>
                </a:lnTo>
                <a:lnTo>
                  <a:pt x="15372" y="235434"/>
                </a:lnTo>
                <a:lnTo>
                  <a:pt x="25173" y="243747"/>
                </a:lnTo>
                <a:lnTo>
                  <a:pt x="37659" y="247442"/>
                </a:lnTo>
                <a:lnTo>
                  <a:pt x="41910" y="247650"/>
                </a:lnTo>
                <a:lnTo>
                  <a:pt x="55392" y="245259"/>
                </a:lnTo>
                <a:lnTo>
                  <a:pt x="65943" y="238166"/>
                </a:lnTo>
                <a:lnTo>
                  <a:pt x="73443" y="226490"/>
                </a:lnTo>
                <a:lnTo>
                  <a:pt x="77227" y="213784"/>
                </a:lnTo>
                <a:lnTo>
                  <a:pt x="78818" y="205128"/>
                </a:lnTo>
                <a:lnTo>
                  <a:pt x="80204" y="195012"/>
                </a:lnTo>
                <a:lnTo>
                  <a:pt x="81377" y="183435"/>
                </a:lnTo>
                <a:lnTo>
                  <a:pt x="82329" y="170398"/>
                </a:lnTo>
                <a:lnTo>
                  <a:pt x="83054" y="155900"/>
                </a:lnTo>
                <a:lnTo>
                  <a:pt x="83543" y="139943"/>
                </a:lnTo>
                <a:lnTo>
                  <a:pt x="83790" y="122524"/>
                </a:lnTo>
                <a:lnTo>
                  <a:pt x="83820" y="113538"/>
                </a:lnTo>
                <a:lnTo>
                  <a:pt x="83617" y="94439"/>
                </a:lnTo>
                <a:lnTo>
                  <a:pt x="83018" y="77418"/>
                </a:lnTo>
                <a:lnTo>
                  <a:pt x="82033" y="62431"/>
                </a:lnTo>
                <a:lnTo>
                  <a:pt x="80673" y="49433"/>
                </a:lnTo>
                <a:lnTo>
                  <a:pt x="78949" y="38381"/>
                </a:lnTo>
                <a:lnTo>
                  <a:pt x="76872" y="29231"/>
                </a:lnTo>
                <a:lnTo>
                  <a:pt x="73152" y="19049"/>
                </a:lnTo>
                <a:lnTo>
                  <a:pt x="64707" y="7853"/>
                </a:lnTo>
                <a:lnTo>
                  <a:pt x="53777" y="1592"/>
                </a:lnTo>
                <a:lnTo>
                  <a:pt x="42672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8387" y="358775"/>
            <a:ext cx="271272" cy="272034"/>
          </a:xfrm>
          <a:custGeom>
            <a:avLst/>
            <a:gdLst/>
            <a:ahLst/>
            <a:cxnLst/>
            <a:rect l="l" t="t" r="r" b="b"/>
            <a:pathLst>
              <a:path w="271272" h="272034">
                <a:moveTo>
                  <a:pt x="64770" y="272034"/>
                </a:moveTo>
                <a:lnTo>
                  <a:pt x="64770" y="268224"/>
                </a:lnTo>
                <a:lnTo>
                  <a:pt x="64770" y="265176"/>
                </a:lnTo>
                <a:lnTo>
                  <a:pt x="64770" y="261366"/>
                </a:lnTo>
                <a:lnTo>
                  <a:pt x="76200" y="261366"/>
                </a:lnTo>
                <a:lnTo>
                  <a:pt x="84582" y="258318"/>
                </a:lnTo>
                <a:lnTo>
                  <a:pt x="88392" y="252222"/>
                </a:lnTo>
                <a:lnTo>
                  <a:pt x="92337" y="243666"/>
                </a:lnTo>
                <a:lnTo>
                  <a:pt x="94618" y="230867"/>
                </a:lnTo>
                <a:lnTo>
                  <a:pt x="95250" y="216408"/>
                </a:lnTo>
                <a:lnTo>
                  <a:pt x="95250" y="203659"/>
                </a:lnTo>
                <a:lnTo>
                  <a:pt x="95250" y="190911"/>
                </a:lnTo>
                <a:lnTo>
                  <a:pt x="95250" y="178166"/>
                </a:lnTo>
                <a:lnTo>
                  <a:pt x="95250" y="165425"/>
                </a:lnTo>
                <a:lnTo>
                  <a:pt x="95250" y="152688"/>
                </a:lnTo>
                <a:lnTo>
                  <a:pt x="95250" y="139958"/>
                </a:lnTo>
                <a:lnTo>
                  <a:pt x="95250" y="127234"/>
                </a:lnTo>
                <a:lnTo>
                  <a:pt x="95250" y="114519"/>
                </a:lnTo>
                <a:lnTo>
                  <a:pt x="95250" y="101814"/>
                </a:lnTo>
                <a:lnTo>
                  <a:pt x="95250" y="89120"/>
                </a:lnTo>
                <a:lnTo>
                  <a:pt x="95250" y="76437"/>
                </a:lnTo>
                <a:lnTo>
                  <a:pt x="95250" y="63768"/>
                </a:lnTo>
                <a:lnTo>
                  <a:pt x="95250" y="51113"/>
                </a:lnTo>
                <a:lnTo>
                  <a:pt x="95250" y="38474"/>
                </a:lnTo>
                <a:lnTo>
                  <a:pt x="95250" y="25852"/>
                </a:lnTo>
                <a:lnTo>
                  <a:pt x="95250" y="18288"/>
                </a:lnTo>
                <a:lnTo>
                  <a:pt x="82550" y="18288"/>
                </a:lnTo>
                <a:lnTo>
                  <a:pt x="69850" y="18288"/>
                </a:lnTo>
                <a:lnTo>
                  <a:pt x="67818" y="18288"/>
                </a:lnTo>
                <a:lnTo>
                  <a:pt x="51792" y="19195"/>
                </a:lnTo>
                <a:lnTo>
                  <a:pt x="39166" y="22007"/>
                </a:lnTo>
                <a:lnTo>
                  <a:pt x="29801" y="26863"/>
                </a:lnTo>
                <a:lnTo>
                  <a:pt x="28194" y="28194"/>
                </a:lnTo>
                <a:lnTo>
                  <a:pt x="22702" y="35631"/>
                </a:lnTo>
                <a:lnTo>
                  <a:pt x="17756" y="46479"/>
                </a:lnTo>
                <a:lnTo>
                  <a:pt x="13549" y="60641"/>
                </a:lnTo>
                <a:lnTo>
                  <a:pt x="11430" y="70866"/>
                </a:lnTo>
                <a:lnTo>
                  <a:pt x="7620" y="70866"/>
                </a:lnTo>
                <a:lnTo>
                  <a:pt x="3810" y="70866"/>
                </a:lnTo>
                <a:lnTo>
                  <a:pt x="0" y="70866"/>
                </a:lnTo>
                <a:lnTo>
                  <a:pt x="0" y="58166"/>
                </a:lnTo>
                <a:lnTo>
                  <a:pt x="0" y="45466"/>
                </a:lnTo>
                <a:lnTo>
                  <a:pt x="0" y="32766"/>
                </a:lnTo>
                <a:lnTo>
                  <a:pt x="0" y="20066"/>
                </a:lnTo>
                <a:lnTo>
                  <a:pt x="0" y="7366"/>
                </a:lnTo>
                <a:lnTo>
                  <a:pt x="0" y="0"/>
                </a:lnTo>
                <a:lnTo>
                  <a:pt x="13596" y="0"/>
                </a:lnTo>
                <a:lnTo>
                  <a:pt x="27182" y="0"/>
                </a:lnTo>
                <a:lnTo>
                  <a:pt x="40758" y="0"/>
                </a:lnTo>
                <a:lnTo>
                  <a:pt x="54327" y="0"/>
                </a:lnTo>
                <a:lnTo>
                  <a:pt x="67889" y="0"/>
                </a:lnTo>
                <a:lnTo>
                  <a:pt x="81445" y="0"/>
                </a:lnTo>
                <a:lnTo>
                  <a:pt x="94997" y="0"/>
                </a:lnTo>
                <a:lnTo>
                  <a:pt x="108545" y="0"/>
                </a:lnTo>
                <a:lnTo>
                  <a:pt x="122091" y="0"/>
                </a:lnTo>
                <a:lnTo>
                  <a:pt x="135636" y="0"/>
                </a:lnTo>
                <a:lnTo>
                  <a:pt x="149180" y="0"/>
                </a:lnTo>
                <a:lnTo>
                  <a:pt x="162726" y="0"/>
                </a:lnTo>
                <a:lnTo>
                  <a:pt x="271272" y="0"/>
                </a:lnTo>
                <a:lnTo>
                  <a:pt x="271272" y="12700"/>
                </a:lnTo>
                <a:lnTo>
                  <a:pt x="271272" y="70866"/>
                </a:lnTo>
                <a:lnTo>
                  <a:pt x="267462" y="70866"/>
                </a:lnTo>
                <a:lnTo>
                  <a:pt x="264414" y="70866"/>
                </a:lnTo>
                <a:lnTo>
                  <a:pt x="260604" y="70866"/>
                </a:lnTo>
                <a:lnTo>
                  <a:pt x="257265" y="55195"/>
                </a:lnTo>
                <a:lnTo>
                  <a:pt x="252838" y="42588"/>
                </a:lnTo>
                <a:lnTo>
                  <a:pt x="247765" y="33046"/>
                </a:lnTo>
                <a:lnTo>
                  <a:pt x="245364" y="29718"/>
                </a:lnTo>
                <a:lnTo>
                  <a:pt x="237426" y="23930"/>
                </a:lnTo>
                <a:lnTo>
                  <a:pt x="225849" y="20164"/>
                </a:lnTo>
                <a:lnTo>
                  <a:pt x="210633" y="18420"/>
                </a:lnTo>
                <a:lnTo>
                  <a:pt x="204216" y="18288"/>
                </a:lnTo>
                <a:lnTo>
                  <a:pt x="191516" y="18288"/>
                </a:lnTo>
                <a:lnTo>
                  <a:pt x="178816" y="18288"/>
                </a:lnTo>
                <a:lnTo>
                  <a:pt x="176784" y="18288"/>
                </a:lnTo>
                <a:lnTo>
                  <a:pt x="176784" y="30899"/>
                </a:lnTo>
                <a:lnTo>
                  <a:pt x="176784" y="43528"/>
                </a:lnTo>
                <a:lnTo>
                  <a:pt x="176784" y="56174"/>
                </a:lnTo>
                <a:lnTo>
                  <a:pt x="176784" y="68834"/>
                </a:lnTo>
                <a:lnTo>
                  <a:pt x="176784" y="81509"/>
                </a:lnTo>
                <a:lnTo>
                  <a:pt x="176784" y="94196"/>
                </a:lnTo>
                <a:lnTo>
                  <a:pt x="176784" y="106895"/>
                </a:lnTo>
                <a:lnTo>
                  <a:pt x="176784" y="119604"/>
                </a:lnTo>
                <a:lnTo>
                  <a:pt x="176784" y="132323"/>
                </a:lnTo>
                <a:lnTo>
                  <a:pt x="176784" y="216408"/>
                </a:lnTo>
                <a:lnTo>
                  <a:pt x="177589" y="233319"/>
                </a:lnTo>
                <a:lnTo>
                  <a:pt x="179875" y="245566"/>
                </a:lnTo>
                <a:lnTo>
                  <a:pt x="182880" y="252222"/>
                </a:lnTo>
                <a:lnTo>
                  <a:pt x="191920" y="258687"/>
                </a:lnTo>
                <a:lnTo>
                  <a:pt x="206370" y="261306"/>
                </a:lnTo>
                <a:lnTo>
                  <a:pt x="207264" y="261366"/>
                </a:lnTo>
                <a:lnTo>
                  <a:pt x="207264" y="265176"/>
                </a:lnTo>
                <a:lnTo>
                  <a:pt x="207264" y="268224"/>
                </a:lnTo>
                <a:lnTo>
                  <a:pt x="207264" y="272034"/>
                </a:lnTo>
                <a:lnTo>
                  <a:pt x="194445" y="272034"/>
                </a:lnTo>
                <a:lnTo>
                  <a:pt x="67549" y="272034"/>
                </a:lnTo>
                <a:lnTo>
                  <a:pt x="64770" y="272034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13187" y="350393"/>
            <a:ext cx="227838" cy="288798"/>
          </a:xfrm>
          <a:custGeom>
            <a:avLst/>
            <a:gdLst/>
            <a:ahLst/>
            <a:cxnLst/>
            <a:rect l="l" t="t" r="r" b="b"/>
            <a:pathLst>
              <a:path w="227837" h="288797">
                <a:moveTo>
                  <a:pt x="219456" y="210311"/>
                </a:moveTo>
                <a:lnTo>
                  <a:pt x="222504" y="212597"/>
                </a:lnTo>
                <a:lnTo>
                  <a:pt x="225552" y="214883"/>
                </a:lnTo>
                <a:lnTo>
                  <a:pt x="227838" y="217169"/>
                </a:lnTo>
                <a:lnTo>
                  <a:pt x="220900" y="229558"/>
                </a:lnTo>
                <a:lnTo>
                  <a:pt x="213194" y="240666"/>
                </a:lnTo>
                <a:lnTo>
                  <a:pt x="204825" y="250518"/>
                </a:lnTo>
                <a:lnTo>
                  <a:pt x="195894" y="259141"/>
                </a:lnTo>
                <a:lnTo>
                  <a:pt x="186506" y="266560"/>
                </a:lnTo>
                <a:lnTo>
                  <a:pt x="169013" y="277080"/>
                </a:lnTo>
                <a:lnTo>
                  <a:pt x="157105" y="282194"/>
                </a:lnTo>
                <a:lnTo>
                  <a:pt x="144906" y="285852"/>
                </a:lnTo>
                <a:lnTo>
                  <a:pt x="132452" y="288053"/>
                </a:lnTo>
                <a:lnTo>
                  <a:pt x="119778" y="288797"/>
                </a:lnTo>
                <a:lnTo>
                  <a:pt x="119634" y="288797"/>
                </a:lnTo>
                <a:lnTo>
                  <a:pt x="105535" y="288079"/>
                </a:lnTo>
                <a:lnTo>
                  <a:pt x="92234" y="285924"/>
                </a:lnTo>
                <a:lnTo>
                  <a:pt x="79732" y="282333"/>
                </a:lnTo>
                <a:lnTo>
                  <a:pt x="68027" y="277304"/>
                </a:lnTo>
                <a:lnTo>
                  <a:pt x="57121" y="270839"/>
                </a:lnTo>
                <a:lnTo>
                  <a:pt x="47013" y="262938"/>
                </a:lnTo>
                <a:lnTo>
                  <a:pt x="37703" y="253600"/>
                </a:lnTo>
                <a:lnTo>
                  <a:pt x="25203" y="237394"/>
                </a:lnTo>
                <a:lnTo>
                  <a:pt x="18648" y="226656"/>
                </a:lnTo>
                <a:lnTo>
                  <a:pt x="13093" y="215428"/>
                </a:lnTo>
                <a:lnTo>
                  <a:pt x="8529" y="203700"/>
                </a:lnTo>
                <a:lnTo>
                  <a:pt x="4948" y="191466"/>
                </a:lnTo>
                <a:lnTo>
                  <a:pt x="2342" y="178716"/>
                </a:lnTo>
                <a:lnTo>
                  <a:pt x="703" y="165442"/>
                </a:lnTo>
                <a:lnTo>
                  <a:pt x="22" y="151637"/>
                </a:lnTo>
                <a:lnTo>
                  <a:pt x="0" y="148589"/>
                </a:lnTo>
                <a:lnTo>
                  <a:pt x="461" y="135101"/>
                </a:lnTo>
                <a:lnTo>
                  <a:pt x="1844" y="121976"/>
                </a:lnTo>
                <a:lnTo>
                  <a:pt x="4149" y="109224"/>
                </a:lnTo>
                <a:lnTo>
                  <a:pt x="7376" y="96852"/>
                </a:lnTo>
                <a:lnTo>
                  <a:pt x="11526" y="84871"/>
                </a:lnTo>
                <a:lnTo>
                  <a:pt x="16597" y="73288"/>
                </a:lnTo>
                <a:lnTo>
                  <a:pt x="22591" y="62113"/>
                </a:lnTo>
                <a:lnTo>
                  <a:pt x="29506" y="51355"/>
                </a:lnTo>
                <a:lnTo>
                  <a:pt x="38203" y="39949"/>
                </a:lnTo>
                <a:lnTo>
                  <a:pt x="47411" y="30220"/>
                </a:lnTo>
                <a:lnTo>
                  <a:pt x="57339" y="21859"/>
                </a:lnTo>
                <a:lnTo>
                  <a:pt x="67989" y="14860"/>
                </a:lnTo>
                <a:lnTo>
                  <a:pt x="79359" y="9216"/>
                </a:lnTo>
                <a:lnTo>
                  <a:pt x="91452" y="4920"/>
                </a:lnTo>
                <a:lnTo>
                  <a:pt x="104265" y="1965"/>
                </a:lnTo>
                <a:lnTo>
                  <a:pt x="117800" y="344"/>
                </a:lnTo>
                <a:lnTo>
                  <a:pt x="128016" y="0"/>
                </a:lnTo>
                <a:lnTo>
                  <a:pt x="142751" y="674"/>
                </a:lnTo>
                <a:lnTo>
                  <a:pt x="156389" y="2716"/>
                </a:lnTo>
                <a:lnTo>
                  <a:pt x="168878" y="6152"/>
                </a:lnTo>
                <a:lnTo>
                  <a:pt x="180163" y="11009"/>
                </a:lnTo>
                <a:lnTo>
                  <a:pt x="190191" y="17313"/>
                </a:lnTo>
                <a:lnTo>
                  <a:pt x="205590" y="31791"/>
                </a:lnTo>
                <a:lnTo>
                  <a:pt x="213276" y="42627"/>
                </a:lnTo>
                <a:lnTo>
                  <a:pt x="218130" y="53964"/>
                </a:lnTo>
                <a:lnTo>
                  <a:pt x="220153" y="65926"/>
                </a:lnTo>
                <a:lnTo>
                  <a:pt x="218328" y="82200"/>
                </a:lnTo>
                <a:lnTo>
                  <a:pt x="212387" y="92989"/>
                </a:lnTo>
                <a:lnTo>
                  <a:pt x="199829" y="102224"/>
                </a:lnTo>
                <a:lnTo>
                  <a:pt x="187019" y="105049"/>
                </a:lnTo>
                <a:lnTo>
                  <a:pt x="170467" y="103164"/>
                </a:lnTo>
                <a:lnTo>
                  <a:pt x="159350" y="97188"/>
                </a:lnTo>
                <a:lnTo>
                  <a:pt x="149451" y="85460"/>
                </a:lnTo>
                <a:lnTo>
                  <a:pt x="145077" y="74115"/>
                </a:lnTo>
                <a:lnTo>
                  <a:pt x="142324" y="59450"/>
                </a:lnTo>
                <a:lnTo>
                  <a:pt x="141732" y="53339"/>
                </a:lnTo>
                <a:lnTo>
                  <a:pt x="138682" y="38690"/>
                </a:lnTo>
                <a:lnTo>
                  <a:pt x="134107" y="28549"/>
                </a:lnTo>
                <a:lnTo>
                  <a:pt x="133350" y="27431"/>
                </a:lnTo>
                <a:lnTo>
                  <a:pt x="128778" y="22859"/>
                </a:lnTo>
                <a:lnTo>
                  <a:pt x="123444" y="20573"/>
                </a:lnTo>
                <a:lnTo>
                  <a:pt x="117348" y="20573"/>
                </a:lnTo>
                <a:lnTo>
                  <a:pt x="105400" y="23529"/>
                </a:lnTo>
                <a:lnTo>
                  <a:pt x="95294" y="32689"/>
                </a:lnTo>
                <a:lnTo>
                  <a:pt x="88806" y="44064"/>
                </a:lnTo>
                <a:lnTo>
                  <a:pt x="84810" y="54570"/>
                </a:lnTo>
                <a:lnTo>
                  <a:pt x="81764" y="66570"/>
                </a:lnTo>
                <a:lnTo>
                  <a:pt x="79696" y="80065"/>
                </a:lnTo>
                <a:lnTo>
                  <a:pt x="78633" y="95053"/>
                </a:lnTo>
                <a:lnTo>
                  <a:pt x="78486" y="103631"/>
                </a:lnTo>
                <a:lnTo>
                  <a:pt x="78818" y="116680"/>
                </a:lnTo>
                <a:lnTo>
                  <a:pt x="79829" y="129489"/>
                </a:lnTo>
                <a:lnTo>
                  <a:pt x="81542" y="142079"/>
                </a:lnTo>
                <a:lnTo>
                  <a:pt x="83979" y="154473"/>
                </a:lnTo>
                <a:lnTo>
                  <a:pt x="87162" y="166693"/>
                </a:lnTo>
                <a:lnTo>
                  <a:pt x="90678" y="177545"/>
                </a:lnTo>
                <a:lnTo>
                  <a:pt x="95876" y="191144"/>
                </a:lnTo>
                <a:lnTo>
                  <a:pt x="102059" y="203152"/>
                </a:lnTo>
                <a:lnTo>
                  <a:pt x="109070" y="213685"/>
                </a:lnTo>
                <a:lnTo>
                  <a:pt x="116755" y="222858"/>
                </a:lnTo>
                <a:lnTo>
                  <a:pt x="124206" y="230123"/>
                </a:lnTo>
                <a:lnTo>
                  <a:pt x="135033" y="236749"/>
                </a:lnTo>
                <a:lnTo>
                  <a:pt x="147096" y="240755"/>
                </a:lnTo>
                <a:lnTo>
                  <a:pt x="160250" y="242290"/>
                </a:lnTo>
                <a:lnTo>
                  <a:pt x="162306" y="242315"/>
                </a:lnTo>
                <a:lnTo>
                  <a:pt x="174882" y="240857"/>
                </a:lnTo>
                <a:lnTo>
                  <a:pt x="187010" y="236481"/>
                </a:lnTo>
                <a:lnTo>
                  <a:pt x="197715" y="230029"/>
                </a:lnTo>
                <a:lnTo>
                  <a:pt x="207569" y="222255"/>
                </a:lnTo>
                <a:lnTo>
                  <a:pt x="218231" y="211682"/>
                </a:lnTo>
                <a:lnTo>
                  <a:pt x="219456" y="21031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64647" y="358775"/>
            <a:ext cx="289560" cy="272034"/>
          </a:xfrm>
          <a:custGeom>
            <a:avLst/>
            <a:gdLst/>
            <a:ahLst/>
            <a:cxnLst/>
            <a:rect l="l" t="t" r="r" b="b"/>
            <a:pathLst>
              <a:path w="289560" h="272034">
                <a:moveTo>
                  <a:pt x="289560" y="0"/>
                </a:moveTo>
                <a:lnTo>
                  <a:pt x="289560" y="3048"/>
                </a:lnTo>
                <a:lnTo>
                  <a:pt x="289560" y="6858"/>
                </a:lnTo>
                <a:lnTo>
                  <a:pt x="289560" y="10668"/>
                </a:lnTo>
                <a:lnTo>
                  <a:pt x="280416" y="10668"/>
                </a:lnTo>
                <a:lnTo>
                  <a:pt x="273558" y="12954"/>
                </a:lnTo>
                <a:lnTo>
                  <a:pt x="268986" y="17526"/>
                </a:lnTo>
                <a:lnTo>
                  <a:pt x="264432" y="25517"/>
                </a:lnTo>
                <a:lnTo>
                  <a:pt x="261969" y="38297"/>
                </a:lnTo>
                <a:lnTo>
                  <a:pt x="261366" y="52577"/>
                </a:lnTo>
                <a:lnTo>
                  <a:pt x="261366" y="65277"/>
                </a:lnTo>
                <a:lnTo>
                  <a:pt x="261366" y="77978"/>
                </a:lnTo>
                <a:lnTo>
                  <a:pt x="261366" y="208026"/>
                </a:lnTo>
                <a:lnTo>
                  <a:pt x="261983" y="224467"/>
                </a:lnTo>
                <a:lnTo>
                  <a:pt x="263749" y="237499"/>
                </a:lnTo>
                <a:lnTo>
                  <a:pt x="266533" y="247122"/>
                </a:lnTo>
                <a:lnTo>
                  <a:pt x="267462" y="249174"/>
                </a:lnTo>
                <a:lnTo>
                  <a:pt x="272034" y="256032"/>
                </a:lnTo>
                <a:lnTo>
                  <a:pt x="279654" y="260604"/>
                </a:lnTo>
                <a:lnTo>
                  <a:pt x="289560" y="261365"/>
                </a:lnTo>
                <a:lnTo>
                  <a:pt x="289560" y="265176"/>
                </a:lnTo>
                <a:lnTo>
                  <a:pt x="289560" y="268224"/>
                </a:lnTo>
                <a:lnTo>
                  <a:pt x="289560" y="272034"/>
                </a:lnTo>
                <a:lnTo>
                  <a:pt x="276980" y="272034"/>
                </a:lnTo>
                <a:lnTo>
                  <a:pt x="264367" y="272034"/>
                </a:lnTo>
                <a:lnTo>
                  <a:pt x="251721" y="272034"/>
                </a:lnTo>
                <a:lnTo>
                  <a:pt x="239048" y="272033"/>
                </a:lnTo>
                <a:lnTo>
                  <a:pt x="226351" y="272034"/>
                </a:lnTo>
                <a:lnTo>
                  <a:pt x="213633" y="272034"/>
                </a:lnTo>
                <a:lnTo>
                  <a:pt x="200898" y="272034"/>
                </a:lnTo>
                <a:lnTo>
                  <a:pt x="188149" y="272034"/>
                </a:lnTo>
                <a:lnTo>
                  <a:pt x="175389" y="272034"/>
                </a:lnTo>
                <a:lnTo>
                  <a:pt x="162623" y="272034"/>
                </a:lnTo>
                <a:lnTo>
                  <a:pt x="150876" y="272034"/>
                </a:lnTo>
                <a:lnTo>
                  <a:pt x="150876" y="268224"/>
                </a:lnTo>
                <a:lnTo>
                  <a:pt x="150876" y="265176"/>
                </a:lnTo>
                <a:lnTo>
                  <a:pt x="150876" y="261365"/>
                </a:lnTo>
                <a:lnTo>
                  <a:pt x="162597" y="258464"/>
                </a:lnTo>
                <a:lnTo>
                  <a:pt x="171211" y="250850"/>
                </a:lnTo>
                <a:lnTo>
                  <a:pt x="176822" y="238628"/>
                </a:lnTo>
                <a:lnTo>
                  <a:pt x="179531" y="221900"/>
                </a:lnTo>
                <a:lnTo>
                  <a:pt x="179832" y="212597"/>
                </a:lnTo>
                <a:lnTo>
                  <a:pt x="179832" y="199751"/>
                </a:lnTo>
                <a:lnTo>
                  <a:pt x="179832" y="186941"/>
                </a:lnTo>
                <a:lnTo>
                  <a:pt x="179832" y="174205"/>
                </a:lnTo>
                <a:lnTo>
                  <a:pt x="179832" y="161580"/>
                </a:lnTo>
                <a:lnTo>
                  <a:pt x="179832" y="149352"/>
                </a:lnTo>
                <a:lnTo>
                  <a:pt x="153924" y="149352"/>
                </a:lnTo>
                <a:lnTo>
                  <a:pt x="149669" y="161306"/>
                </a:lnTo>
                <a:lnTo>
                  <a:pt x="145342" y="173225"/>
                </a:lnTo>
                <a:lnTo>
                  <a:pt x="140953" y="185119"/>
                </a:lnTo>
                <a:lnTo>
                  <a:pt x="136516" y="196994"/>
                </a:lnTo>
                <a:lnTo>
                  <a:pt x="132043" y="208860"/>
                </a:lnTo>
                <a:lnTo>
                  <a:pt x="127546" y="220724"/>
                </a:lnTo>
                <a:lnTo>
                  <a:pt x="123039" y="232595"/>
                </a:lnTo>
                <a:lnTo>
                  <a:pt x="118533" y="244482"/>
                </a:lnTo>
                <a:lnTo>
                  <a:pt x="114041" y="256393"/>
                </a:lnTo>
                <a:lnTo>
                  <a:pt x="109576" y="268335"/>
                </a:lnTo>
                <a:lnTo>
                  <a:pt x="108204" y="272034"/>
                </a:lnTo>
                <a:lnTo>
                  <a:pt x="95592" y="272034"/>
                </a:lnTo>
                <a:lnTo>
                  <a:pt x="82973" y="272034"/>
                </a:lnTo>
                <a:lnTo>
                  <a:pt x="70339" y="272034"/>
                </a:lnTo>
                <a:lnTo>
                  <a:pt x="57682" y="272034"/>
                </a:lnTo>
                <a:lnTo>
                  <a:pt x="0" y="272034"/>
                </a:lnTo>
                <a:lnTo>
                  <a:pt x="0" y="268224"/>
                </a:lnTo>
                <a:lnTo>
                  <a:pt x="0" y="265176"/>
                </a:lnTo>
                <a:lnTo>
                  <a:pt x="0" y="261365"/>
                </a:lnTo>
                <a:lnTo>
                  <a:pt x="13023" y="259341"/>
                </a:lnTo>
                <a:lnTo>
                  <a:pt x="24325" y="254164"/>
                </a:lnTo>
                <a:lnTo>
                  <a:pt x="33907" y="245696"/>
                </a:lnTo>
                <a:lnTo>
                  <a:pt x="41768" y="233797"/>
                </a:lnTo>
                <a:lnTo>
                  <a:pt x="45720" y="224790"/>
                </a:lnTo>
                <a:lnTo>
                  <a:pt x="49948" y="212876"/>
                </a:lnTo>
                <a:lnTo>
                  <a:pt x="54255" y="200963"/>
                </a:lnTo>
                <a:lnTo>
                  <a:pt x="58627" y="189050"/>
                </a:lnTo>
                <a:lnTo>
                  <a:pt x="63052" y="177136"/>
                </a:lnTo>
                <a:lnTo>
                  <a:pt x="67516" y="165223"/>
                </a:lnTo>
                <a:lnTo>
                  <a:pt x="72007" y="153310"/>
                </a:lnTo>
                <a:lnTo>
                  <a:pt x="76512" y="141396"/>
                </a:lnTo>
                <a:lnTo>
                  <a:pt x="76962" y="140208"/>
                </a:lnTo>
                <a:lnTo>
                  <a:pt x="61229" y="134333"/>
                </a:lnTo>
                <a:lnTo>
                  <a:pt x="47807" y="127334"/>
                </a:lnTo>
                <a:lnTo>
                  <a:pt x="36695" y="119200"/>
                </a:lnTo>
                <a:lnTo>
                  <a:pt x="27893" y="109917"/>
                </a:lnTo>
                <a:lnTo>
                  <a:pt x="21402" y="99476"/>
                </a:lnTo>
                <a:lnTo>
                  <a:pt x="17221" y="87864"/>
                </a:lnTo>
                <a:lnTo>
                  <a:pt x="15350" y="75069"/>
                </a:lnTo>
                <a:lnTo>
                  <a:pt x="15240" y="70866"/>
                </a:lnTo>
                <a:lnTo>
                  <a:pt x="16444" y="57583"/>
                </a:lnTo>
                <a:lnTo>
                  <a:pt x="20058" y="45333"/>
                </a:lnTo>
                <a:lnTo>
                  <a:pt x="26081" y="34116"/>
                </a:lnTo>
                <a:lnTo>
                  <a:pt x="31242" y="27432"/>
                </a:lnTo>
                <a:lnTo>
                  <a:pt x="40800" y="18217"/>
                </a:lnTo>
                <a:lnTo>
                  <a:pt x="51448" y="11179"/>
                </a:lnTo>
                <a:lnTo>
                  <a:pt x="63183" y="6318"/>
                </a:lnTo>
                <a:lnTo>
                  <a:pt x="70104" y="4572"/>
                </a:lnTo>
                <a:lnTo>
                  <a:pt x="78101" y="2940"/>
                </a:lnTo>
                <a:lnTo>
                  <a:pt x="87923" y="1736"/>
                </a:lnTo>
                <a:lnTo>
                  <a:pt x="99569" y="900"/>
                </a:lnTo>
                <a:lnTo>
                  <a:pt x="113040" y="372"/>
                </a:lnTo>
                <a:lnTo>
                  <a:pt x="128336" y="92"/>
                </a:lnTo>
                <a:lnTo>
                  <a:pt x="145457" y="1"/>
                </a:lnTo>
                <a:lnTo>
                  <a:pt x="160528" y="0"/>
                </a:lnTo>
                <a:lnTo>
                  <a:pt x="173228" y="0"/>
                </a:lnTo>
                <a:lnTo>
                  <a:pt x="185928" y="0"/>
                </a:lnTo>
                <a:lnTo>
                  <a:pt x="198628" y="0"/>
                </a:lnTo>
                <a:lnTo>
                  <a:pt x="211328" y="0"/>
                </a:lnTo>
                <a:lnTo>
                  <a:pt x="224028" y="0"/>
                </a:lnTo>
                <a:lnTo>
                  <a:pt x="236728" y="0"/>
                </a:lnTo>
                <a:lnTo>
                  <a:pt x="249428" y="0"/>
                </a:lnTo>
                <a:lnTo>
                  <a:pt x="262128" y="0"/>
                </a:lnTo>
                <a:lnTo>
                  <a:pt x="274828" y="0"/>
                </a:lnTo>
                <a:lnTo>
                  <a:pt x="287528" y="0"/>
                </a:lnTo>
                <a:lnTo>
                  <a:pt x="28956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65231" y="377063"/>
            <a:ext cx="79248" cy="113538"/>
          </a:xfrm>
          <a:custGeom>
            <a:avLst/>
            <a:gdLst/>
            <a:ahLst/>
            <a:cxnLst/>
            <a:rect l="l" t="t" r="r" b="b"/>
            <a:pathLst>
              <a:path w="79248" h="113537">
                <a:moveTo>
                  <a:pt x="79248" y="3810"/>
                </a:moveTo>
                <a:lnTo>
                  <a:pt x="65508" y="1322"/>
                </a:lnTo>
                <a:lnTo>
                  <a:pt x="53610" y="75"/>
                </a:lnTo>
                <a:lnTo>
                  <a:pt x="50292" y="0"/>
                </a:lnTo>
                <a:lnTo>
                  <a:pt x="35698" y="1403"/>
                </a:lnTo>
                <a:lnTo>
                  <a:pt x="23717" y="5712"/>
                </a:lnTo>
                <a:lnTo>
                  <a:pt x="14203" y="13071"/>
                </a:lnTo>
                <a:lnTo>
                  <a:pt x="6180" y="25081"/>
                </a:lnTo>
                <a:lnTo>
                  <a:pt x="1827" y="36883"/>
                </a:lnTo>
                <a:lnTo>
                  <a:pt x="38" y="50170"/>
                </a:lnTo>
                <a:lnTo>
                  <a:pt x="0" y="52578"/>
                </a:lnTo>
                <a:lnTo>
                  <a:pt x="1290" y="66551"/>
                </a:lnTo>
                <a:lnTo>
                  <a:pt x="5103" y="79046"/>
                </a:lnTo>
                <a:lnTo>
                  <a:pt x="11352" y="89887"/>
                </a:lnTo>
                <a:lnTo>
                  <a:pt x="17526" y="96774"/>
                </a:lnTo>
                <a:lnTo>
                  <a:pt x="26790" y="103705"/>
                </a:lnTo>
                <a:lnTo>
                  <a:pt x="37750" y="108756"/>
                </a:lnTo>
                <a:lnTo>
                  <a:pt x="50405" y="111981"/>
                </a:lnTo>
                <a:lnTo>
                  <a:pt x="64754" y="113436"/>
                </a:lnTo>
                <a:lnTo>
                  <a:pt x="70104" y="113538"/>
                </a:lnTo>
                <a:lnTo>
                  <a:pt x="71628" y="113538"/>
                </a:lnTo>
                <a:lnTo>
                  <a:pt x="75438" y="113538"/>
                </a:lnTo>
                <a:lnTo>
                  <a:pt x="79248" y="112776"/>
                </a:lnTo>
                <a:lnTo>
                  <a:pt x="79248" y="100223"/>
                </a:lnTo>
                <a:lnTo>
                  <a:pt x="79248" y="87616"/>
                </a:lnTo>
                <a:lnTo>
                  <a:pt x="79248" y="74961"/>
                </a:lnTo>
                <a:lnTo>
                  <a:pt x="79248" y="11227"/>
                </a:lnTo>
                <a:lnTo>
                  <a:pt x="79248" y="381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55375" y="350393"/>
            <a:ext cx="229361" cy="288798"/>
          </a:xfrm>
          <a:custGeom>
            <a:avLst/>
            <a:gdLst/>
            <a:ahLst/>
            <a:cxnLst/>
            <a:rect l="l" t="t" r="r" b="b"/>
            <a:pathLst>
              <a:path w="229362" h="288797">
                <a:moveTo>
                  <a:pt x="128777" y="0"/>
                </a:moveTo>
                <a:lnTo>
                  <a:pt x="117870" y="392"/>
                </a:lnTo>
                <a:lnTo>
                  <a:pt x="104387" y="2064"/>
                </a:lnTo>
                <a:lnTo>
                  <a:pt x="91580" y="5053"/>
                </a:lnTo>
                <a:lnTo>
                  <a:pt x="79464" y="9368"/>
                </a:lnTo>
                <a:lnTo>
                  <a:pt x="68052" y="15014"/>
                </a:lnTo>
                <a:lnTo>
                  <a:pt x="57358" y="21999"/>
                </a:lnTo>
                <a:lnTo>
                  <a:pt x="47395" y="30330"/>
                </a:lnTo>
                <a:lnTo>
                  <a:pt x="38177" y="40012"/>
                </a:lnTo>
                <a:lnTo>
                  <a:pt x="29717" y="51053"/>
                </a:lnTo>
                <a:lnTo>
                  <a:pt x="22813" y="62113"/>
                </a:lnTo>
                <a:lnTo>
                  <a:pt x="16920" y="73288"/>
                </a:lnTo>
                <a:lnTo>
                  <a:pt x="11860" y="84871"/>
                </a:lnTo>
                <a:lnTo>
                  <a:pt x="7661" y="96852"/>
                </a:lnTo>
                <a:lnTo>
                  <a:pt x="4349" y="109224"/>
                </a:lnTo>
                <a:lnTo>
                  <a:pt x="1950" y="121976"/>
                </a:lnTo>
                <a:lnTo>
                  <a:pt x="492" y="135101"/>
                </a:lnTo>
                <a:lnTo>
                  <a:pt x="0" y="148589"/>
                </a:lnTo>
                <a:lnTo>
                  <a:pt x="23" y="151637"/>
                </a:lnTo>
                <a:lnTo>
                  <a:pt x="745" y="165442"/>
                </a:lnTo>
                <a:lnTo>
                  <a:pt x="2463" y="178716"/>
                </a:lnTo>
                <a:lnTo>
                  <a:pt x="5161" y="191466"/>
                </a:lnTo>
                <a:lnTo>
                  <a:pt x="8822" y="203700"/>
                </a:lnTo>
                <a:lnTo>
                  <a:pt x="13429" y="215428"/>
                </a:lnTo>
                <a:lnTo>
                  <a:pt x="18967" y="226656"/>
                </a:lnTo>
                <a:lnTo>
                  <a:pt x="25418" y="237394"/>
                </a:lnTo>
                <a:lnTo>
                  <a:pt x="32765" y="247649"/>
                </a:lnTo>
                <a:lnTo>
                  <a:pt x="47388" y="262938"/>
                </a:lnTo>
                <a:lnTo>
                  <a:pt x="57633" y="270839"/>
                </a:lnTo>
                <a:lnTo>
                  <a:pt x="68597" y="277304"/>
                </a:lnTo>
                <a:lnTo>
                  <a:pt x="80279" y="282333"/>
                </a:lnTo>
                <a:lnTo>
                  <a:pt x="92679" y="285924"/>
                </a:lnTo>
                <a:lnTo>
                  <a:pt x="105797" y="288079"/>
                </a:lnTo>
                <a:lnTo>
                  <a:pt x="119633" y="288797"/>
                </a:lnTo>
                <a:lnTo>
                  <a:pt x="120533" y="288794"/>
                </a:lnTo>
                <a:lnTo>
                  <a:pt x="133409" y="287984"/>
                </a:lnTo>
                <a:lnTo>
                  <a:pt x="145930" y="285751"/>
                </a:lnTo>
                <a:lnTo>
                  <a:pt x="158094" y="282094"/>
                </a:lnTo>
                <a:lnTo>
                  <a:pt x="169903" y="277014"/>
                </a:lnTo>
                <a:lnTo>
                  <a:pt x="181355" y="270509"/>
                </a:lnTo>
                <a:lnTo>
                  <a:pt x="197269" y="258914"/>
                </a:lnTo>
                <a:lnTo>
                  <a:pt x="206151" y="250322"/>
                </a:lnTo>
                <a:lnTo>
                  <a:pt x="214461" y="240518"/>
                </a:lnTo>
                <a:lnTo>
                  <a:pt x="222198" y="229475"/>
                </a:lnTo>
                <a:lnTo>
                  <a:pt x="229361" y="217169"/>
                </a:lnTo>
                <a:lnTo>
                  <a:pt x="226313" y="214883"/>
                </a:lnTo>
                <a:lnTo>
                  <a:pt x="223265" y="212597"/>
                </a:lnTo>
                <a:lnTo>
                  <a:pt x="220217" y="210311"/>
                </a:lnTo>
                <a:lnTo>
                  <a:pt x="208331" y="222255"/>
                </a:lnTo>
                <a:lnTo>
                  <a:pt x="198477" y="230029"/>
                </a:lnTo>
                <a:lnTo>
                  <a:pt x="189737" y="235457"/>
                </a:lnTo>
                <a:lnTo>
                  <a:pt x="175192" y="240932"/>
                </a:lnTo>
                <a:lnTo>
                  <a:pt x="162305" y="242315"/>
                </a:lnTo>
                <a:lnTo>
                  <a:pt x="160254" y="242290"/>
                </a:lnTo>
                <a:lnTo>
                  <a:pt x="147290" y="240755"/>
                </a:lnTo>
                <a:lnTo>
                  <a:pt x="135371" y="236749"/>
                </a:lnTo>
                <a:lnTo>
                  <a:pt x="124205" y="230123"/>
                </a:lnTo>
                <a:lnTo>
                  <a:pt x="117030" y="223082"/>
                </a:lnTo>
                <a:lnTo>
                  <a:pt x="109467" y="213878"/>
                </a:lnTo>
                <a:lnTo>
                  <a:pt x="102628" y="203299"/>
                </a:lnTo>
                <a:lnTo>
                  <a:pt x="96593" y="191228"/>
                </a:lnTo>
                <a:lnTo>
                  <a:pt x="91439" y="177545"/>
                </a:lnTo>
                <a:lnTo>
                  <a:pt x="87924" y="166693"/>
                </a:lnTo>
                <a:lnTo>
                  <a:pt x="84741" y="154473"/>
                </a:lnTo>
                <a:lnTo>
                  <a:pt x="82304" y="142079"/>
                </a:lnTo>
                <a:lnTo>
                  <a:pt x="80591" y="129489"/>
                </a:lnTo>
                <a:lnTo>
                  <a:pt x="79580" y="116680"/>
                </a:lnTo>
                <a:lnTo>
                  <a:pt x="79247" y="103631"/>
                </a:lnTo>
                <a:lnTo>
                  <a:pt x="79369" y="95234"/>
                </a:lnTo>
                <a:lnTo>
                  <a:pt x="80302" y="80196"/>
                </a:lnTo>
                <a:lnTo>
                  <a:pt x="82177" y="66658"/>
                </a:lnTo>
                <a:lnTo>
                  <a:pt x="85021" y="54622"/>
                </a:lnTo>
                <a:lnTo>
                  <a:pt x="88862" y="44086"/>
                </a:lnTo>
                <a:lnTo>
                  <a:pt x="93725" y="35051"/>
                </a:lnTo>
                <a:lnTo>
                  <a:pt x="106351" y="23393"/>
                </a:lnTo>
                <a:lnTo>
                  <a:pt x="118109" y="20573"/>
                </a:lnTo>
                <a:lnTo>
                  <a:pt x="124205" y="20573"/>
                </a:lnTo>
                <a:lnTo>
                  <a:pt x="134111" y="27431"/>
                </a:lnTo>
                <a:lnTo>
                  <a:pt x="139444" y="38690"/>
                </a:lnTo>
                <a:lnTo>
                  <a:pt x="142493" y="53339"/>
                </a:lnTo>
                <a:lnTo>
                  <a:pt x="143086" y="59450"/>
                </a:lnTo>
                <a:lnTo>
                  <a:pt x="145839" y="74115"/>
                </a:lnTo>
                <a:lnTo>
                  <a:pt x="150213" y="85460"/>
                </a:lnTo>
                <a:lnTo>
                  <a:pt x="156209" y="93725"/>
                </a:lnTo>
                <a:lnTo>
                  <a:pt x="160112" y="97188"/>
                </a:lnTo>
                <a:lnTo>
                  <a:pt x="171229" y="103164"/>
                </a:lnTo>
                <a:lnTo>
                  <a:pt x="184403" y="105155"/>
                </a:lnTo>
                <a:lnTo>
                  <a:pt x="187781" y="105049"/>
                </a:lnTo>
                <a:lnTo>
                  <a:pt x="200591" y="102224"/>
                </a:lnTo>
                <a:lnTo>
                  <a:pt x="211073" y="95249"/>
                </a:lnTo>
                <a:lnTo>
                  <a:pt x="219090" y="82200"/>
                </a:lnTo>
                <a:lnTo>
                  <a:pt x="220979" y="68579"/>
                </a:lnTo>
                <a:lnTo>
                  <a:pt x="220930" y="66254"/>
                </a:lnTo>
                <a:lnTo>
                  <a:pt x="218978" y="54196"/>
                </a:lnTo>
                <a:lnTo>
                  <a:pt x="214230" y="42774"/>
                </a:lnTo>
                <a:lnTo>
                  <a:pt x="206748" y="31862"/>
                </a:lnTo>
                <a:lnTo>
                  <a:pt x="196595" y="21335"/>
                </a:lnTo>
                <a:lnTo>
                  <a:pt x="191015" y="16955"/>
                </a:lnTo>
                <a:lnTo>
                  <a:pt x="180766" y="10782"/>
                </a:lnTo>
                <a:lnTo>
                  <a:pt x="169392" y="6025"/>
                </a:lnTo>
                <a:lnTo>
                  <a:pt x="156919" y="2660"/>
                </a:lnTo>
                <a:lnTo>
                  <a:pt x="143372" y="660"/>
                </a:lnTo>
                <a:lnTo>
                  <a:pt x="12877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19789" y="350393"/>
            <a:ext cx="255269" cy="288798"/>
          </a:xfrm>
          <a:custGeom>
            <a:avLst/>
            <a:gdLst/>
            <a:ahLst/>
            <a:cxnLst/>
            <a:rect l="l" t="t" r="r" b="b"/>
            <a:pathLst>
              <a:path w="255270" h="288797">
                <a:moveTo>
                  <a:pt x="85347" y="164323"/>
                </a:moveTo>
                <a:lnTo>
                  <a:pt x="85468" y="148829"/>
                </a:lnTo>
                <a:lnTo>
                  <a:pt x="85750" y="134303"/>
                </a:lnTo>
                <a:lnTo>
                  <a:pt x="86181" y="120745"/>
                </a:lnTo>
                <a:lnTo>
                  <a:pt x="86750" y="108156"/>
                </a:lnTo>
                <a:lnTo>
                  <a:pt x="87443" y="96535"/>
                </a:lnTo>
                <a:lnTo>
                  <a:pt x="88248" y="85883"/>
                </a:lnTo>
                <a:lnTo>
                  <a:pt x="89153" y="76200"/>
                </a:lnTo>
                <a:lnTo>
                  <a:pt x="90247" y="65197"/>
                </a:lnTo>
                <a:lnTo>
                  <a:pt x="93077" y="50876"/>
                </a:lnTo>
                <a:lnTo>
                  <a:pt x="34289" y="43434"/>
                </a:lnTo>
                <a:lnTo>
                  <a:pt x="23358" y="59361"/>
                </a:lnTo>
                <a:lnTo>
                  <a:pt x="17161" y="70533"/>
                </a:lnTo>
                <a:lnTo>
                  <a:pt x="11917" y="82059"/>
                </a:lnTo>
                <a:lnTo>
                  <a:pt x="7627" y="93956"/>
                </a:lnTo>
                <a:lnTo>
                  <a:pt x="4290" y="106237"/>
                </a:lnTo>
                <a:lnTo>
                  <a:pt x="1906" y="118919"/>
                </a:lnTo>
                <a:lnTo>
                  <a:pt x="476" y="132015"/>
                </a:lnTo>
                <a:lnTo>
                  <a:pt x="0" y="145542"/>
                </a:lnTo>
                <a:lnTo>
                  <a:pt x="34" y="149291"/>
                </a:lnTo>
                <a:lnTo>
                  <a:pt x="760" y="162752"/>
                </a:lnTo>
                <a:lnTo>
                  <a:pt x="2431" y="175765"/>
                </a:lnTo>
                <a:lnTo>
                  <a:pt x="5055" y="188348"/>
                </a:lnTo>
                <a:lnTo>
                  <a:pt x="8641" y="200516"/>
                </a:lnTo>
                <a:lnTo>
                  <a:pt x="13198" y="212286"/>
                </a:lnTo>
                <a:lnTo>
                  <a:pt x="18732" y="223673"/>
                </a:lnTo>
                <a:lnTo>
                  <a:pt x="25252" y="234693"/>
                </a:lnTo>
                <a:lnTo>
                  <a:pt x="32765" y="245364"/>
                </a:lnTo>
                <a:lnTo>
                  <a:pt x="43435" y="257475"/>
                </a:lnTo>
                <a:lnTo>
                  <a:pt x="52990" y="265785"/>
                </a:lnTo>
                <a:lnTo>
                  <a:pt x="63400" y="272817"/>
                </a:lnTo>
                <a:lnTo>
                  <a:pt x="74660" y="278570"/>
                </a:lnTo>
                <a:lnTo>
                  <a:pt x="86759" y="283044"/>
                </a:lnTo>
                <a:lnTo>
                  <a:pt x="99690" y="286241"/>
                </a:lnTo>
                <a:lnTo>
                  <a:pt x="113445" y="288158"/>
                </a:lnTo>
                <a:lnTo>
                  <a:pt x="128015" y="288798"/>
                </a:lnTo>
                <a:lnTo>
                  <a:pt x="136354" y="288573"/>
                </a:lnTo>
                <a:lnTo>
                  <a:pt x="150040" y="287162"/>
                </a:lnTo>
                <a:lnTo>
                  <a:pt x="163073" y="284460"/>
                </a:lnTo>
                <a:lnTo>
                  <a:pt x="175429" y="280475"/>
                </a:lnTo>
                <a:lnTo>
                  <a:pt x="187088" y="275214"/>
                </a:lnTo>
                <a:lnTo>
                  <a:pt x="198028" y="268684"/>
                </a:lnTo>
                <a:lnTo>
                  <a:pt x="208226" y="260892"/>
                </a:lnTo>
                <a:lnTo>
                  <a:pt x="217662" y="251847"/>
                </a:lnTo>
                <a:lnTo>
                  <a:pt x="226313" y="241554"/>
                </a:lnTo>
                <a:lnTo>
                  <a:pt x="233089" y="231416"/>
                </a:lnTo>
                <a:lnTo>
                  <a:pt x="238920" y="220756"/>
                </a:lnTo>
                <a:lnTo>
                  <a:pt x="243879" y="209472"/>
                </a:lnTo>
                <a:lnTo>
                  <a:pt x="247956" y="197574"/>
                </a:lnTo>
                <a:lnTo>
                  <a:pt x="251142" y="185071"/>
                </a:lnTo>
                <a:lnTo>
                  <a:pt x="253429" y="171971"/>
                </a:lnTo>
                <a:lnTo>
                  <a:pt x="254808" y="158284"/>
                </a:lnTo>
                <a:lnTo>
                  <a:pt x="255269" y="144018"/>
                </a:lnTo>
                <a:lnTo>
                  <a:pt x="254870" y="131498"/>
                </a:lnTo>
                <a:lnTo>
                  <a:pt x="253586" y="118570"/>
                </a:lnTo>
                <a:lnTo>
                  <a:pt x="251439" y="105989"/>
                </a:lnTo>
                <a:lnTo>
                  <a:pt x="248449" y="93732"/>
                </a:lnTo>
                <a:lnTo>
                  <a:pt x="244638" y="81777"/>
                </a:lnTo>
                <a:lnTo>
                  <a:pt x="240029" y="70103"/>
                </a:lnTo>
                <a:lnTo>
                  <a:pt x="230243" y="53206"/>
                </a:lnTo>
                <a:lnTo>
                  <a:pt x="222405" y="42976"/>
                </a:lnTo>
                <a:lnTo>
                  <a:pt x="213639" y="33727"/>
                </a:lnTo>
                <a:lnTo>
                  <a:pt x="204002" y="25489"/>
                </a:lnTo>
                <a:lnTo>
                  <a:pt x="193547" y="18287"/>
                </a:lnTo>
                <a:lnTo>
                  <a:pt x="176992" y="9979"/>
                </a:lnTo>
                <a:lnTo>
                  <a:pt x="164859" y="5613"/>
                </a:lnTo>
                <a:lnTo>
                  <a:pt x="152468" y="2494"/>
                </a:lnTo>
                <a:lnTo>
                  <a:pt x="139904" y="623"/>
                </a:lnTo>
                <a:lnTo>
                  <a:pt x="127253" y="0"/>
                </a:lnTo>
                <a:lnTo>
                  <a:pt x="126086" y="4"/>
                </a:lnTo>
                <a:lnTo>
                  <a:pt x="111786" y="775"/>
                </a:lnTo>
                <a:lnTo>
                  <a:pt x="98224" y="2877"/>
                </a:lnTo>
                <a:lnTo>
                  <a:pt x="85435" y="6309"/>
                </a:lnTo>
                <a:lnTo>
                  <a:pt x="73453" y="11073"/>
                </a:lnTo>
                <a:lnTo>
                  <a:pt x="62313" y="17167"/>
                </a:lnTo>
                <a:lnTo>
                  <a:pt x="52049" y="24592"/>
                </a:lnTo>
                <a:lnTo>
                  <a:pt x="115318" y="22990"/>
                </a:lnTo>
                <a:lnTo>
                  <a:pt x="128015" y="20574"/>
                </a:lnTo>
                <a:lnTo>
                  <a:pt x="136397" y="20574"/>
                </a:lnTo>
                <a:lnTo>
                  <a:pt x="147827" y="26670"/>
                </a:lnTo>
                <a:lnTo>
                  <a:pt x="158626" y="39981"/>
                </a:lnTo>
                <a:lnTo>
                  <a:pt x="163829" y="53340"/>
                </a:lnTo>
                <a:lnTo>
                  <a:pt x="166498" y="65570"/>
                </a:lnTo>
                <a:lnTo>
                  <a:pt x="167955" y="76624"/>
                </a:lnTo>
                <a:lnTo>
                  <a:pt x="169030" y="89700"/>
                </a:lnTo>
                <a:lnTo>
                  <a:pt x="169697" y="104799"/>
                </a:lnTo>
                <a:lnTo>
                  <a:pt x="169925" y="121920"/>
                </a:lnTo>
                <a:lnTo>
                  <a:pt x="169873" y="136199"/>
                </a:lnTo>
                <a:lnTo>
                  <a:pt x="169652" y="153400"/>
                </a:lnTo>
                <a:lnTo>
                  <a:pt x="169264" y="169163"/>
                </a:lnTo>
                <a:lnTo>
                  <a:pt x="168718" y="183481"/>
                </a:lnTo>
                <a:lnTo>
                  <a:pt x="168018" y="196349"/>
                </a:lnTo>
                <a:lnTo>
                  <a:pt x="167173" y="207758"/>
                </a:lnTo>
                <a:lnTo>
                  <a:pt x="166189" y="217703"/>
                </a:lnTo>
                <a:lnTo>
                  <a:pt x="165072" y="226176"/>
                </a:lnTo>
                <a:lnTo>
                  <a:pt x="162020" y="240373"/>
                </a:lnTo>
                <a:lnTo>
                  <a:pt x="156524" y="252088"/>
                </a:lnTo>
                <a:lnTo>
                  <a:pt x="148589" y="261365"/>
                </a:lnTo>
                <a:lnTo>
                  <a:pt x="135635" y="268224"/>
                </a:lnTo>
                <a:lnTo>
                  <a:pt x="126006" y="268204"/>
                </a:lnTo>
                <a:lnTo>
                  <a:pt x="113645" y="265506"/>
                </a:lnTo>
                <a:lnTo>
                  <a:pt x="102869" y="257556"/>
                </a:lnTo>
                <a:lnTo>
                  <a:pt x="92656" y="240124"/>
                </a:lnTo>
                <a:lnTo>
                  <a:pt x="89153" y="226314"/>
                </a:lnTo>
                <a:lnTo>
                  <a:pt x="87056" y="206651"/>
                </a:lnTo>
                <a:lnTo>
                  <a:pt x="86135" y="194133"/>
                </a:lnTo>
                <a:lnTo>
                  <a:pt x="85549" y="181160"/>
                </a:lnTo>
                <a:lnTo>
                  <a:pt x="85343" y="167640"/>
                </a:lnTo>
                <a:lnTo>
                  <a:pt x="85347" y="16432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54079" y="373383"/>
            <a:ext cx="81028" cy="27885"/>
          </a:xfrm>
          <a:custGeom>
            <a:avLst/>
            <a:gdLst/>
            <a:ahLst/>
            <a:cxnLst/>
            <a:rect l="l" t="t" r="r" b="b"/>
            <a:pathLst>
              <a:path w="81028" h="27885">
                <a:moveTo>
                  <a:pt x="62994" y="16852"/>
                </a:moveTo>
                <a:lnTo>
                  <a:pt x="68579" y="9013"/>
                </a:lnTo>
                <a:lnTo>
                  <a:pt x="70264" y="7248"/>
                </a:lnTo>
                <a:lnTo>
                  <a:pt x="81028" y="0"/>
                </a:lnTo>
                <a:lnTo>
                  <a:pt x="17759" y="1601"/>
                </a:lnTo>
                <a:lnTo>
                  <a:pt x="8406" y="10357"/>
                </a:lnTo>
                <a:lnTo>
                  <a:pt x="0" y="20443"/>
                </a:lnTo>
                <a:lnTo>
                  <a:pt x="58787" y="27885"/>
                </a:lnTo>
                <a:lnTo>
                  <a:pt x="62994" y="1685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55375" y="350393"/>
            <a:ext cx="229361" cy="288798"/>
          </a:xfrm>
          <a:custGeom>
            <a:avLst/>
            <a:gdLst/>
            <a:ahLst/>
            <a:cxnLst/>
            <a:rect l="l" t="t" r="r" b="b"/>
            <a:pathLst>
              <a:path w="229362" h="288797">
                <a:moveTo>
                  <a:pt x="220217" y="210311"/>
                </a:moveTo>
                <a:lnTo>
                  <a:pt x="223265" y="212597"/>
                </a:lnTo>
                <a:lnTo>
                  <a:pt x="226313" y="214883"/>
                </a:lnTo>
                <a:lnTo>
                  <a:pt x="229361" y="217169"/>
                </a:lnTo>
                <a:lnTo>
                  <a:pt x="222198" y="229475"/>
                </a:lnTo>
                <a:lnTo>
                  <a:pt x="214461" y="240518"/>
                </a:lnTo>
                <a:lnTo>
                  <a:pt x="206151" y="250322"/>
                </a:lnTo>
                <a:lnTo>
                  <a:pt x="197269" y="258914"/>
                </a:lnTo>
                <a:lnTo>
                  <a:pt x="187814" y="266318"/>
                </a:lnTo>
                <a:lnTo>
                  <a:pt x="169903" y="277014"/>
                </a:lnTo>
                <a:lnTo>
                  <a:pt x="158094" y="282094"/>
                </a:lnTo>
                <a:lnTo>
                  <a:pt x="145930" y="285751"/>
                </a:lnTo>
                <a:lnTo>
                  <a:pt x="133409" y="287984"/>
                </a:lnTo>
                <a:lnTo>
                  <a:pt x="120533" y="288794"/>
                </a:lnTo>
                <a:lnTo>
                  <a:pt x="119633" y="288797"/>
                </a:lnTo>
                <a:lnTo>
                  <a:pt x="105797" y="288079"/>
                </a:lnTo>
                <a:lnTo>
                  <a:pt x="92679" y="285924"/>
                </a:lnTo>
                <a:lnTo>
                  <a:pt x="80279" y="282333"/>
                </a:lnTo>
                <a:lnTo>
                  <a:pt x="68597" y="277304"/>
                </a:lnTo>
                <a:lnTo>
                  <a:pt x="57633" y="270839"/>
                </a:lnTo>
                <a:lnTo>
                  <a:pt x="47388" y="262938"/>
                </a:lnTo>
                <a:lnTo>
                  <a:pt x="37862" y="253600"/>
                </a:lnTo>
                <a:lnTo>
                  <a:pt x="25418" y="237394"/>
                </a:lnTo>
                <a:lnTo>
                  <a:pt x="18967" y="226656"/>
                </a:lnTo>
                <a:lnTo>
                  <a:pt x="13429" y="215428"/>
                </a:lnTo>
                <a:lnTo>
                  <a:pt x="8822" y="203700"/>
                </a:lnTo>
                <a:lnTo>
                  <a:pt x="5161" y="191466"/>
                </a:lnTo>
                <a:lnTo>
                  <a:pt x="2463" y="178716"/>
                </a:lnTo>
                <a:lnTo>
                  <a:pt x="745" y="165442"/>
                </a:lnTo>
                <a:lnTo>
                  <a:pt x="23" y="151637"/>
                </a:lnTo>
                <a:lnTo>
                  <a:pt x="0" y="148589"/>
                </a:lnTo>
                <a:lnTo>
                  <a:pt x="492" y="135101"/>
                </a:lnTo>
                <a:lnTo>
                  <a:pt x="1950" y="121976"/>
                </a:lnTo>
                <a:lnTo>
                  <a:pt x="4349" y="109224"/>
                </a:lnTo>
                <a:lnTo>
                  <a:pt x="7661" y="96852"/>
                </a:lnTo>
                <a:lnTo>
                  <a:pt x="11860" y="84871"/>
                </a:lnTo>
                <a:lnTo>
                  <a:pt x="16920" y="73288"/>
                </a:lnTo>
                <a:lnTo>
                  <a:pt x="22813" y="62113"/>
                </a:lnTo>
                <a:lnTo>
                  <a:pt x="29514" y="51355"/>
                </a:lnTo>
                <a:lnTo>
                  <a:pt x="38177" y="40012"/>
                </a:lnTo>
                <a:lnTo>
                  <a:pt x="47395" y="30330"/>
                </a:lnTo>
                <a:lnTo>
                  <a:pt x="57358" y="21999"/>
                </a:lnTo>
                <a:lnTo>
                  <a:pt x="68052" y="15014"/>
                </a:lnTo>
                <a:lnTo>
                  <a:pt x="79464" y="9368"/>
                </a:lnTo>
                <a:lnTo>
                  <a:pt x="91580" y="5053"/>
                </a:lnTo>
                <a:lnTo>
                  <a:pt x="104387" y="2064"/>
                </a:lnTo>
                <a:lnTo>
                  <a:pt x="117870" y="392"/>
                </a:lnTo>
                <a:lnTo>
                  <a:pt x="128777" y="0"/>
                </a:lnTo>
                <a:lnTo>
                  <a:pt x="143372" y="660"/>
                </a:lnTo>
                <a:lnTo>
                  <a:pt x="156919" y="2660"/>
                </a:lnTo>
                <a:lnTo>
                  <a:pt x="169392" y="6025"/>
                </a:lnTo>
                <a:lnTo>
                  <a:pt x="180766" y="10782"/>
                </a:lnTo>
                <a:lnTo>
                  <a:pt x="191015" y="16955"/>
                </a:lnTo>
                <a:lnTo>
                  <a:pt x="206748" y="31862"/>
                </a:lnTo>
                <a:lnTo>
                  <a:pt x="214230" y="42774"/>
                </a:lnTo>
                <a:lnTo>
                  <a:pt x="218978" y="54196"/>
                </a:lnTo>
                <a:lnTo>
                  <a:pt x="220930" y="66254"/>
                </a:lnTo>
                <a:lnTo>
                  <a:pt x="219090" y="82200"/>
                </a:lnTo>
                <a:lnTo>
                  <a:pt x="213149" y="92989"/>
                </a:lnTo>
                <a:lnTo>
                  <a:pt x="200591" y="102224"/>
                </a:lnTo>
                <a:lnTo>
                  <a:pt x="187781" y="105049"/>
                </a:lnTo>
                <a:lnTo>
                  <a:pt x="171229" y="103164"/>
                </a:lnTo>
                <a:lnTo>
                  <a:pt x="160112" y="97188"/>
                </a:lnTo>
                <a:lnTo>
                  <a:pt x="150213" y="85460"/>
                </a:lnTo>
                <a:lnTo>
                  <a:pt x="145839" y="74115"/>
                </a:lnTo>
                <a:lnTo>
                  <a:pt x="143086" y="59450"/>
                </a:lnTo>
                <a:lnTo>
                  <a:pt x="142493" y="53339"/>
                </a:lnTo>
                <a:lnTo>
                  <a:pt x="139444" y="38690"/>
                </a:lnTo>
                <a:lnTo>
                  <a:pt x="134869" y="28549"/>
                </a:lnTo>
                <a:lnTo>
                  <a:pt x="134111" y="27431"/>
                </a:lnTo>
                <a:lnTo>
                  <a:pt x="129539" y="22859"/>
                </a:lnTo>
                <a:lnTo>
                  <a:pt x="124205" y="20573"/>
                </a:lnTo>
                <a:lnTo>
                  <a:pt x="118109" y="20573"/>
                </a:lnTo>
                <a:lnTo>
                  <a:pt x="106351" y="23393"/>
                </a:lnTo>
                <a:lnTo>
                  <a:pt x="95921" y="32125"/>
                </a:lnTo>
                <a:lnTo>
                  <a:pt x="88862" y="44086"/>
                </a:lnTo>
                <a:lnTo>
                  <a:pt x="85021" y="54622"/>
                </a:lnTo>
                <a:lnTo>
                  <a:pt x="82177" y="66658"/>
                </a:lnTo>
                <a:lnTo>
                  <a:pt x="80302" y="80196"/>
                </a:lnTo>
                <a:lnTo>
                  <a:pt x="79369" y="95234"/>
                </a:lnTo>
                <a:lnTo>
                  <a:pt x="79247" y="103631"/>
                </a:lnTo>
                <a:lnTo>
                  <a:pt x="79580" y="116680"/>
                </a:lnTo>
                <a:lnTo>
                  <a:pt x="80591" y="129489"/>
                </a:lnTo>
                <a:lnTo>
                  <a:pt x="82304" y="142079"/>
                </a:lnTo>
                <a:lnTo>
                  <a:pt x="84741" y="154473"/>
                </a:lnTo>
                <a:lnTo>
                  <a:pt x="87924" y="166693"/>
                </a:lnTo>
                <a:lnTo>
                  <a:pt x="91439" y="177545"/>
                </a:lnTo>
                <a:lnTo>
                  <a:pt x="96593" y="191228"/>
                </a:lnTo>
                <a:lnTo>
                  <a:pt x="102628" y="203299"/>
                </a:lnTo>
                <a:lnTo>
                  <a:pt x="109467" y="213878"/>
                </a:lnTo>
                <a:lnTo>
                  <a:pt x="117030" y="223082"/>
                </a:lnTo>
                <a:lnTo>
                  <a:pt x="124205" y="230123"/>
                </a:lnTo>
                <a:lnTo>
                  <a:pt x="135371" y="236749"/>
                </a:lnTo>
                <a:lnTo>
                  <a:pt x="147290" y="240755"/>
                </a:lnTo>
                <a:lnTo>
                  <a:pt x="160254" y="242290"/>
                </a:lnTo>
                <a:lnTo>
                  <a:pt x="162305" y="242315"/>
                </a:lnTo>
                <a:lnTo>
                  <a:pt x="175192" y="240932"/>
                </a:lnTo>
                <a:lnTo>
                  <a:pt x="187156" y="236782"/>
                </a:lnTo>
                <a:lnTo>
                  <a:pt x="198477" y="230029"/>
                </a:lnTo>
                <a:lnTo>
                  <a:pt x="208331" y="222255"/>
                </a:lnTo>
                <a:lnTo>
                  <a:pt x="218993" y="211682"/>
                </a:lnTo>
                <a:lnTo>
                  <a:pt x="220217" y="21031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19789" y="350393"/>
            <a:ext cx="255269" cy="288798"/>
          </a:xfrm>
          <a:custGeom>
            <a:avLst/>
            <a:gdLst/>
            <a:ahLst/>
            <a:cxnLst/>
            <a:rect l="l" t="t" r="r" b="b"/>
            <a:pathLst>
              <a:path w="255270" h="288797">
                <a:moveTo>
                  <a:pt x="127253" y="0"/>
                </a:moveTo>
                <a:lnTo>
                  <a:pt x="139904" y="623"/>
                </a:lnTo>
                <a:lnTo>
                  <a:pt x="152468" y="2494"/>
                </a:lnTo>
                <a:lnTo>
                  <a:pt x="164859" y="5613"/>
                </a:lnTo>
                <a:lnTo>
                  <a:pt x="176992" y="9979"/>
                </a:lnTo>
                <a:lnTo>
                  <a:pt x="188778" y="15592"/>
                </a:lnTo>
                <a:lnTo>
                  <a:pt x="204002" y="25489"/>
                </a:lnTo>
                <a:lnTo>
                  <a:pt x="213639" y="33727"/>
                </a:lnTo>
                <a:lnTo>
                  <a:pt x="222405" y="42976"/>
                </a:lnTo>
                <a:lnTo>
                  <a:pt x="230243" y="53206"/>
                </a:lnTo>
                <a:lnTo>
                  <a:pt x="237098" y="64391"/>
                </a:lnTo>
                <a:lnTo>
                  <a:pt x="244638" y="81777"/>
                </a:lnTo>
                <a:lnTo>
                  <a:pt x="248449" y="93732"/>
                </a:lnTo>
                <a:lnTo>
                  <a:pt x="251439" y="105989"/>
                </a:lnTo>
                <a:lnTo>
                  <a:pt x="253586" y="118570"/>
                </a:lnTo>
                <a:lnTo>
                  <a:pt x="254870" y="131498"/>
                </a:lnTo>
                <a:lnTo>
                  <a:pt x="255269" y="144018"/>
                </a:lnTo>
                <a:lnTo>
                  <a:pt x="254808" y="158284"/>
                </a:lnTo>
                <a:lnTo>
                  <a:pt x="253429" y="171971"/>
                </a:lnTo>
                <a:lnTo>
                  <a:pt x="251142" y="185071"/>
                </a:lnTo>
                <a:lnTo>
                  <a:pt x="247956" y="197574"/>
                </a:lnTo>
                <a:lnTo>
                  <a:pt x="243879" y="209472"/>
                </a:lnTo>
                <a:lnTo>
                  <a:pt x="238920" y="220756"/>
                </a:lnTo>
                <a:lnTo>
                  <a:pt x="233089" y="231416"/>
                </a:lnTo>
                <a:lnTo>
                  <a:pt x="226313" y="241554"/>
                </a:lnTo>
                <a:lnTo>
                  <a:pt x="217662" y="251847"/>
                </a:lnTo>
                <a:lnTo>
                  <a:pt x="208226" y="260892"/>
                </a:lnTo>
                <a:lnTo>
                  <a:pt x="198028" y="268684"/>
                </a:lnTo>
                <a:lnTo>
                  <a:pt x="187088" y="275214"/>
                </a:lnTo>
                <a:lnTo>
                  <a:pt x="175429" y="280475"/>
                </a:lnTo>
                <a:lnTo>
                  <a:pt x="163073" y="284460"/>
                </a:lnTo>
                <a:lnTo>
                  <a:pt x="150040" y="287162"/>
                </a:lnTo>
                <a:lnTo>
                  <a:pt x="136354" y="288573"/>
                </a:lnTo>
                <a:lnTo>
                  <a:pt x="128015" y="288798"/>
                </a:lnTo>
                <a:lnTo>
                  <a:pt x="113445" y="288158"/>
                </a:lnTo>
                <a:lnTo>
                  <a:pt x="99690" y="286241"/>
                </a:lnTo>
                <a:lnTo>
                  <a:pt x="86759" y="283044"/>
                </a:lnTo>
                <a:lnTo>
                  <a:pt x="74660" y="278570"/>
                </a:lnTo>
                <a:lnTo>
                  <a:pt x="63400" y="272817"/>
                </a:lnTo>
                <a:lnTo>
                  <a:pt x="52990" y="265785"/>
                </a:lnTo>
                <a:lnTo>
                  <a:pt x="43435" y="257475"/>
                </a:lnTo>
                <a:lnTo>
                  <a:pt x="34745" y="247886"/>
                </a:lnTo>
                <a:lnTo>
                  <a:pt x="25252" y="234693"/>
                </a:lnTo>
                <a:lnTo>
                  <a:pt x="18732" y="223673"/>
                </a:lnTo>
                <a:lnTo>
                  <a:pt x="13198" y="212286"/>
                </a:lnTo>
                <a:lnTo>
                  <a:pt x="8641" y="200516"/>
                </a:lnTo>
                <a:lnTo>
                  <a:pt x="5055" y="188348"/>
                </a:lnTo>
                <a:lnTo>
                  <a:pt x="2431" y="175765"/>
                </a:lnTo>
                <a:lnTo>
                  <a:pt x="760" y="162752"/>
                </a:lnTo>
                <a:lnTo>
                  <a:pt x="34" y="149291"/>
                </a:lnTo>
                <a:lnTo>
                  <a:pt x="0" y="145542"/>
                </a:lnTo>
                <a:lnTo>
                  <a:pt x="476" y="132015"/>
                </a:lnTo>
                <a:lnTo>
                  <a:pt x="1906" y="118919"/>
                </a:lnTo>
                <a:lnTo>
                  <a:pt x="4290" y="106237"/>
                </a:lnTo>
                <a:lnTo>
                  <a:pt x="7627" y="93956"/>
                </a:lnTo>
                <a:lnTo>
                  <a:pt x="11917" y="82059"/>
                </a:lnTo>
                <a:lnTo>
                  <a:pt x="17161" y="70533"/>
                </a:lnTo>
                <a:lnTo>
                  <a:pt x="23358" y="59361"/>
                </a:lnTo>
                <a:lnTo>
                  <a:pt x="30508" y="48529"/>
                </a:lnTo>
                <a:lnTo>
                  <a:pt x="42696" y="33347"/>
                </a:lnTo>
                <a:lnTo>
                  <a:pt x="52049" y="24592"/>
                </a:lnTo>
                <a:lnTo>
                  <a:pt x="62313" y="17167"/>
                </a:lnTo>
                <a:lnTo>
                  <a:pt x="73453" y="11073"/>
                </a:lnTo>
                <a:lnTo>
                  <a:pt x="85435" y="6309"/>
                </a:lnTo>
                <a:lnTo>
                  <a:pt x="98224" y="2877"/>
                </a:lnTo>
                <a:lnTo>
                  <a:pt x="111786" y="775"/>
                </a:lnTo>
                <a:lnTo>
                  <a:pt x="126086" y="4"/>
                </a:lnTo>
                <a:lnTo>
                  <a:pt x="127253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05133" y="370967"/>
            <a:ext cx="84582" cy="247650"/>
          </a:xfrm>
          <a:custGeom>
            <a:avLst/>
            <a:gdLst/>
            <a:ahLst/>
            <a:cxnLst/>
            <a:rect l="l" t="t" r="r" b="b"/>
            <a:pathLst>
              <a:path w="84582" h="247650">
                <a:moveTo>
                  <a:pt x="42672" y="0"/>
                </a:moveTo>
                <a:lnTo>
                  <a:pt x="29974" y="2416"/>
                </a:lnTo>
                <a:lnTo>
                  <a:pt x="19210" y="9665"/>
                </a:lnTo>
                <a:lnTo>
                  <a:pt x="11940" y="19269"/>
                </a:lnTo>
                <a:lnTo>
                  <a:pt x="7733" y="30302"/>
                </a:lnTo>
                <a:lnTo>
                  <a:pt x="4903" y="44623"/>
                </a:lnTo>
                <a:lnTo>
                  <a:pt x="3810" y="55626"/>
                </a:lnTo>
                <a:lnTo>
                  <a:pt x="2904" y="65309"/>
                </a:lnTo>
                <a:lnTo>
                  <a:pt x="2099" y="75961"/>
                </a:lnTo>
                <a:lnTo>
                  <a:pt x="1406" y="87582"/>
                </a:lnTo>
                <a:lnTo>
                  <a:pt x="837" y="100171"/>
                </a:lnTo>
                <a:lnTo>
                  <a:pt x="406" y="113729"/>
                </a:lnTo>
                <a:lnTo>
                  <a:pt x="124" y="128255"/>
                </a:lnTo>
                <a:lnTo>
                  <a:pt x="3" y="143749"/>
                </a:lnTo>
                <a:lnTo>
                  <a:pt x="0" y="147066"/>
                </a:lnTo>
                <a:lnTo>
                  <a:pt x="205" y="160586"/>
                </a:lnTo>
                <a:lnTo>
                  <a:pt x="791" y="173559"/>
                </a:lnTo>
                <a:lnTo>
                  <a:pt x="1712" y="186077"/>
                </a:lnTo>
                <a:lnTo>
                  <a:pt x="2921" y="198231"/>
                </a:lnTo>
                <a:lnTo>
                  <a:pt x="7312" y="219550"/>
                </a:lnTo>
                <a:lnTo>
                  <a:pt x="12715" y="230666"/>
                </a:lnTo>
                <a:lnTo>
                  <a:pt x="28301" y="244932"/>
                </a:lnTo>
                <a:lnTo>
                  <a:pt x="40662" y="247630"/>
                </a:lnTo>
                <a:lnTo>
                  <a:pt x="41910" y="247650"/>
                </a:lnTo>
                <a:lnTo>
                  <a:pt x="50292" y="247650"/>
                </a:lnTo>
                <a:lnTo>
                  <a:pt x="63246" y="240792"/>
                </a:lnTo>
                <a:lnTo>
                  <a:pt x="71180" y="231514"/>
                </a:lnTo>
                <a:lnTo>
                  <a:pt x="76676" y="219799"/>
                </a:lnTo>
                <a:lnTo>
                  <a:pt x="79728" y="205602"/>
                </a:lnTo>
                <a:lnTo>
                  <a:pt x="80845" y="197129"/>
                </a:lnTo>
                <a:lnTo>
                  <a:pt x="81829" y="187184"/>
                </a:lnTo>
                <a:lnTo>
                  <a:pt x="82674" y="175775"/>
                </a:lnTo>
                <a:lnTo>
                  <a:pt x="83374" y="162907"/>
                </a:lnTo>
                <a:lnTo>
                  <a:pt x="83920" y="148589"/>
                </a:lnTo>
                <a:lnTo>
                  <a:pt x="84308" y="132826"/>
                </a:lnTo>
                <a:lnTo>
                  <a:pt x="84529" y="115625"/>
                </a:lnTo>
                <a:lnTo>
                  <a:pt x="84582" y="101346"/>
                </a:lnTo>
                <a:lnTo>
                  <a:pt x="84353" y="84225"/>
                </a:lnTo>
                <a:lnTo>
                  <a:pt x="83686" y="69126"/>
                </a:lnTo>
                <a:lnTo>
                  <a:pt x="82611" y="56050"/>
                </a:lnTo>
                <a:lnTo>
                  <a:pt x="81154" y="44996"/>
                </a:lnTo>
                <a:lnTo>
                  <a:pt x="79346" y="35965"/>
                </a:lnTo>
                <a:lnTo>
                  <a:pt x="73282" y="19407"/>
                </a:lnTo>
                <a:lnTo>
                  <a:pt x="66381" y="9409"/>
                </a:lnTo>
                <a:lnTo>
                  <a:pt x="57912" y="2285"/>
                </a:lnTo>
                <a:lnTo>
                  <a:pt x="51054" y="0"/>
                </a:lnTo>
                <a:lnTo>
                  <a:pt x="42672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68595" y="350393"/>
            <a:ext cx="229361" cy="288798"/>
          </a:xfrm>
          <a:custGeom>
            <a:avLst/>
            <a:gdLst/>
            <a:ahLst/>
            <a:cxnLst/>
            <a:rect l="l" t="t" r="r" b="b"/>
            <a:pathLst>
              <a:path w="229362" h="288797">
                <a:moveTo>
                  <a:pt x="128777" y="0"/>
                </a:moveTo>
                <a:lnTo>
                  <a:pt x="117870" y="392"/>
                </a:lnTo>
                <a:lnTo>
                  <a:pt x="104387" y="2064"/>
                </a:lnTo>
                <a:lnTo>
                  <a:pt x="91580" y="5053"/>
                </a:lnTo>
                <a:lnTo>
                  <a:pt x="79464" y="9368"/>
                </a:lnTo>
                <a:lnTo>
                  <a:pt x="68052" y="15014"/>
                </a:lnTo>
                <a:lnTo>
                  <a:pt x="57358" y="21999"/>
                </a:lnTo>
                <a:lnTo>
                  <a:pt x="47395" y="30330"/>
                </a:lnTo>
                <a:lnTo>
                  <a:pt x="38177" y="40012"/>
                </a:lnTo>
                <a:lnTo>
                  <a:pt x="29717" y="51053"/>
                </a:lnTo>
                <a:lnTo>
                  <a:pt x="22813" y="62113"/>
                </a:lnTo>
                <a:lnTo>
                  <a:pt x="16920" y="73288"/>
                </a:lnTo>
                <a:lnTo>
                  <a:pt x="11860" y="84871"/>
                </a:lnTo>
                <a:lnTo>
                  <a:pt x="7661" y="96852"/>
                </a:lnTo>
                <a:lnTo>
                  <a:pt x="4349" y="109224"/>
                </a:lnTo>
                <a:lnTo>
                  <a:pt x="1950" y="121976"/>
                </a:lnTo>
                <a:lnTo>
                  <a:pt x="492" y="135101"/>
                </a:lnTo>
                <a:lnTo>
                  <a:pt x="0" y="148589"/>
                </a:lnTo>
                <a:lnTo>
                  <a:pt x="23" y="151635"/>
                </a:lnTo>
                <a:lnTo>
                  <a:pt x="745" y="165400"/>
                </a:lnTo>
                <a:lnTo>
                  <a:pt x="2463" y="178594"/>
                </a:lnTo>
                <a:lnTo>
                  <a:pt x="5161" y="191253"/>
                </a:lnTo>
                <a:lnTo>
                  <a:pt x="8822" y="203407"/>
                </a:lnTo>
                <a:lnTo>
                  <a:pt x="13429" y="215091"/>
                </a:lnTo>
                <a:lnTo>
                  <a:pt x="18967" y="226338"/>
                </a:lnTo>
                <a:lnTo>
                  <a:pt x="25418" y="237179"/>
                </a:lnTo>
                <a:lnTo>
                  <a:pt x="32765" y="247649"/>
                </a:lnTo>
                <a:lnTo>
                  <a:pt x="47517" y="263305"/>
                </a:lnTo>
                <a:lnTo>
                  <a:pt x="57704" y="271094"/>
                </a:lnTo>
                <a:lnTo>
                  <a:pt x="68702" y="277467"/>
                </a:lnTo>
                <a:lnTo>
                  <a:pt x="80491" y="282424"/>
                </a:lnTo>
                <a:lnTo>
                  <a:pt x="93050" y="285965"/>
                </a:lnTo>
                <a:lnTo>
                  <a:pt x="106358" y="288089"/>
                </a:lnTo>
                <a:lnTo>
                  <a:pt x="120395" y="288797"/>
                </a:lnTo>
                <a:lnTo>
                  <a:pt x="120540" y="288797"/>
                </a:lnTo>
                <a:lnTo>
                  <a:pt x="133214" y="288053"/>
                </a:lnTo>
                <a:lnTo>
                  <a:pt x="145668" y="285852"/>
                </a:lnTo>
                <a:lnTo>
                  <a:pt x="157867" y="282194"/>
                </a:lnTo>
                <a:lnTo>
                  <a:pt x="169775" y="277080"/>
                </a:lnTo>
                <a:lnTo>
                  <a:pt x="181355" y="270509"/>
                </a:lnTo>
                <a:lnTo>
                  <a:pt x="197269" y="258914"/>
                </a:lnTo>
                <a:lnTo>
                  <a:pt x="206151" y="250322"/>
                </a:lnTo>
                <a:lnTo>
                  <a:pt x="214461" y="240518"/>
                </a:lnTo>
                <a:lnTo>
                  <a:pt x="222198" y="229475"/>
                </a:lnTo>
                <a:lnTo>
                  <a:pt x="229361" y="217169"/>
                </a:lnTo>
                <a:lnTo>
                  <a:pt x="226313" y="214883"/>
                </a:lnTo>
                <a:lnTo>
                  <a:pt x="223265" y="212597"/>
                </a:lnTo>
                <a:lnTo>
                  <a:pt x="220217" y="210311"/>
                </a:lnTo>
                <a:lnTo>
                  <a:pt x="208331" y="222255"/>
                </a:lnTo>
                <a:lnTo>
                  <a:pt x="198477" y="230029"/>
                </a:lnTo>
                <a:lnTo>
                  <a:pt x="189737" y="235457"/>
                </a:lnTo>
                <a:lnTo>
                  <a:pt x="175192" y="240932"/>
                </a:lnTo>
                <a:lnTo>
                  <a:pt x="162305" y="242315"/>
                </a:lnTo>
                <a:lnTo>
                  <a:pt x="161009" y="242305"/>
                </a:lnTo>
                <a:lnTo>
                  <a:pt x="147782" y="240855"/>
                </a:lnTo>
                <a:lnTo>
                  <a:pt x="135819" y="236846"/>
                </a:lnTo>
                <a:lnTo>
                  <a:pt x="124967" y="230123"/>
                </a:lnTo>
                <a:lnTo>
                  <a:pt x="117236" y="222858"/>
                </a:lnTo>
                <a:lnTo>
                  <a:pt x="109500" y="213685"/>
                </a:lnTo>
                <a:lnTo>
                  <a:pt x="102596" y="203152"/>
                </a:lnTo>
                <a:lnTo>
                  <a:pt x="96563" y="191144"/>
                </a:lnTo>
                <a:lnTo>
                  <a:pt x="91439" y="177545"/>
                </a:lnTo>
                <a:lnTo>
                  <a:pt x="87924" y="166693"/>
                </a:lnTo>
                <a:lnTo>
                  <a:pt x="84741" y="154473"/>
                </a:lnTo>
                <a:lnTo>
                  <a:pt x="82304" y="142079"/>
                </a:lnTo>
                <a:lnTo>
                  <a:pt x="80591" y="129489"/>
                </a:lnTo>
                <a:lnTo>
                  <a:pt x="79580" y="116680"/>
                </a:lnTo>
                <a:lnTo>
                  <a:pt x="79247" y="103631"/>
                </a:lnTo>
                <a:lnTo>
                  <a:pt x="79376" y="95053"/>
                </a:lnTo>
                <a:lnTo>
                  <a:pt x="80331" y="80065"/>
                </a:lnTo>
                <a:lnTo>
                  <a:pt x="82267" y="66570"/>
                </a:lnTo>
                <a:lnTo>
                  <a:pt x="85235" y="54570"/>
                </a:lnTo>
                <a:lnTo>
                  <a:pt x="89291" y="44064"/>
                </a:lnTo>
                <a:lnTo>
                  <a:pt x="94487" y="35051"/>
                </a:lnTo>
                <a:lnTo>
                  <a:pt x="106162" y="23529"/>
                </a:lnTo>
                <a:lnTo>
                  <a:pt x="118109" y="20573"/>
                </a:lnTo>
                <a:lnTo>
                  <a:pt x="124205" y="20573"/>
                </a:lnTo>
                <a:lnTo>
                  <a:pt x="134111" y="27431"/>
                </a:lnTo>
                <a:lnTo>
                  <a:pt x="139444" y="38690"/>
                </a:lnTo>
                <a:lnTo>
                  <a:pt x="142493" y="53339"/>
                </a:lnTo>
                <a:lnTo>
                  <a:pt x="143086" y="59450"/>
                </a:lnTo>
                <a:lnTo>
                  <a:pt x="145839" y="74115"/>
                </a:lnTo>
                <a:lnTo>
                  <a:pt x="150213" y="85460"/>
                </a:lnTo>
                <a:lnTo>
                  <a:pt x="156209" y="93725"/>
                </a:lnTo>
                <a:lnTo>
                  <a:pt x="159849" y="97188"/>
                </a:lnTo>
                <a:lnTo>
                  <a:pt x="170997" y="103164"/>
                </a:lnTo>
                <a:lnTo>
                  <a:pt x="184403" y="105155"/>
                </a:lnTo>
                <a:lnTo>
                  <a:pt x="188000" y="105049"/>
                </a:lnTo>
                <a:lnTo>
                  <a:pt x="201156" y="102224"/>
                </a:lnTo>
                <a:lnTo>
                  <a:pt x="211073" y="95249"/>
                </a:lnTo>
                <a:lnTo>
                  <a:pt x="219090" y="82200"/>
                </a:lnTo>
                <a:lnTo>
                  <a:pt x="220979" y="68579"/>
                </a:lnTo>
                <a:lnTo>
                  <a:pt x="220930" y="66254"/>
                </a:lnTo>
                <a:lnTo>
                  <a:pt x="218978" y="54196"/>
                </a:lnTo>
                <a:lnTo>
                  <a:pt x="214230" y="42774"/>
                </a:lnTo>
                <a:lnTo>
                  <a:pt x="206748" y="31862"/>
                </a:lnTo>
                <a:lnTo>
                  <a:pt x="196595" y="21335"/>
                </a:lnTo>
                <a:lnTo>
                  <a:pt x="191015" y="16955"/>
                </a:lnTo>
                <a:lnTo>
                  <a:pt x="180766" y="10782"/>
                </a:lnTo>
                <a:lnTo>
                  <a:pt x="169392" y="6025"/>
                </a:lnTo>
                <a:lnTo>
                  <a:pt x="156919" y="2660"/>
                </a:lnTo>
                <a:lnTo>
                  <a:pt x="143372" y="660"/>
                </a:lnTo>
                <a:lnTo>
                  <a:pt x="12877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22341" y="358775"/>
            <a:ext cx="272034" cy="272034"/>
          </a:xfrm>
          <a:custGeom>
            <a:avLst/>
            <a:gdLst/>
            <a:ahLst/>
            <a:cxnLst/>
            <a:rect l="l" t="t" r="r" b="b"/>
            <a:pathLst>
              <a:path w="272034" h="272034">
                <a:moveTo>
                  <a:pt x="135731" y="0"/>
                </a:moveTo>
                <a:lnTo>
                  <a:pt x="0" y="0"/>
                </a:lnTo>
                <a:lnTo>
                  <a:pt x="0" y="70866"/>
                </a:lnTo>
                <a:lnTo>
                  <a:pt x="10668" y="70866"/>
                </a:lnTo>
                <a:lnTo>
                  <a:pt x="13133" y="60350"/>
                </a:lnTo>
                <a:lnTo>
                  <a:pt x="17431" y="46325"/>
                </a:lnTo>
                <a:lnTo>
                  <a:pt x="22388" y="35574"/>
                </a:lnTo>
                <a:lnTo>
                  <a:pt x="28194" y="28194"/>
                </a:lnTo>
                <a:lnTo>
                  <a:pt x="38832" y="22007"/>
                </a:lnTo>
                <a:lnTo>
                  <a:pt x="51640" y="19195"/>
                </a:lnTo>
                <a:lnTo>
                  <a:pt x="67818" y="18288"/>
                </a:lnTo>
                <a:lnTo>
                  <a:pt x="95250" y="18288"/>
                </a:lnTo>
                <a:lnTo>
                  <a:pt x="95250" y="216408"/>
                </a:lnTo>
                <a:lnTo>
                  <a:pt x="94618" y="230867"/>
                </a:lnTo>
                <a:lnTo>
                  <a:pt x="92337" y="243666"/>
                </a:lnTo>
                <a:lnTo>
                  <a:pt x="88392" y="252222"/>
                </a:lnTo>
                <a:lnTo>
                  <a:pt x="79038" y="259191"/>
                </a:lnTo>
                <a:lnTo>
                  <a:pt x="64008" y="261366"/>
                </a:lnTo>
                <a:lnTo>
                  <a:pt x="64008" y="272034"/>
                </a:lnTo>
                <a:lnTo>
                  <a:pt x="207264" y="272034"/>
                </a:lnTo>
                <a:lnTo>
                  <a:pt x="207264" y="261366"/>
                </a:lnTo>
                <a:lnTo>
                  <a:pt x="206370" y="261306"/>
                </a:lnTo>
                <a:lnTo>
                  <a:pt x="191920" y="258687"/>
                </a:lnTo>
                <a:lnTo>
                  <a:pt x="182880" y="252222"/>
                </a:lnTo>
                <a:lnTo>
                  <a:pt x="177589" y="233319"/>
                </a:lnTo>
                <a:lnTo>
                  <a:pt x="176784" y="216408"/>
                </a:lnTo>
                <a:lnTo>
                  <a:pt x="176784" y="18288"/>
                </a:lnTo>
                <a:lnTo>
                  <a:pt x="204216" y="18288"/>
                </a:lnTo>
                <a:lnTo>
                  <a:pt x="225849" y="20164"/>
                </a:lnTo>
                <a:lnTo>
                  <a:pt x="237426" y="23930"/>
                </a:lnTo>
                <a:lnTo>
                  <a:pt x="245364" y="29718"/>
                </a:lnTo>
                <a:lnTo>
                  <a:pt x="253276" y="42724"/>
                </a:lnTo>
                <a:lnTo>
                  <a:pt x="257699" y="55282"/>
                </a:lnTo>
                <a:lnTo>
                  <a:pt x="261366" y="70866"/>
                </a:lnTo>
                <a:lnTo>
                  <a:pt x="272034" y="70866"/>
                </a:lnTo>
                <a:lnTo>
                  <a:pt x="272034" y="0"/>
                </a:lnTo>
                <a:lnTo>
                  <a:pt x="13573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16473" y="412741"/>
            <a:ext cx="122264" cy="179935"/>
          </a:xfrm>
          <a:custGeom>
            <a:avLst/>
            <a:gdLst/>
            <a:ahLst/>
            <a:cxnLst/>
            <a:rect l="l" t="t" r="r" b="b"/>
            <a:pathLst>
              <a:path w="122264" h="179935">
                <a:moveTo>
                  <a:pt x="114300" y="15375"/>
                </a:moveTo>
                <a:lnTo>
                  <a:pt x="114429" y="15076"/>
                </a:lnTo>
                <a:lnTo>
                  <a:pt x="122264" y="0"/>
                </a:lnTo>
                <a:lnTo>
                  <a:pt x="32003" y="2421"/>
                </a:lnTo>
                <a:lnTo>
                  <a:pt x="32003" y="117587"/>
                </a:lnTo>
                <a:lnTo>
                  <a:pt x="114300" y="116912"/>
                </a:lnTo>
                <a:lnTo>
                  <a:pt x="114300" y="15375"/>
                </a:lnTo>
                <a:close/>
              </a:path>
              <a:path w="122264" h="179935">
                <a:moveTo>
                  <a:pt x="114300" y="203241"/>
                </a:moveTo>
                <a:lnTo>
                  <a:pt x="114300" y="190635"/>
                </a:lnTo>
                <a:lnTo>
                  <a:pt x="115822" y="192350"/>
                </a:lnTo>
                <a:lnTo>
                  <a:pt x="125908" y="202501"/>
                </a:lnTo>
                <a:lnTo>
                  <a:pt x="135658" y="210517"/>
                </a:lnTo>
                <a:lnTo>
                  <a:pt x="144780" y="216543"/>
                </a:lnTo>
                <a:lnTo>
                  <a:pt x="161384" y="223112"/>
                </a:lnTo>
                <a:lnTo>
                  <a:pt x="173920" y="225635"/>
                </a:lnTo>
                <a:lnTo>
                  <a:pt x="186690" y="226449"/>
                </a:lnTo>
                <a:lnTo>
                  <a:pt x="195423" y="226075"/>
                </a:lnTo>
                <a:lnTo>
                  <a:pt x="208123" y="224115"/>
                </a:lnTo>
                <a:lnTo>
                  <a:pt x="220329" y="220476"/>
                </a:lnTo>
                <a:lnTo>
                  <a:pt x="231996" y="215158"/>
                </a:lnTo>
                <a:lnTo>
                  <a:pt x="243078" y="208161"/>
                </a:lnTo>
                <a:lnTo>
                  <a:pt x="253393" y="199619"/>
                </a:lnTo>
                <a:lnTo>
                  <a:pt x="261848" y="190669"/>
                </a:lnTo>
                <a:lnTo>
                  <a:pt x="269424" y="180519"/>
                </a:lnTo>
                <a:lnTo>
                  <a:pt x="276121" y="169101"/>
                </a:lnTo>
                <a:lnTo>
                  <a:pt x="281940" y="156345"/>
                </a:lnTo>
                <a:lnTo>
                  <a:pt x="285889" y="144461"/>
                </a:lnTo>
                <a:lnTo>
                  <a:pt x="289075" y="132505"/>
                </a:lnTo>
                <a:lnTo>
                  <a:pt x="291589" y="120172"/>
                </a:lnTo>
                <a:lnTo>
                  <a:pt x="293411" y="107462"/>
                </a:lnTo>
                <a:lnTo>
                  <a:pt x="294519" y="94373"/>
                </a:lnTo>
                <a:lnTo>
                  <a:pt x="294894" y="80907"/>
                </a:lnTo>
                <a:lnTo>
                  <a:pt x="294640" y="70420"/>
                </a:lnTo>
                <a:lnTo>
                  <a:pt x="293605" y="57484"/>
                </a:lnTo>
                <a:lnTo>
                  <a:pt x="291793" y="44873"/>
                </a:lnTo>
                <a:lnTo>
                  <a:pt x="289230" y="32540"/>
                </a:lnTo>
                <a:lnTo>
                  <a:pt x="285937" y="20437"/>
                </a:lnTo>
                <a:lnTo>
                  <a:pt x="281940" y="8517"/>
                </a:lnTo>
                <a:lnTo>
                  <a:pt x="276234" y="-4465"/>
                </a:lnTo>
                <a:lnTo>
                  <a:pt x="269662" y="-15945"/>
                </a:lnTo>
                <a:lnTo>
                  <a:pt x="262151" y="-26268"/>
                </a:lnTo>
                <a:lnTo>
                  <a:pt x="253774" y="-35398"/>
                </a:lnTo>
                <a:lnTo>
                  <a:pt x="244601" y="-43298"/>
                </a:lnTo>
                <a:lnTo>
                  <a:pt x="226761" y="-54262"/>
                </a:lnTo>
                <a:lnTo>
                  <a:pt x="214857" y="-58786"/>
                </a:lnTo>
                <a:lnTo>
                  <a:pt x="202516" y="-61465"/>
                </a:lnTo>
                <a:lnTo>
                  <a:pt x="189737" y="-62348"/>
                </a:lnTo>
                <a:lnTo>
                  <a:pt x="179185" y="-61720"/>
                </a:lnTo>
                <a:lnTo>
                  <a:pt x="166757" y="-59241"/>
                </a:lnTo>
                <a:lnTo>
                  <a:pt x="154808" y="-54878"/>
                </a:lnTo>
                <a:lnTo>
                  <a:pt x="143256" y="-48632"/>
                </a:lnTo>
                <a:lnTo>
                  <a:pt x="131539" y="-39554"/>
                </a:lnTo>
                <a:lnTo>
                  <a:pt x="122774" y="-30042"/>
                </a:lnTo>
                <a:lnTo>
                  <a:pt x="114299" y="-18152"/>
                </a:lnTo>
                <a:lnTo>
                  <a:pt x="114299" y="-53966"/>
                </a:lnTo>
                <a:lnTo>
                  <a:pt x="0" y="-53966"/>
                </a:lnTo>
                <a:lnTo>
                  <a:pt x="0" y="-43298"/>
                </a:lnTo>
                <a:lnTo>
                  <a:pt x="2856" y="-43086"/>
                </a:lnTo>
                <a:lnTo>
                  <a:pt x="17050" y="-40085"/>
                </a:lnTo>
                <a:lnTo>
                  <a:pt x="25907" y="-34154"/>
                </a:lnTo>
                <a:lnTo>
                  <a:pt x="29031" y="-27071"/>
                </a:lnTo>
                <a:lnTo>
                  <a:pt x="31230" y="-14738"/>
                </a:lnTo>
                <a:lnTo>
                  <a:pt x="32003" y="2421"/>
                </a:lnTo>
                <a:lnTo>
                  <a:pt x="122264" y="0"/>
                </a:lnTo>
                <a:lnTo>
                  <a:pt x="131077" y="-11662"/>
                </a:lnTo>
                <a:lnTo>
                  <a:pt x="140761" y="-19948"/>
                </a:lnTo>
                <a:lnTo>
                  <a:pt x="151207" y="-24893"/>
                </a:lnTo>
                <a:lnTo>
                  <a:pt x="162306" y="-26534"/>
                </a:lnTo>
                <a:lnTo>
                  <a:pt x="171640" y="-25476"/>
                </a:lnTo>
                <a:lnTo>
                  <a:pt x="183099" y="-20038"/>
                </a:lnTo>
                <a:lnTo>
                  <a:pt x="192024" y="-9770"/>
                </a:lnTo>
                <a:lnTo>
                  <a:pt x="198799" y="4206"/>
                </a:lnTo>
                <a:lnTo>
                  <a:pt x="201893" y="14274"/>
                </a:lnTo>
                <a:lnTo>
                  <a:pt x="204401" y="25821"/>
                </a:lnTo>
                <a:lnTo>
                  <a:pt x="206335" y="38858"/>
                </a:lnTo>
                <a:lnTo>
                  <a:pt x="207704" y="53394"/>
                </a:lnTo>
                <a:lnTo>
                  <a:pt x="208518" y="69439"/>
                </a:lnTo>
                <a:lnTo>
                  <a:pt x="208787" y="87003"/>
                </a:lnTo>
                <a:lnTo>
                  <a:pt x="208737" y="94582"/>
                </a:lnTo>
                <a:lnTo>
                  <a:pt x="208208" y="111559"/>
                </a:lnTo>
                <a:lnTo>
                  <a:pt x="207114" y="126905"/>
                </a:lnTo>
                <a:lnTo>
                  <a:pt x="205465" y="140643"/>
                </a:lnTo>
                <a:lnTo>
                  <a:pt x="203273" y="152796"/>
                </a:lnTo>
                <a:lnTo>
                  <a:pt x="200548" y="163386"/>
                </a:lnTo>
                <a:lnTo>
                  <a:pt x="197303" y="172436"/>
                </a:lnTo>
                <a:lnTo>
                  <a:pt x="193548" y="179967"/>
                </a:lnTo>
                <a:lnTo>
                  <a:pt x="179702" y="193968"/>
                </a:lnTo>
                <a:lnTo>
                  <a:pt x="167640" y="196731"/>
                </a:lnTo>
                <a:lnTo>
                  <a:pt x="167001" y="196726"/>
                </a:lnTo>
                <a:lnTo>
                  <a:pt x="156170" y="195136"/>
                </a:lnTo>
                <a:lnTo>
                  <a:pt x="145413" y="190724"/>
                </a:lnTo>
                <a:lnTo>
                  <a:pt x="134803" y="183527"/>
                </a:lnTo>
                <a:lnTo>
                  <a:pt x="124408" y="173580"/>
                </a:lnTo>
                <a:lnTo>
                  <a:pt x="114300" y="160917"/>
                </a:lnTo>
                <a:lnTo>
                  <a:pt x="114300" y="116912"/>
                </a:lnTo>
                <a:lnTo>
                  <a:pt x="32003" y="117587"/>
                </a:lnTo>
                <a:lnTo>
                  <a:pt x="32004" y="289695"/>
                </a:lnTo>
                <a:lnTo>
                  <a:pt x="31618" y="304082"/>
                </a:lnTo>
                <a:lnTo>
                  <a:pt x="29919" y="317160"/>
                </a:lnTo>
                <a:lnTo>
                  <a:pt x="26670" y="324747"/>
                </a:lnTo>
                <a:lnTo>
                  <a:pt x="13872" y="332511"/>
                </a:lnTo>
                <a:lnTo>
                  <a:pt x="0" y="334653"/>
                </a:lnTo>
                <a:lnTo>
                  <a:pt x="0" y="345321"/>
                </a:lnTo>
                <a:lnTo>
                  <a:pt x="155448" y="345321"/>
                </a:lnTo>
                <a:lnTo>
                  <a:pt x="155448" y="334653"/>
                </a:lnTo>
                <a:lnTo>
                  <a:pt x="152254" y="334638"/>
                </a:lnTo>
                <a:lnTo>
                  <a:pt x="137231" y="333867"/>
                </a:lnTo>
                <a:lnTo>
                  <a:pt x="128016" y="331605"/>
                </a:lnTo>
                <a:lnTo>
                  <a:pt x="123444" y="329319"/>
                </a:lnTo>
                <a:lnTo>
                  <a:pt x="119634" y="325509"/>
                </a:lnTo>
                <a:lnTo>
                  <a:pt x="118110" y="320175"/>
                </a:lnTo>
                <a:lnTo>
                  <a:pt x="117401" y="318523"/>
                </a:lnTo>
                <a:lnTo>
                  <a:pt x="115143" y="307936"/>
                </a:lnTo>
                <a:lnTo>
                  <a:pt x="114300" y="291981"/>
                </a:lnTo>
                <a:lnTo>
                  <a:pt x="114300" y="20324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68607" y="350393"/>
            <a:ext cx="229361" cy="288798"/>
          </a:xfrm>
          <a:custGeom>
            <a:avLst/>
            <a:gdLst/>
            <a:ahLst/>
            <a:cxnLst/>
            <a:rect l="l" t="t" r="r" b="b"/>
            <a:pathLst>
              <a:path w="229362" h="288797">
                <a:moveTo>
                  <a:pt x="220217" y="210311"/>
                </a:moveTo>
                <a:lnTo>
                  <a:pt x="223265" y="212597"/>
                </a:lnTo>
                <a:lnTo>
                  <a:pt x="226313" y="214883"/>
                </a:lnTo>
                <a:lnTo>
                  <a:pt x="229361" y="217169"/>
                </a:lnTo>
                <a:lnTo>
                  <a:pt x="222198" y="229475"/>
                </a:lnTo>
                <a:lnTo>
                  <a:pt x="214461" y="240518"/>
                </a:lnTo>
                <a:lnTo>
                  <a:pt x="206151" y="250322"/>
                </a:lnTo>
                <a:lnTo>
                  <a:pt x="197269" y="258914"/>
                </a:lnTo>
                <a:lnTo>
                  <a:pt x="187814" y="266318"/>
                </a:lnTo>
                <a:lnTo>
                  <a:pt x="169775" y="277080"/>
                </a:lnTo>
                <a:lnTo>
                  <a:pt x="157867" y="282194"/>
                </a:lnTo>
                <a:lnTo>
                  <a:pt x="145668" y="285852"/>
                </a:lnTo>
                <a:lnTo>
                  <a:pt x="133214" y="288053"/>
                </a:lnTo>
                <a:lnTo>
                  <a:pt x="120540" y="288797"/>
                </a:lnTo>
                <a:lnTo>
                  <a:pt x="120395" y="288797"/>
                </a:lnTo>
                <a:lnTo>
                  <a:pt x="106358" y="288089"/>
                </a:lnTo>
                <a:lnTo>
                  <a:pt x="93050" y="285965"/>
                </a:lnTo>
                <a:lnTo>
                  <a:pt x="80491" y="282424"/>
                </a:lnTo>
                <a:lnTo>
                  <a:pt x="68702" y="277467"/>
                </a:lnTo>
                <a:lnTo>
                  <a:pt x="57704" y="271094"/>
                </a:lnTo>
                <a:lnTo>
                  <a:pt x="47517" y="263305"/>
                </a:lnTo>
                <a:lnTo>
                  <a:pt x="38162" y="254099"/>
                </a:lnTo>
                <a:lnTo>
                  <a:pt x="25418" y="237179"/>
                </a:lnTo>
                <a:lnTo>
                  <a:pt x="18967" y="226338"/>
                </a:lnTo>
                <a:lnTo>
                  <a:pt x="13429" y="215091"/>
                </a:lnTo>
                <a:lnTo>
                  <a:pt x="8822" y="203407"/>
                </a:lnTo>
                <a:lnTo>
                  <a:pt x="5161" y="191253"/>
                </a:lnTo>
                <a:lnTo>
                  <a:pt x="2463" y="178594"/>
                </a:lnTo>
                <a:lnTo>
                  <a:pt x="745" y="165400"/>
                </a:lnTo>
                <a:lnTo>
                  <a:pt x="23" y="151635"/>
                </a:lnTo>
                <a:lnTo>
                  <a:pt x="0" y="148589"/>
                </a:lnTo>
                <a:lnTo>
                  <a:pt x="492" y="135101"/>
                </a:lnTo>
                <a:lnTo>
                  <a:pt x="1950" y="121976"/>
                </a:lnTo>
                <a:lnTo>
                  <a:pt x="4349" y="109224"/>
                </a:lnTo>
                <a:lnTo>
                  <a:pt x="7661" y="96852"/>
                </a:lnTo>
                <a:lnTo>
                  <a:pt x="11860" y="84871"/>
                </a:lnTo>
                <a:lnTo>
                  <a:pt x="16920" y="73288"/>
                </a:lnTo>
                <a:lnTo>
                  <a:pt x="22813" y="62113"/>
                </a:lnTo>
                <a:lnTo>
                  <a:pt x="29514" y="51355"/>
                </a:lnTo>
                <a:lnTo>
                  <a:pt x="38177" y="40012"/>
                </a:lnTo>
                <a:lnTo>
                  <a:pt x="47395" y="30330"/>
                </a:lnTo>
                <a:lnTo>
                  <a:pt x="57358" y="21999"/>
                </a:lnTo>
                <a:lnTo>
                  <a:pt x="68052" y="15014"/>
                </a:lnTo>
                <a:lnTo>
                  <a:pt x="79464" y="9368"/>
                </a:lnTo>
                <a:lnTo>
                  <a:pt x="91580" y="5053"/>
                </a:lnTo>
                <a:lnTo>
                  <a:pt x="104387" y="2064"/>
                </a:lnTo>
                <a:lnTo>
                  <a:pt x="117870" y="392"/>
                </a:lnTo>
                <a:lnTo>
                  <a:pt x="128777" y="0"/>
                </a:lnTo>
                <a:lnTo>
                  <a:pt x="143372" y="660"/>
                </a:lnTo>
                <a:lnTo>
                  <a:pt x="156919" y="2660"/>
                </a:lnTo>
                <a:lnTo>
                  <a:pt x="169392" y="6025"/>
                </a:lnTo>
                <a:lnTo>
                  <a:pt x="180766" y="10782"/>
                </a:lnTo>
                <a:lnTo>
                  <a:pt x="191015" y="16955"/>
                </a:lnTo>
                <a:lnTo>
                  <a:pt x="206748" y="31862"/>
                </a:lnTo>
                <a:lnTo>
                  <a:pt x="214230" y="42774"/>
                </a:lnTo>
                <a:lnTo>
                  <a:pt x="218978" y="54196"/>
                </a:lnTo>
                <a:lnTo>
                  <a:pt x="220930" y="66254"/>
                </a:lnTo>
                <a:lnTo>
                  <a:pt x="219090" y="82200"/>
                </a:lnTo>
                <a:lnTo>
                  <a:pt x="213149" y="92989"/>
                </a:lnTo>
                <a:lnTo>
                  <a:pt x="201156" y="102224"/>
                </a:lnTo>
                <a:lnTo>
                  <a:pt x="188000" y="105049"/>
                </a:lnTo>
                <a:lnTo>
                  <a:pt x="170997" y="103164"/>
                </a:lnTo>
                <a:lnTo>
                  <a:pt x="159849" y="97188"/>
                </a:lnTo>
                <a:lnTo>
                  <a:pt x="150213" y="85460"/>
                </a:lnTo>
                <a:lnTo>
                  <a:pt x="145839" y="74115"/>
                </a:lnTo>
                <a:lnTo>
                  <a:pt x="143086" y="59450"/>
                </a:lnTo>
                <a:lnTo>
                  <a:pt x="142493" y="53339"/>
                </a:lnTo>
                <a:lnTo>
                  <a:pt x="139444" y="38690"/>
                </a:lnTo>
                <a:lnTo>
                  <a:pt x="134869" y="28549"/>
                </a:lnTo>
                <a:lnTo>
                  <a:pt x="134111" y="27431"/>
                </a:lnTo>
                <a:lnTo>
                  <a:pt x="129539" y="22859"/>
                </a:lnTo>
                <a:lnTo>
                  <a:pt x="124205" y="20573"/>
                </a:lnTo>
                <a:lnTo>
                  <a:pt x="118109" y="20573"/>
                </a:lnTo>
                <a:lnTo>
                  <a:pt x="106162" y="23529"/>
                </a:lnTo>
                <a:lnTo>
                  <a:pt x="96056" y="32689"/>
                </a:lnTo>
                <a:lnTo>
                  <a:pt x="89291" y="44064"/>
                </a:lnTo>
                <a:lnTo>
                  <a:pt x="85235" y="54570"/>
                </a:lnTo>
                <a:lnTo>
                  <a:pt x="82267" y="66570"/>
                </a:lnTo>
                <a:lnTo>
                  <a:pt x="80331" y="80065"/>
                </a:lnTo>
                <a:lnTo>
                  <a:pt x="79376" y="95053"/>
                </a:lnTo>
                <a:lnTo>
                  <a:pt x="79247" y="103631"/>
                </a:lnTo>
                <a:lnTo>
                  <a:pt x="79580" y="116680"/>
                </a:lnTo>
                <a:lnTo>
                  <a:pt x="80591" y="129489"/>
                </a:lnTo>
                <a:lnTo>
                  <a:pt x="82304" y="142079"/>
                </a:lnTo>
                <a:lnTo>
                  <a:pt x="84741" y="154473"/>
                </a:lnTo>
                <a:lnTo>
                  <a:pt x="87924" y="166693"/>
                </a:lnTo>
                <a:lnTo>
                  <a:pt x="91439" y="177545"/>
                </a:lnTo>
                <a:lnTo>
                  <a:pt x="96563" y="191144"/>
                </a:lnTo>
                <a:lnTo>
                  <a:pt x="102596" y="203152"/>
                </a:lnTo>
                <a:lnTo>
                  <a:pt x="109500" y="213685"/>
                </a:lnTo>
                <a:lnTo>
                  <a:pt x="117236" y="222858"/>
                </a:lnTo>
                <a:lnTo>
                  <a:pt x="124967" y="230123"/>
                </a:lnTo>
                <a:lnTo>
                  <a:pt x="135819" y="236846"/>
                </a:lnTo>
                <a:lnTo>
                  <a:pt x="147782" y="240855"/>
                </a:lnTo>
                <a:lnTo>
                  <a:pt x="161009" y="242305"/>
                </a:lnTo>
                <a:lnTo>
                  <a:pt x="162305" y="242315"/>
                </a:lnTo>
                <a:lnTo>
                  <a:pt x="175192" y="240932"/>
                </a:lnTo>
                <a:lnTo>
                  <a:pt x="187156" y="236782"/>
                </a:lnTo>
                <a:lnTo>
                  <a:pt x="198477" y="230029"/>
                </a:lnTo>
                <a:lnTo>
                  <a:pt x="208331" y="222255"/>
                </a:lnTo>
                <a:lnTo>
                  <a:pt x="218993" y="211682"/>
                </a:lnTo>
                <a:lnTo>
                  <a:pt x="220217" y="21031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22353" y="358775"/>
            <a:ext cx="272034" cy="272034"/>
          </a:xfrm>
          <a:custGeom>
            <a:avLst/>
            <a:gdLst/>
            <a:ahLst/>
            <a:cxnLst/>
            <a:rect l="l" t="t" r="r" b="b"/>
            <a:pathLst>
              <a:path w="272034" h="272034">
                <a:moveTo>
                  <a:pt x="64008" y="272034"/>
                </a:moveTo>
                <a:lnTo>
                  <a:pt x="64008" y="268224"/>
                </a:lnTo>
                <a:lnTo>
                  <a:pt x="64008" y="265176"/>
                </a:lnTo>
                <a:lnTo>
                  <a:pt x="64008" y="261366"/>
                </a:lnTo>
                <a:lnTo>
                  <a:pt x="79038" y="259191"/>
                </a:lnTo>
                <a:lnTo>
                  <a:pt x="88101" y="252667"/>
                </a:lnTo>
                <a:lnTo>
                  <a:pt x="92337" y="243666"/>
                </a:lnTo>
                <a:lnTo>
                  <a:pt x="94618" y="230867"/>
                </a:lnTo>
                <a:lnTo>
                  <a:pt x="95250" y="216408"/>
                </a:lnTo>
                <a:lnTo>
                  <a:pt x="95250" y="203659"/>
                </a:lnTo>
                <a:lnTo>
                  <a:pt x="95250" y="190911"/>
                </a:lnTo>
                <a:lnTo>
                  <a:pt x="95250" y="178166"/>
                </a:lnTo>
                <a:lnTo>
                  <a:pt x="95250" y="165425"/>
                </a:lnTo>
                <a:lnTo>
                  <a:pt x="95250" y="38474"/>
                </a:lnTo>
                <a:lnTo>
                  <a:pt x="95250" y="25852"/>
                </a:lnTo>
                <a:lnTo>
                  <a:pt x="95250" y="18288"/>
                </a:lnTo>
                <a:lnTo>
                  <a:pt x="82550" y="18288"/>
                </a:lnTo>
                <a:lnTo>
                  <a:pt x="69850" y="18288"/>
                </a:lnTo>
                <a:lnTo>
                  <a:pt x="67818" y="18288"/>
                </a:lnTo>
                <a:lnTo>
                  <a:pt x="51640" y="19195"/>
                </a:lnTo>
                <a:lnTo>
                  <a:pt x="38832" y="22007"/>
                </a:lnTo>
                <a:lnTo>
                  <a:pt x="29668" y="26863"/>
                </a:lnTo>
                <a:lnTo>
                  <a:pt x="28194" y="28194"/>
                </a:lnTo>
                <a:lnTo>
                  <a:pt x="22388" y="35574"/>
                </a:lnTo>
                <a:lnTo>
                  <a:pt x="17431" y="46325"/>
                </a:lnTo>
                <a:lnTo>
                  <a:pt x="13133" y="60350"/>
                </a:lnTo>
                <a:lnTo>
                  <a:pt x="10668" y="70866"/>
                </a:lnTo>
                <a:lnTo>
                  <a:pt x="6858" y="70866"/>
                </a:lnTo>
                <a:lnTo>
                  <a:pt x="3048" y="70866"/>
                </a:lnTo>
                <a:lnTo>
                  <a:pt x="0" y="70866"/>
                </a:lnTo>
                <a:lnTo>
                  <a:pt x="0" y="58166"/>
                </a:lnTo>
                <a:lnTo>
                  <a:pt x="0" y="45466"/>
                </a:lnTo>
                <a:lnTo>
                  <a:pt x="0" y="32766"/>
                </a:lnTo>
                <a:lnTo>
                  <a:pt x="0" y="20066"/>
                </a:lnTo>
                <a:lnTo>
                  <a:pt x="0" y="7366"/>
                </a:lnTo>
                <a:lnTo>
                  <a:pt x="0" y="0"/>
                </a:lnTo>
                <a:lnTo>
                  <a:pt x="13596" y="0"/>
                </a:lnTo>
                <a:lnTo>
                  <a:pt x="27182" y="0"/>
                </a:lnTo>
                <a:lnTo>
                  <a:pt x="40761" y="0"/>
                </a:lnTo>
                <a:lnTo>
                  <a:pt x="54333" y="0"/>
                </a:lnTo>
                <a:lnTo>
                  <a:pt x="67901" y="0"/>
                </a:lnTo>
                <a:lnTo>
                  <a:pt x="81466" y="0"/>
                </a:lnTo>
                <a:lnTo>
                  <a:pt x="95029" y="0"/>
                </a:lnTo>
                <a:lnTo>
                  <a:pt x="108594" y="0"/>
                </a:lnTo>
                <a:lnTo>
                  <a:pt x="122160" y="0"/>
                </a:lnTo>
                <a:lnTo>
                  <a:pt x="135731" y="0"/>
                </a:lnTo>
                <a:lnTo>
                  <a:pt x="149307" y="0"/>
                </a:lnTo>
                <a:lnTo>
                  <a:pt x="272034" y="0"/>
                </a:lnTo>
                <a:lnTo>
                  <a:pt x="272034" y="12700"/>
                </a:lnTo>
                <a:lnTo>
                  <a:pt x="272034" y="70866"/>
                </a:lnTo>
                <a:lnTo>
                  <a:pt x="268224" y="70866"/>
                </a:lnTo>
                <a:lnTo>
                  <a:pt x="264414" y="70866"/>
                </a:lnTo>
                <a:lnTo>
                  <a:pt x="261366" y="70866"/>
                </a:lnTo>
                <a:lnTo>
                  <a:pt x="257699" y="55282"/>
                </a:lnTo>
                <a:lnTo>
                  <a:pt x="253276" y="42724"/>
                </a:lnTo>
                <a:lnTo>
                  <a:pt x="248097" y="33193"/>
                </a:lnTo>
                <a:lnTo>
                  <a:pt x="245364" y="29718"/>
                </a:lnTo>
                <a:lnTo>
                  <a:pt x="237426" y="23930"/>
                </a:lnTo>
                <a:lnTo>
                  <a:pt x="225849" y="20164"/>
                </a:lnTo>
                <a:lnTo>
                  <a:pt x="210633" y="18420"/>
                </a:lnTo>
                <a:lnTo>
                  <a:pt x="204216" y="18288"/>
                </a:lnTo>
                <a:lnTo>
                  <a:pt x="191516" y="18288"/>
                </a:lnTo>
                <a:lnTo>
                  <a:pt x="178816" y="18288"/>
                </a:lnTo>
                <a:lnTo>
                  <a:pt x="176784" y="18288"/>
                </a:lnTo>
                <a:lnTo>
                  <a:pt x="176784" y="30899"/>
                </a:lnTo>
                <a:lnTo>
                  <a:pt x="176784" y="43528"/>
                </a:lnTo>
                <a:lnTo>
                  <a:pt x="176784" y="56174"/>
                </a:lnTo>
                <a:lnTo>
                  <a:pt x="176784" y="68834"/>
                </a:lnTo>
                <a:lnTo>
                  <a:pt x="176784" y="81509"/>
                </a:lnTo>
                <a:lnTo>
                  <a:pt x="176784" y="94196"/>
                </a:lnTo>
                <a:lnTo>
                  <a:pt x="176784" y="106895"/>
                </a:lnTo>
                <a:lnTo>
                  <a:pt x="176784" y="216408"/>
                </a:lnTo>
                <a:lnTo>
                  <a:pt x="177589" y="233319"/>
                </a:lnTo>
                <a:lnTo>
                  <a:pt x="179875" y="245566"/>
                </a:lnTo>
                <a:lnTo>
                  <a:pt x="182880" y="252222"/>
                </a:lnTo>
                <a:lnTo>
                  <a:pt x="191920" y="258687"/>
                </a:lnTo>
                <a:lnTo>
                  <a:pt x="206370" y="261306"/>
                </a:lnTo>
                <a:lnTo>
                  <a:pt x="207264" y="261366"/>
                </a:lnTo>
                <a:lnTo>
                  <a:pt x="207264" y="265176"/>
                </a:lnTo>
                <a:lnTo>
                  <a:pt x="207264" y="268224"/>
                </a:lnTo>
                <a:lnTo>
                  <a:pt x="207264" y="272034"/>
                </a:lnTo>
                <a:lnTo>
                  <a:pt x="194513" y="272034"/>
                </a:lnTo>
                <a:lnTo>
                  <a:pt x="67581" y="272034"/>
                </a:lnTo>
                <a:lnTo>
                  <a:pt x="64008" y="272034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16485" y="350393"/>
            <a:ext cx="294894" cy="407670"/>
          </a:xfrm>
          <a:custGeom>
            <a:avLst/>
            <a:gdLst/>
            <a:ahLst/>
            <a:cxnLst/>
            <a:rect l="l" t="t" r="r" b="b"/>
            <a:pathLst>
              <a:path w="294894" h="407670">
                <a:moveTo>
                  <a:pt x="114300" y="252983"/>
                </a:moveTo>
                <a:lnTo>
                  <a:pt x="114300" y="252983"/>
                </a:lnTo>
                <a:lnTo>
                  <a:pt x="114300" y="354329"/>
                </a:lnTo>
                <a:lnTo>
                  <a:pt x="115143" y="370284"/>
                </a:lnTo>
                <a:lnTo>
                  <a:pt x="117401" y="380871"/>
                </a:lnTo>
                <a:lnTo>
                  <a:pt x="118110" y="382523"/>
                </a:lnTo>
                <a:lnTo>
                  <a:pt x="119634" y="387857"/>
                </a:lnTo>
                <a:lnTo>
                  <a:pt x="123444" y="391667"/>
                </a:lnTo>
                <a:lnTo>
                  <a:pt x="128016" y="393953"/>
                </a:lnTo>
                <a:lnTo>
                  <a:pt x="137231" y="396215"/>
                </a:lnTo>
                <a:lnTo>
                  <a:pt x="152254" y="396987"/>
                </a:lnTo>
                <a:lnTo>
                  <a:pt x="155448" y="397001"/>
                </a:lnTo>
                <a:lnTo>
                  <a:pt x="155448" y="400811"/>
                </a:lnTo>
                <a:lnTo>
                  <a:pt x="155448" y="404621"/>
                </a:lnTo>
                <a:lnTo>
                  <a:pt x="155448" y="407669"/>
                </a:lnTo>
                <a:lnTo>
                  <a:pt x="142748" y="407669"/>
                </a:lnTo>
                <a:lnTo>
                  <a:pt x="0" y="407669"/>
                </a:lnTo>
                <a:lnTo>
                  <a:pt x="0" y="404621"/>
                </a:lnTo>
                <a:lnTo>
                  <a:pt x="0" y="400811"/>
                </a:lnTo>
                <a:lnTo>
                  <a:pt x="0" y="397001"/>
                </a:lnTo>
                <a:lnTo>
                  <a:pt x="13872" y="394859"/>
                </a:lnTo>
                <a:lnTo>
                  <a:pt x="24605" y="388976"/>
                </a:lnTo>
                <a:lnTo>
                  <a:pt x="26670" y="387095"/>
                </a:lnTo>
                <a:lnTo>
                  <a:pt x="29919" y="379508"/>
                </a:lnTo>
                <a:lnTo>
                  <a:pt x="31618" y="366430"/>
                </a:lnTo>
                <a:lnTo>
                  <a:pt x="32004" y="352043"/>
                </a:lnTo>
                <a:lnTo>
                  <a:pt x="32003" y="337750"/>
                </a:lnTo>
                <a:lnTo>
                  <a:pt x="32003" y="323446"/>
                </a:lnTo>
                <a:lnTo>
                  <a:pt x="32004" y="309132"/>
                </a:lnTo>
                <a:lnTo>
                  <a:pt x="32003" y="294808"/>
                </a:lnTo>
                <a:lnTo>
                  <a:pt x="32003" y="280475"/>
                </a:lnTo>
                <a:lnTo>
                  <a:pt x="32004" y="266133"/>
                </a:lnTo>
                <a:lnTo>
                  <a:pt x="32003" y="251784"/>
                </a:lnTo>
                <a:lnTo>
                  <a:pt x="32003" y="237427"/>
                </a:lnTo>
                <a:lnTo>
                  <a:pt x="32003" y="223063"/>
                </a:lnTo>
                <a:lnTo>
                  <a:pt x="32004" y="208692"/>
                </a:lnTo>
                <a:lnTo>
                  <a:pt x="32003" y="194316"/>
                </a:lnTo>
                <a:lnTo>
                  <a:pt x="32003" y="179935"/>
                </a:lnTo>
                <a:lnTo>
                  <a:pt x="32003" y="165549"/>
                </a:lnTo>
                <a:lnTo>
                  <a:pt x="32003" y="151160"/>
                </a:lnTo>
                <a:lnTo>
                  <a:pt x="32003" y="136767"/>
                </a:lnTo>
                <a:lnTo>
                  <a:pt x="32003" y="122371"/>
                </a:lnTo>
                <a:lnTo>
                  <a:pt x="32003" y="107972"/>
                </a:lnTo>
                <a:lnTo>
                  <a:pt x="32003" y="93572"/>
                </a:lnTo>
                <a:lnTo>
                  <a:pt x="32003" y="79171"/>
                </a:lnTo>
                <a:lnTo>
                  <a:pt x="32003" y="64769"/>
                </a:lnTo>
                <a:lnTo>
                  <a:pt x="31230" y="47609"/>
                </a:lnTo>
                <a:lnTo>
                  <a:pt x="29031" y="35276"/>
                </a:lnTo>
                <a:lnTo>
                  <a:pt x="25907" y="28193"/>
                </a:lnTo>
                <a:lnTo>
                  <a:pt x="17050" y="22262"/>
                </a:lnTo>
                <a:lnTo>
                  <a:pt x="2856" y="19261"/>
                </a:lnTo>
                <a:lnTo>
                  <a:pt x="0" y="19049"/>
                </a:lnTo>
                <a:lnTo>
                  <a:pt x="0" y="15239"/>
                </a:lnTo>
                <a:lnTo>
                  <a:pt x="0" y="11429"/>
                </a:lnTo>
                <a:lnTo>
                  <a:pt x="0" y="8381"/>
                </a:lnTo>
                <a:lnTo>
                  <a:pt x="12699" y="8381"/>
                </a:lnTo>
                <a:lnTo>
                  <a:pt x="25399" y="8381"/>
                </a:lnTo>
                <a:lnTo>
                  <a:pt x="38099" y="8381"/>
                </a:lnTo>
                <a:lnTo>
                  <a:pt x="50799" y="8381"/>
                </a:lnTo>
                <a:lnTo>
                  <a:pt x="63499" y="8381"/>
                </a:lnTo>
                <a:lnTo>
                  <a:pt x="76200" y="8381"/>
                </a:lnTo>
                <a:lnTo>
                  <a:pt x="88900" y="8381"/>
                </a:lnTo>
                <a:lnTo>
                  <a:pt x="101600" y="8381"/>
                </a:lnTo>
                <a:lnTo>
                  <a:pt x="114299" y="8381"/>
                </a:lnTo>
                <a:lnTo>
                  <a:pt x="114299" y="20795"/>
                </a:lnTo>
                <a:lnTo>
                  <a:pt x="114299" y="33579"/>
                </a:lnTo>
                <a:lnTo>
                  <a:pt x="114299" y="44195"/>
                </a:lnTo>
                <a:lnTo>
                  <a:pt x="122774" y="32305"/>
                </a:lnTo>
                <a:lnTo>
                  <a:pt x="131539" y="22793"/>
                </a:lnTo>
                <a:lnTo>
                  <a:pt x="140470" y="15531"/>
                </a:lnTo>
                <a:lnTo>
                  <a:pt x="154808" y="7469"/>
                </a:lnTo>
                <a:lnTo>
                  <a:pt x="166757" y="3106"/>
                </a:lnTo>
                <a:lnTo>
                  <a:pt x="179185" y="627"/>
                </a:lnTo>
                <a:lnTo>
                  <a:pt x="189737" y="0"/>
                </a:lnTo>
                <a:lnTo>
                  <a:pt x="202516" y="882"/>
                </a:lnTo>
                <a:lnTo>
                  <a:pt x="214857" y="3561"/>
                </a:lnTo>
                <a:lnTo>
                  <a:pt x="226761" y="8085"/>
                </a:lnTo>
                <a:lnTo>
                  <a:pt x="238228" y="14502"/>
                </a:lnTo>
                <a:lnTo>
                  <a:pt x="253774" y="26949"/>
                </a:lnTo>
                <a:lnTo>
                  <a:pt x="262151" y="36079"/>
                </a:lnTo>
                <a:lnTo>
                  <a:pt x="269662" y="46402"/>
                </a:lnTo>
                <a:lnTo>
                  <a:pt x="276234" y="57882"/>
                </a:lnTo>
                <a:lnTo>
                  <a:pt x="281794" y="70485"/>
                </a:lnTo>
                <a:lnTo>
                  <a:pt x="285937" y="82785"/>
                </a:lnTo>
                <a:lnTo>
                  <a:pt x="289230" y="94888"/>
                </a:lnTo>
                <a:lnTo>
                  <a:pt x="291793" y="107221"/>
                </a:lnTo>
                <a:lnTo>
                  <a:pt x="293605" y="119832"/>
                </a:lnTo>
                <a:lnTo>
                  <a:pt x="294640" y="132768"/>
                </a:lnTo>
                <a:lnTo>
                  <a:pt x="294894" y="143255"/>
                </a:lnTo>
                <a:lnTo>
                  <a:pt x="294519" y="156721"/>
                </a:lnTo>
                <a:lnTo>
                  <a:pt x="293411" y="169810"/>
                </a:lnTo>
                <a:lnTo>
                  <a:pt x="291589" y="182520"/>
                </a:lnTo>
                <a:lnTo>
                  <a:pt x="289075" y="194853"/>
                </a:lnTo>
                <a:lnTo>
                  <a:pt x="285889" y="206809"/>
                </a:lnTo>
                <a:lnTo>
                  <a:pt x="282052" y="218387"/>
                </a:lnTo>
                <a:lnTo>
                  <a:pt x="276121" y="231449"/>
                </a:lnTo>
                <a:lnTo>
                  <a:pt x="269424" y="242867"/>
                </a:lnTo>
                <a:lnTo>
                  <a:pt x="261848" y="253017"/>
                </a:lnTo>
                <a:lnTo>
                  <a:pt x="253393" y="261967"/>
                </a:lnTo>
                <a:lnTo>
                  <a:pt x="244059" y="269787"/>
                </a:lnTo>
                <a:lnTo>
                  <a:pt x="231996" y="277506"/>
                </a:lnTo>
                <a:lnTo>
                  <a:pt x="220329" y="282824"/>
                </a:lnTo>
                <a:lnTo>
                  <a:pt x="208123" y="286463"/>
                </a:lnTo>
                <a:lnTo>
                  <a:pt x="195423" y="288423"/>
                </a:lnTo>
                <a:lnTo>
                  <a:pt x="186690" y="288797"/>
                </a:lnTo>
                <a:lnTo>
                  <a:pt x="173920" y="287983"/>
                </a:lnTo>
                <a:lnTo>
                  <a:pt x="161384" y="285460"/>
                </a:lnTo>
                <a:lnTo>
                  <a:pt x="149318" y="281113"/>
                </a:lnTo>
                <a:lnTo>
                  <a:pt x="135658" y="272865"/>
                </a:lnTo>
                <a:lnTo>
                  <a:pt x="125908" y="264849"/>
                </a:lnTo>
                <a:lnTo>
                  <a:pt x="115822" y="254698"/>
                </a:lnTo>
                <a:lnTo>
                  <a:pt x="114300" y="252983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30785" y="386207"/>
            <a:ext cx="94488" cy="223265"/>
          </a:xfrm>
          <a:custGeom>
            <a:avLst/>
            <a:gdLst/>
            <a:ahLst/>
            <a:cxnLst/>
            <a:rect l="l" t="t" r="r" b="b"/>
            <a:pathLst>
              <a:path w="94487" h="223265">
                <a:moveTo>
                  <a:pt x="0" y="187451"/>
                </a:moveTo>
                <a:lnTo>
                  <a:pt x="10108" y="200114"/>
                </a:lnTo>
                <a:lnTo>
                  <a:pt x="20503" y="210061"/>
                </a:lnTo>
                <a:lnTo>
                  <a:pt x="31113" y="217259"/>
                </a:lnTo>
                <a:lnTo>
                  <a:pt x="41870" y="221670"/>
                </a:lnTo>
                <a:lnTo>
                  <a:pt x="52701" y="223261"/>
                </a:lnTo>
                <a:lnTo>
                  <a:pt x="53340" y="223265"/>
                </a:lnTo>
                <a:lnTo>
                  <a:pt x="65402" y="220502"/>
                </a:lnTo>
                <a:lnTo>
                  <a:pt x="75461" y="211999"/>
                </a:lnTo>
                <a:lnTo>
                  <a:pt x="83003" y="198970"/>
                </a:lnTo>
                <a:lnTo>
                  <a:pt x="86248" y="189920"/>
                </a:lnTo>
                <a:lnTo>
                  <a:pt x="88973" y="179330"/>
                </a:lnTo>
                <a:lnTo>
                  <a:pt x="91165" y="167177"/>
                </a:lnTo>
                <a:lnTo>
                  <a:pt x="92814" y="153439"/>
                </a:lnTo>
                <a:lnTo>
                  <a:pt x="93908" y="138093"/>
                </a:lnTo>
                <a:lnTo>
                  <a:pt x="94437" y="121117"/>
                </a:lnTo>
                <a:lnTo>
                  <a:pt x="94488" y="113537"/>
                </a:lnTo>
                <a:lnTo>
                  <a:pt x="94218" y="95973"/>
                </a:lnTo>
                <a:lnTo>
                  <a:pt x="93404" y="79928"/>
                </a:lnTo>
                <a:lnTo>
                  <a:pt x="92035" y="65392"/>
                </a:lnTo>
                <a:lnTo>
                  <a:pt x="90101" y="52355"/>
                </a:lnTo>
                <a:lnTo>
                  <a:pt x="87593" y="40808"/>
                </a:lnTo>
                <a:lnTo>
                  <a:pt x="84499" y="30740"/>
                </a:lnTo>
                <a:lnTo>
                  <a:pt x="80812" y="22142"/>
                </a:lnTo>
                <a:lnTo>
                  <a:pt x="68799" y="6495"/>
                </a:lnTo>
                <a:lnTo>
                  <a:pt x="57340" y="1057"/>
                </a:lnTo>
                <a:lnTo>
                  <a:pt x="48005" y="0"/>
                </a:lnTo>
                <a:lnTo>
                  <a:pt x="36907" y="1640"/>
                </a:lnTo>
                <a:lnTo>
                  <a:pt x="26461" y="6585"/>
                </a:lnTo>
                <a:lnTo>
                  <a:pt x="16777" y="14871"/>
                </a:lnTo>
                <a:lnTo>
                  <a:pt x="7964" y="26534"/>
                </a:lnTo>
                <a:lnTo>
                  <a:pt x="129" y="41610"/>
                </a:lnTo>
                <a:lnTo>
                  <a:pt x="0" y="41909"/>
                </a:lnTo>
                <a:lnTo>
                  <a:pt x="0" y="54660"/>
                </a:lnTo>
                <a:lnTo>
                  <a:pt x="0" y="67381"/>
                </a:lnTo>
                <a:lnTo>
                  <a:pt x="0" y="80080"/>
                </a:lnTo>
                <a:lnTo>
                  <a:pt x="0" y="92762"/>
                </a:lnTo>
                <a:lnTo>
                  <a:pt x="0" y="105433"/>
                </a:lnTo>
                <a:lnTo>
                  <a:pt x="0" y="118101"/>
                </a:lnTo>
                <a:lnTo>
                  <a:pt x="0" y="130769"/>
                </a:lnTo>
                <a:lnTo>
                  <a:pt x="0" y="143446"/>
                </a:lnTo>
                <a:lnTo>
                  <a:pt x="0" y="156136"/>
                </a:lnTo>
                <a:lnTo>
                  <a:pt x="0" y="168846"/>
                </a:lnTo>
                <a:lnTo>
                  <a:pt x="0" y="181582"/>
                </a:lnTo>
                <a:lnTo>
                  <a:pt x="0" y="18745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60147" y="380560"/>
            <a:ext cx="228600" cy="258630"/>
          </a:xfrm>
          <a:custGeom>
            <a:avLst/>
            <a:gdLst/>
            <a:ahLst/>
            <a:cxnLst/>
            <a:rect l="l" t="t" r="r" b="b"/>
            <a:pathLst>
              <a:path w="228600" h="258630">
                <a:moveTo>
                  <a:pt x="151638" y="20124"/>
                </a:moveTo>
                <a:lnTo>
                  <a:pt x="153411" y="29391"/>
                </a:lnTo>
                <a:lnTo>
                  <a:pt x="154635" y="39976"/>
                </a:lnTo>
                <a:lnTo>
                  <a:pt x="155510" y="52732"/>
                </a:lnTo>
                <a:lnTo>
                  <a:pt x="156035" y="67693"/>
                </a:lnTo>
                <a:lnTo>
                  <a:pt x="156210" y="84894"/>
                </a:lnTo>
                <a:lnTo>
                  <a:pt x="77723" y="84894"/>
                </a:lnTo>
                <a:lnTo>
                  <a:pt x="77723" y="74988"/>
                </a:lnTo>
                <a:lnTo>
                  <a:pt x="78062" y="62862"/>
                </a:lnTo>
                <a:lnTo>
                  <a:pt x="79429" y="48640"/>
                </a:lnTo>
                <a:lnTo>
                  <a:pt x="81803" y="35603"/>
                </a:lnTo>
                <a:lnTo>
                  <a:pt x="85135" y="23726"/>
                </a:lnTo>
                <a:lnTo>
                  <a:pt x="89379" y="12986"/>
                </a:lnTo>
                <a:lnTo>
                  <a:pt x="94488" y="3360"/>
                </a:lnTo>
                <a:lnTo>
                  <a:pt x="47349" y="0"/>
                </a:lnTo>
                <a:lnTo>
                  <a:pt x="37337" y="10218"/>
                </a:lnTo>
                <a:lnTo>
                  <a:pt x="29551" y="19786"/>
                </a:lnTo>
                <a:lnTo>
                  <a:pt x="22727" y="29861"/>
                </a:lnTo>
                <a:lnTo>
                  <a:pt x="16772" y="40568"/>
                </a:lnTo>
                <a:lnTo>
                  <a:pt x="11699" y="51912"/>
                </a:lnTo>
                <a:lnTo>
                  <a:pt x="7521" y="63901"/>
                </a:lnTo>
                <a:lnTo>
                  <a:pt x="4249" y="76540"/>
                </a:lnTo>
                <a:lnTo>
                  <a:pt x="1896" y="89836"/>
                </a:lnTo>
                <a:lnTo>
                  <a:pt x="476" y="103794"/>
                </a:lnTo>
                <a:lnTo>
                  <a:pt x="0" y="118422"/>
                </a:lnTo>
                <a:lnTo>
                  <a:pt x="191" y="127675"/>
                </a:lnTo>
                <a:lnTo>
                  <a:pt x="1242" y="141552"/>
                </a:lnTo>
                <a:lnTo>
                  <a:pt x="3182" y="154774"/>
                </a:lnTo>
                <a:lnTo>
                  <a:pt x="5981" y="167373"/>
                </a:lnTo>
                <a:lnTo>
                  <a:pt x="9607" y="179379"/>
                </a:lnTo>
                <a:lnTo>
                  <a:pt x="14031" y="190823"/>
                </a:lnTo>
                <a:lnTo>
                  <a:pt x="19220" y="201736"/>
                </a:lnTo>
                <a:lnTo>
                  <a:pt x="25146" y="212148"/>
                </a:lnTo>
                <a:lnTo>
                  <a:pt x="34341" y="224253"/>
                </a:lnTo>
                <a:lnTo>
                  <a:pt x="43488" y="233424"/>
                </a:lnTo>
                <a:lnTo>
                  <a:pt x="53567" y="241162"/>
                </a:lnTo>
                <a:lnTo>
                  <a:pt x="64561" y="247473"/>
                </a:lnTo>
                <a:lnTo>
                  <a:pt x="76453" y="252367"/>
                </a:lnTo>
                <a:lnTo>
                  <a:pt x="89226" y="255852"/>
                </a:lnTo>
                <a:lnTo>
                  <a:pt x="102863" y="257937"/>
                </a:lnTo>
                <a:lnTo>
                  <a:pt x="117348" y="258630"/>
                </a:lnTo>
                <a:lnTo>
                  <a:pt x="119319" y="258616"/>
                </a:lnTo>
                <a:lnTo>
                  <a:pt x="132660" y="257718"/>
                </a:lnTo>
                <a:lnTo>
                  <a:pt x="145348" y="255399"/>
                </a:lnTo>
                <a:lnTo>
                  <a:pt x="157417" y="251625"/>
                </a:lnTo>
                <a:lnTo>
                  <a:pt x="168900" y="246363"/>
                </a:lnTo>
                <a:lnTo>
                  <a:pt x="179832" y="239580"/>
                </a:lnTo>
                <a:lnTo>
                  <a:pt x="190803" y="230347"/>
                </a:lnTo>
                <a:lnTo>
                  <a:pt x="198830" y="222029"/>
                </a:lnTo>
                <a:lnTo>
                  <a:pt x="206659" y="212447"/>
                </a:lnTo>
                <a:lnTo>
                  <a:pt x="214254" y="201546"/>
                </a:lnTo>
                <a:lnTo>
                  <a:pt x="221580" y="189272"/>
                </a:lnTo>
                <a:lnTo>
                  <a:pt x="228600" y="175572"/>
                </a:lnTo>
                <a:lnTo>
                  <a:pt x="225552" y="173286"/>
                </a:lnTo>
                <a:lnTo>
                  <a:pt x="222504" y="171762"/>
                </a:lnTo>
                <a:lnTo>
                  <a:pt x="218694" y="169476"/>
                </a:lnTo>
                <a:lnTo>
                  <a:pt x="212949" y="178005"/>
                </a:lnTo>
                <a:lnTo>
                  <a:pt x="204332" y="189052"/>
                </a:lnTo>
                <a:lnTo>
                  <a:pt x="196024" y="197862"/>
                </a:lnTo>
                <a:lnTo>
                  <a:pt x="188214" y="204528"/>
                </a:lnTo>
                <a:lnTo>
                  <a:pt x="180893" y="208846"/>
                </a:lnTo>
                <a:lnTo>
                  <a:pt x="168880" y="213078"/>
                </a:lnTo>
                <a:lnTo>
                  <a:pt x="156210" y="214434"/>
                </a:lnTo>
                <a:lnTo>
                  <a:pt x="152348" y="214317"/>
                </a:lnTo>
                <a:lnTo>
                  <a:pt x="139803" y="212173"/>
                </a:lnTo>
                <a:lnTo>
                  <a:pt x="128176" y="207375"/>
                </a:lnTo>
                <a:lnTo>
                  <a:pt x="117408" y="199982"/>
                </a:lnTo>
                <a:lnTo>
                  <a:pt x="107442" y="190050"/>
                </a:lnTo>
                <a:lnTo>
                  <a:pt x="100269" y="179828"/>
                </a:lnTo>
                <a:lnTo>
                  <a:pt x="94491" y="169472"/>
                </a:lnTo>
                <a:lnTo>
                  <a:pt x="89589" y="158267"/>
                </a:lnTo>
                <a:lnTo>
                  <a:pt x="85588" y="146201"/>
                </a:lnTo>
                <a:lnTo>
                  <a:pt x="82513" y="133260"/>
                </a:lnTo>
                <a:lnTo>
                  <a:pt x="80391" y="119433"/>
                </a:lnTo>
                <a:lnTo>
                  <a:pt x="79248" y="104706"/>
                </a:lnTo>
                <a:lnTo>
                  <a:pt x="228600" y="104706"/>
                </a:lnTo>
                <a:lnTo>
                  <a:pt x="228326" y="98560"/>
                </a:lnTo>
                <a:lnTo>
                  <a:pt x="227038" y="83339"/>
                </a:lnTo>
                <a:lnTo>
                  <a:pt x="224927" y="69083"/>
                </a:lnTo>
                <a:lnTo>
                  <a:pt x="222008" y="55783"/>
                </a:lnTo>
                <a:lnTo>
                  <a:pt x="218296" y="43432"/>
                </a:lnTo>
                <a:lnTo>
                  <a:pt x="213807" y="32022"/>
                </a:lnTo>
                <a:lnTo>
                  <a:pt x="208557" y="21545"/>
                </a:lnTo>
                <a:lnTo>
                  <a:pt x="202560" y="11994"/>
                </a:lnTo>
                <a:lnTo>
                  <a:pt x="195834" y="3360"/>
                </a:lnTo>
                <a:lnTo>
                  <a:pt x="146075" y="7358"/>
                </a:lnTo>
                <a:lnTo>
                  <a:pt x="151638" y="2012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7496" y="350393"/>
            <a:ext cx="148484" cy="37526"/>
          </a:xfrm>
          <a:custGeom>
            <a:avLst/>
            <a:gdLst/>
            <a:ahLst/>
            <a:cxnLst/>
            <a:rect l="l" t="t" r="r" b="b"/>
            <a:pathLst>
              <a:path w="148484" h="37526">
                <a:moveTo>
                  <a:pt x="76094" y="0"/>
                </a:moveTo>
                <a:lnTo>
                  <a:pt x="69728" y="165"/>
                </a:lnTo>
                <a:lnTo>
                  <a:pt x="57011" y="1547"/>
                </a:lnTo>
                <a:lnTo>
                  <a:pt x="44718" y="4347"/>
                </a:lnTo>
                <a:lnTo>
                  <a:pt x="32859" y="8588"/>
                </a:lnTo>
                <a:lnTo>
                  <a:pt x="21446" y="14290"/>
                </a:lnTo>
                <a:lnTo>
                  <a:pt x="10489" y="21476"/>
                </a:lnTo>
                <a:lnTo>
                  <a:pt x="0" y="30167"/>
                </a:lnTo>
                <a:lnTo>
                  <a:pt x="47138" y="33528"/>
                </a:lnTo>
                <a:lnTo>
                  <a:pt x="49742" y="30071"/>
                </a:lnTo>
                <a:lnTo>
                  <a:pt x="59837" y="21741"/>
                </a:lnTo>
                <a:lnTo>
                  <a:pt x="72284" y="19050"/>
                </a:lnTo>
                <a:lnTo>
                  <a:pt x="78380" y="19050"/>
                </a:lnTo>
                <a:lnTo>
                  <a:pt x="84476" y="20574"/>
                </a:lnTo>
                <a:lnTo>
                  <a:pt x="88286" y="24384"/>
                </a:lnTo>
                <a:lnTo>
                  <a:pt x="91574" y="27609"/>
                </a:lnTo>
                <a:lnTo>
                  <a:pt x="98726" y="37526"/>
                </a:lnTo>
                <a:lnTo>
                  <a:pt x="148484" y="33528"/>
                </a:lnTo>
                <a:lnTo>
                  <a:pt x="145787" y="30526"/>
                </a:lnTo>
                <a:lnTo>
                  <a:pt x="135717" y="21044"/>
                </a:lnTo>
                <a:lnTo>
                  <a:pt x="124930" y="13370"/>
                </a:lnTo>
                <a:lnTo>
                  <a:pt x="113501" y="7465"/>
                </a:lnTo>
                <a:lnTo>
                  <a:pt x="101503" y="3293"/>
                </a:lnTo>
                <a:lnTo>
                  <a:pt x="89009" y="817"/>
                </a:lnTo>
                <a:lnTo>
                  <a:pt x="7609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5323" y="350393"/>
            <a:ext cx="229361" cy="288798"/>
          </a:xfrm>
          <a:custGeom>
            <a:avLst/>
            <a:gdLst/>
            <a:ahLst/>
            <a:cxnLst/>
            <a:rect l="l" t="t" r="r" b="b"/>
            <a:pathLst>
              <a:path w="229362" h="288797">
                <a:moveTo>
                  <a:pt x="128777" y="0"/>
                </a:moveTo>
                <a:lnTo>
                  <a:pt x="117870" y="392"/>
                </a:lnTo>
                <a:lnTo>
                  <a:pt x="104387" y="2064"/>
                </a:lnTo>
                <a:lnTo>
                  <a:pt x="91580" y="5053"/>
                </a:lnTo>
                <a:lnTo>
                  <a:pt x="79464" y="9368"/>
                </a:lnTo>
                <a:lnTo>
                  <a:pt x="68052" y="15014"/>
                </a:lnTo>
                <a:lnTo>
                  <a:pt x="57358" y="21999"/>
                </a:lnTo>
                <a:lnTo>
                  <a:pt x="47395" y="30330"/>
                </a:lnTo>
                <a:lnTo>
                  <a:pt x="38177" y="40012"/>
                </a:lnTo>
                <a:lnTo>
                  <a:pt x="29717" y="51053"/>
                </a:lnTo>
                <a:lnTo>
                  <a:pt x="22591" y="62113"/>
                </a:lnTo>
                <a:lnTo>
                  <a:pt x="16597" y="73288"/>
                </a:lnTo>
                <a:lnTo>
                  <a:pt x="11526" y="84871"/>
                </a:lnTo>
                <a:lnTo>
                  <a:pt x="7376" y="96852"/>
                </a:lnTo>
                <a:lnTo>
                  <a:pt x="4149" y="109224"/>
                </a:lnTo>
                <a:lnTo>
                  <a:pt x="1844" y="121976"/>
                </a:lnTo>
                <a:lnTo>
                  <a:pt x="461" y="135101"/>
                </a:lnTo>
                <a:lnTo>
                  <a:pt x="0" y="148589"/>
                </a:lnTo>
                <a:lnTo>
                  <a:pt x="22" y="151637"/>
                </a:lnTo>
                <a:lnTo>
                  <a:pt x="703" y="165442"/>
                </a:lnTo>
                <a:lnTo>
                  <a:pt x="2342" y="178716"/>
                </a:lnTo>
                <a:lnTo>
                  <a:pt x="4948" y="191466"/>
                </a:lnTo>
                <a:lnTo>
                  <a:pt x="8529" y="203700"/>
                </a:lnTo>
                <a:lnTo>
                  <a:pt x="13093" y="215428"/>
                </a:lnTo>
                <a:lnTo>
                  <a:pt x="18648" y="226656"/>
                </a:lnTo>
                <a:lnTo>
                  <a:pt x="25203" y="237394"/>
                </a:lnTo>
                <a:lnTo>
                  <a:pt x="32765" y="247649"/>
                </a:lnTo>
                <a:lnTo>
                  <a:pt x="47517" y="263305"/>
                </a:lnTo>
                <a:lnTo>
                  <a:pt x="57704" y="271094"/>
                </a:lnTo>
                <a:lnTo>
                  <a:pt x="68702" y="277467"/>
                </a:lnTo>
                <a:lnTo>
                  <a:pt x="80491" y="282424"/>
                </a:lnTo>
                <a:lnTo>
                  <a:pt x="93050" y="285965"/>
                </a:lnTo>
                <a:lnTo>
                  <a:pt x="106358" y="288089"/>
                </a:lnTo>
                <a:lnTo>
                  <a:pt x="120395" y="288797"/>
                </a:lnTo>
                <a:lnTo>
                  <a:pt x="120540" y="288797"/>
                </a:lnTo>
                <a:lnTo>
                  <a:pt x="133214" y="288053"/>
                </a:lnTo>
                <a:lnTo>
                  <a:pt x="145668" y="285852"/>
                </a:lnTo>
                <a:lnTo>
                  <a:pt x="157867" y="282194"/>
                </a:lnTo>
                <a:lnTo>
                  <a:pt x="169775" y="277080"/>
                </a:lnTo>
                <a:lnTo>
                  <a:pt x="181355" y="270509"/>
                </a:lnTo>
                <a:lnTo>
                  <a:pt x="197407" y="258914"/>
                </a:lnTo>
                <a:lnTo>
                  <a:pt x="206418" y="250322"/>
                </a:lnTo>
                <a:lnTo>
                  <a:pt x="214798" y="240518"/>
                </a:lnTo>
                <a:lnTo>
                  <a:pt x="222472" y="229475"/>
                </a:lnTo>
                <a:lnTo>
                  <a:pt x="229361" y="217169"/>
                </a:lnTo>
                <a:lnTo>
                  <a:pt x="226313" y="214883"/>
                </a:lnTo>
                <a:lnTo>
                  <a:pt x="223265" y="212597"/>
                </a:lnTo>
                <a:lnTo>
                  <a:pt x="220217" y="210311"/>
                </a:lnTo>
                <a:lnTo>
                  <a:pt x="208331" y="222255"/>
                </a:lnTo>
                <a:lnTo>
                  <a:pt x="198477" y="230029"/>
                </a:lnTo>
                <a:lnTo>
                  <a:pt x="189737" y="235457"/>
                </a:lnTo>
                <a:lnTo>
                  <a:pt x="175192" y="240932"/>
                </a:lnTo>
                <a:lnTo>
                  <a:pt x="162305" y="242315"/>
                </a:lnTo>
                <a:lnTo>
                  <a:pt x="161073" y="242305"/>
                </a:lnTo>
                <a:lnTo>
                  <a:pt x="148119" y="240855"/>
                </a:lnTo>
                <a:lnTo>
                  <a:pt x="135981" y="236846"/>
                </a:lnTo>
                <a:lnTo>
                  <a:pt x="124967" y="230123"/>
                </a:lnTo>
                <a:lnTo>
                  <a:pt x="117581" y="222858"/>
                </a:lnTo>
                <a:lnTo>
                  <a:pt x="110043" y="213685"/>
                </a:lnTo>
                <a:lnTo>
                  <a:pt x="103148" y="203152"/>
                </a:lnTo>
                <a:lnTo>
                  <a:pt x="96934" y="191144"/>
                </a:lnTo>
                <a:lnTo>
                  <a:pt x="91439" y="177545"/>
                </a:lnTo>
                <a:lnTo>
                  <a:pt x="88174" y="166693"/>
                </a:lnTo>
                <a:lnTo>
                  <a:pt x="85080" y="154473"/>
                </a:lnTo>
                <a:lnTo>
                  <a:pt x="82595" y="142079"/>
                </a:lnTo>
                <a:lnTo>
                  <a:pt x="80765" y="129489"/>
                </a:lnTo>
                <a:lnTo>
                  <a:pt x="79634" y="116680"/>
                </a:lnTo>
                <a:lnTo>
                  <a:pt x="79247" y="103631"/>
                </a:lnTo>
                <a:lnTo>
                  <a:pt x="79395" y="95053"/>
                </a:lnTo>
                <a:lnTo>
                  <a:pt x="80458" y="80065"/>
                </a:lnTo>
                <a:lnTo>
                  <a:pt x="82526" y="66570"/>
                </a:lnTo>
                <a:lnTo>
                  <a:pt x="85572" y="54570"/>
                </a:lnTo>
                <a:lnTo>
                  <a:pt x="89568" y="44064"/>
                </a:lnTo>
                <a:lnTo>
                  <a:pt x="94487" y="35051"/>
                </a:lnTo>
                <a:lnTo>
                  <a:pt x="106422" y="23529"/>
                </a:lnTo>
                <a:lnTo>
                  <a:pt x="118109" y="20573"/>
                </a:lnTo>
                <a:lnTo>
                  <a:pt x="124205" y="20573"/>
                </a:lnTo>
                <a:lnTo>
                  <a:pt x="134111" y="27431"/>
                </a:lnTo>
                <a:lnTo>
                  <a:pt x="139709" y="38690"/>
                </a:lnTo>
                <a:lnTo>
                  <a:pt x="142493" y="53339"/>
                </a:lnTo>
                <a:lnTo>
                  <a:pt x="143086" y="59450"/>
                </a:lnTo>
                <a:lnTo>
                  <a:pt x="145839" y="74115"/>
                </a:lnTo>
                <a:lnTo>
                  <a:pt x="150213" y="85460"/>
                </a:lnTo>
                <a:lnTo>
                  <a:pt x="156209" y="93725"/>
                </a:lnTo>
                <a:lnTo>
                  <a:pt x="160112" y="97188"/>
                </a:lnTo>
                <a:lnTo>
                  <a:pt x="171229" y="103164"/>
                </a:lnTo>
                <a:lnTo>
                  <a:pt x="184403" y="105155"/>
                </a:lnTo>
                <a:lnTo>
                  <a:pt x="187781" y="105049"/>
                </a:lnTo>
                <a:lnTo>
                  <a:pt x="200591" y="102224"/>
                </a:lnTo>
                <a:lnTo>
                  <a:pt x="211073" y="95249"/>
                </a:lnTo>
                <a:lnTo>
                  <a:pt x="219090" y="82200"/>
                </a:lnTo>
                <a:lnTo>
                  <a:pt x="220979" y="68579"/>
                </a:lnTo>
                <a:lnTo>
                  <a:pt x="220915" y="65926"/>
                </a:lnTo>
                <a:lnTo>
                  <a:pt x="218892" y="53964"/>
                </a:lnTo>
                <a:lnTo>
                  <a:pt x="214038" y="42627"/>
                </a:lnTo>
                <a:lnTo>
                  <a:pt x="206352" y="31791"/>
                </a:lnTo>
                <a:lnTo>
                  <a:pt x="195833" y="21335"/>
                </a:lnTo>
                <a:lnTo>
                  <a:pt x="190953" y="17313"/>
                </a:lnTo>
                <a:lnTo>
                  <a:pt x="180925" y="11009"/>
                </a:lnTo>
                <a:lnTo>
                  <a:pt x="169640" y="6152"/>
                </a:lnTo>
                <a:lnTo>
                  <a:pt x="157151" y="2716"/>
                </a:lnTo>
                <a:lnTo>
                  <a:pt x="143513" y="674"/>
                </a:lnTo>
                <a:lnTo>
                  <a:pt x="12877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91261" y="350393"/>
            <a:ext cx="228600" cy="288798"/>
          </a:xfrm>
          <a:custGeom>
            <a:avLst/>
            <a:gdLst/>
            <a:ahLst/>
            <a:cxnLst/>
            <a:rect l="l" t="t" r="r" b="b"/>
            <a:pathLst>
              <a:path w="228600" h="288797">
                <a:moveTo>
                  <a:pt x="128777" y="0"/>
                </a:moveTo>
                <a:lnTo>
                  <a:pt x="117686" y="392"/>
                </a:lnTo>
                <a:lnTo>
                  <a:pt x="104018" y="2064"/>
                </a:lnTo>
                <a:lnTo>
                  <a:pt x="91086" y="5053"/>
                </a:lnTo>
                <a:lnTo>
                  <a:pt x="78903" y="9368"/>
                </a:lnTo>
                <a:lnTo>
                  <a:pt x="67485" y="15014"/>
                </a:lnTo>
                <a:lnTo>
                  <a:pt x="56843" y="21999"/>
                </a:lnTo>
                <a:lnTo>
                  <a:pt x="46993" y="30330"/>
                </a:lnTo>
                <a:lnTo>
                  <a:pt x="37946" y="40012"/>
                </a:lnTo>
                <a:lnTo>
                  <a:pt x="29717" y="51053"/>
                </a:lnTo>
                <a:lnTo>
                  <a:pt x="22591" y="62113"/>
                </a:lnTo>
                <a:lnTo>
                  <a:pt x="16597" y="73288"/>
                </a:lnTo>
                <a:lnTo>
                  <a:pt x="11526" y="84871"/>
                </a:lnTo>
                <a:lnTo>
                  <a:pt x="7376" y="96852"/>
                </a:lnTo>
                <a:lnTo>
                  <a:pt x="4149" y="109224"/>
                </a:lnTo>
                <a:lnTo>
                  <a:pt x="1844" y="121976"/>
                </a:lnTo>
                <a:lnTo>
                  <a:pt x="461" y="135101"/>
                </a:lnTo>
                <a:lnTo>
                  <a:pt x="0" y="148589"/>
                </a:lnTo>
                <a:lnTo>
                  <a:pt x="18" y="151381"/>
                </a:lnTo>
                <a:lnTo>
                  <a:pt x="682" y="165227"/>
                </a:lnTo>
                <a:lnTo>
                  <a:pt x="2299" y="178538"/>
                </a:lnTo>
                <a:lnTo>
                  <a:pt x="4868" y="191324"/>
                </a:lnTo>
                <a:lnTo>
                  <a:pt x="8390" y="203591"/>
                </a:lnTo>
                <a:lnTo>
                  <a:pt x="12864" y="215349"/>
                </a:lnTo>
                <a:lnTo>
                  <a:pt x="18291" y="226606"/>
                </a:lnTo>
                <a:lnTo>
                  <a:pt x="24671" y="237370"/>
                </a:lnTo>
                <a:lnTo>
                  <a:pt x="32003" y="247649"/>
                </a:lnTo>
                <a:lnTo>
                  <a:pt x="47057" y="263305"/>
                </a:lnTo>
                <a:lnTo>
                  <a:pt x="57280" y="271094"/>
                </a:lnTo>
                <a:lnTo>
                  <a:pt x="68239" y="277467"/>
                </a:lnTo>
                <a:lnTo>
                  <a:pt x="79944" y="282424"/>
                </a:lnTo>
                <a:lnTo>
                  <a:pt x="92404" y="285965"/>
                </a:lnTo>
                <a:lnTo>
                  <a:pt x="105631" y="288089"/>
                </a:lnTo>
                <a:lnTo>
                  <a:pt x="119633" y="288797"/>
                </a:lnTo>
                <a:lnTo>
                  <a:pt x="119784" y="288797"/>
                </a:lnTo>
                <a:lnTo>
                  <a:pt x="132746" y="288053"/>
                </a:lnTo>
                <a:lnTo>
                  <a:pt x="145235" y="285852"/>
                </a:lnTo>
                <a:lnTo>
                  <a:pt x="157324" y="282194"/>
                </a:lnTo>
                <a:lnTo>
                  <a:pt x="169086" y="277080"/>
                </a:lnTo>
                <a:lnTo>
                  <a:pt x="180593" y="270509"/>
                </a:lnTo>
                <a:lnTo>
                  <a:pt x="196507" y="258914"/>
                </a:lnTo>
                <a:lnTo>
                  <a:pt x="205389" y="250322"/>
                </a:lnTo>
                <a:lnTo>
                  <a:pt x="213699" y="240518"/>
                </a:lnTo>
                <a:lnTo>
                  <a:pt x="221436" y="229475"/>
                </a:lnTo>
                <a:lnTo>
                  <a:pt x="228599" y="217169"/>
                </a:lnTo>
                <a:lnTo>
                  <a:pt x="225551" y="214883"/>
                </a:lnTo>
                <a:lnTo>
                  <a:pt x="222503" y="212597"/>
                </a:lnTo>
                <a:lnTo>
                  <a:pt x="219455" y="210311"/>
                </a:lnTo>
                <a:lnTo>
                  <a:pt x="207569" y="222255"/>
                </a:lnTo>
                <a:lnTo>
                  <a:pt x="197715" y="230029"/>
                </a:lnTo>
                <a:lnTo>
                  <a:pt x="188975" y="235457"/>
                </a:lnTo>
                <a:lnTo>
                  <a:pt x="175188" y="240857"/>
                </a:lnTo>
                <a:lnTo>
                  <a:pt x="162305" y="242315"/>
                </a:lnTo>
                <a:lnTo>
                  <a:pt x="160250" y="242290"/>
                </a:lnTo>
                <a:lnTo>
                  <a:pt x="147096" y="240755"/>
                </a:lnTo>
                <a:lnTo>
                  <a:pt x="135033" y="236749"/>
                </a:lnTo>
                <a:lnTo>
                  <a:pt x="124205" y="230123"/>
                </a:lnTo>
                <a:lnTo>
                  <a:pt x="116755" y="222858"/>
                </a:lnTo>
                <a:lnTo>
                  <a:pt x="109070" y="213685"/>
                </a:lnTo>
                <a:lnTo>
                  <a:pt x="102059" y="203152"/>
                </a:lnTo>
                <a:lnTo>
                  <a:pt x="95876" y="191144"/>
                </a:lnTo>
                <a:lnTo>
                  <a:pt x="90677" y="177545"/>
                </a:lnTo>
                <a:lnTo>
                  <a:pt x="87162" y="166693"/>
                </a:lnTo>
                <a:lnTo>
                  <a:pt x="83979" y="154473"/>
                </a:lnTo>
                <a:lnTo>
                  <a:pt x="81542" y="142079"/>
                </a:lnTo>
                <a:lnTo>
                  <a:pt x="79829" y="129489"/>
                </a:lnTo>
                <a:lnTo>
                  <a:pt x="78818" y="116680"/>
                </a:lnTo>
                <a:lnTo>
                  <a:pt x="78485" y="103631"/>
                </a:lnTo>
                <a:lnTo>
                  <a:pt x="78633" y="95053"/>
                </a:lnTo>
                <a:lnTo>
                  <a:pt x="79696" y="80065"/>
                </a:lnTo>
                <a:lnTo>
                  <a:pt x="81764" y="66570"/>
                </a:lnTo>
                <a:lnTo>
                  <a:pt x="84810" y="54570"/>
                </a:lnTo>
                <a:lnTo>
                  <a:pt x="88806" y="44064"/>
                </a:lnTo>
                <a:lnTo>
                  <a:pt x="93725" y="35051"/>
                </a:lnTo>
                <a:lnTo>
                  <a:pt x="106039" y="23393"/>
                </a:lnTo>
                <a:lnTo>
                  <a:pt x="118109" y="20573"/>
                </a:lnTo>
                <a:lnTo>
                  <a:pt x="124205" y="20573"/>
                </a:lnTo>
                <a:lnTo>
                  <a:pt x="133349" y="27431"/>
                </a:lnTo>
                <a:lnTo>
                  <a:pt x="139251" y="38690"/>
                </a:lnTo>
                <a:lnTo>
                  <a:pt x="141731" y="53339"/>
                </a:lnTo>
                <a:lnTo>
                  <a:pt x="142586" y="59737"/>
                </a:lnTo>
                <a:lnTo>
                  <a:pt x="145722" y="74266"/>
                </a:lnTo>
                <a:lnTo>
                  <a:pt x="150224" y="85517"/>
                </a:lnTo>
                <a:lnTo>
                  <a:pt x="156209" y="93725"/>
                </a:lnTo>
                <a:lnTo>
                  <a:pt x="159849" y="97188"/>
                </a:lnTo>
                <a:lnTo>
                  <a:pt x="170997" y="103164"/>
                </a:lnTo>
                <a:lnTo>
                  <a:pt x="184403" y="105155"/>
                </a:lnTo>
                <a:lnTo>
                  <a:pt x="186890" y="105090"/>
                </a:lnTo>
                <a:lnTo>
                  <a:pt x="199600" y="102347"/>
                </a:lnTo>
                <a:lnTo>
                  <a:pt x="210311" y="95249"/>
                </a:lnTo>
                <a:lnTo>
                  <a:pt x="218075" y="82200"/>
                </a:lnTo>
                <a:lnTo>
                  <a:pt x="220217" y="68579"/>
                </a:lnTo>
                <a:lnTo>
                  <a:pt x="220168" y="66254"/>
                </a:lnTo>
                <a:lnTo>
                  <a:pt x="218216" y="54196"/>
                </a:lnTo>
                <a:lnTo>
                  <a:pt x="213468" y="42774"/>
                </a:lnTo>
                <a:lnTo>
                  <a:pt x="205986" y="31862"/>
                </a:lnTo>
                <a:lnTo>
                  <a:pt x="195833" y="21335"/>
                </a:lnTo>
                <a:lnTo>
                  <a:pt x="190771" y="17313"/>
                </a:lnTo>
                <a:lnTo>
                  <a:pt x="180594" y="11009"/>
                </a:lnTo>
                <a:lnTo>
                  <a:pt x="169333" y="6152"/>
                </a:lnTo>
                <a:lnTo>
                  <a:pt x="156961" y="2716"/>
                </a:lnTo>
                <a:lnTo>
                  <a:pt x="143452" y="674"/>
                </a:lnTo>
                <a:lnTo>
                  <a:pt x="12877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54913" y="367560"/>
            <a:ext cx="128777" cy="24592"/>
          </a:xfrm>
          <a:custGeom>
            <a:avLst/>
            <a:gdLst/>
            <a:ahLst/>
            <a:cxnLst/>
            <a:rect l="l" t="t" r="r" b="b"/>
            <a:pathLst>
              <a:path w="128777" h="24592">
                <a:moveTo>
                  <a:pt x="128777" y="3406"/>
                </a:moveTo>
                <a:lnTo>
                  <a:pt x="62648" y="0"/>
                </a:lnTo>
                <a:lnTo>
                  <a:pt x="52369" y="7424"/>
                </a:lnTo>
                <a:lnTo>
                  <a:pt x="115735" y="5705"/>
                </a:lnTo>
                <a:lnTo>
                  <a:pt x="128777" y="3406"/>
                </a:lnTo>
                <a:close/>
              </a:path>
              <a:path w="128777" h="24592">
                <a:moveTo>
                  <a:pt x="97293" y="22628"/>
                </a:moveTo>
                <a:lnTo>
                  <a:pt x="102869" y="14836"/>
                </a:lnTo>
                <a:lnTo>
                  <a:pt x="105038" y="12602"/>
                </a:lnTo>
                <a:lnTo>
                  <a:pt x="115735" y="5705"/>
                </a:lnTo>
                <a:lnTo>
                  <a:pt x="52369" y="7424"/>
                </a:lnTo>
                <a:lnTo>
                  <a:pt x="42913" y="16180"/>
                </a:lnTo>
                <a:lnTo>
                  <a:pt x="34289" y="26266"/>
                </a:lnTo>
                <a:lnTo>
                  <a:pt x="23630" y="41922"/>
                </a:lnTo>
                <a:lnTo>
                  <a:pt x="17496" y="53030"/>
                </a:lnTo>
                <a:lnTo>
                  <a:pt x="12243" y="64566"/>
                </a:lnTo>
                <a:lnTo>
                  <a:pt x="7895" y="76520"/>
                </a:lnTo>
                <a:lnTo>
                  <a:pt x="4475" y="88885"/>
                </a:lnTo>
                <a:lnTo>
                  <a:pt x="2003" y="101654"/>
                </a:lnTo>
                <a:lnTo>
                  <a:pt x="504" y="114820"/>
                </a:lnTo>
                <a:lnTo>
                  <a:pt x="0" y="128374"/>
                </a:lnTo>
                <a:lnTo>
                  <a:pt x="45" y="132373"/>
                </a:lnTo>
                <a:lnTo>
                  <a:pt x="875" y="145795"/>
                </a:lnTo>
                <a:lnTo>
                  <a:pt x="2729" y="158773"/>
                </a:lnTo>
                <a:lnTo>
                  <a:pt x="5573" y="171322"/>
                </a:lnTo>
                <a:lnTo>
                  <a:pt x="9375" y="183458"/>
                </a:lnTo>
                <a:lnTo>
                  <a:pt x="14104" y="195197"/>
                </a:lnTo>
                <a:lnTo>
                  <a:pt x="19727" y="206556"/>
                </a:lnTo>
                <a:lnTo>
                  <a:pt x="26212" y="217550"/>
                </a:lnTo>
                <a:lnTo>
                  <a:pt x="33527" y="228196"/>
                </a:lnTo>
                <a:lnTo>
                  <a:pt x="43729" y="239889"/>
                </a:lnTo>
                <a:lnTo>
                  <a:pt x="53219" y="248310"/>
                </a:lnTo>
                <a:lnTo>
                  <a:pt x="63545" y="255435"/>
                </a:lnTo>
                <a:lnTo>
                  <a:pt x="74716" y="261266"/>
                </a:lnTo>
                <a:lnTo>
                  <a:pt x="86741" y="265800"/>
                </a:lnTo>
                <a:lnTo>
                  <a:pt x="99626" y="269039"/>
                </a:lnTo>
                <a:lnTo>
                  <a:pt x="113382" y="270982"/>
                </a:lnTo>
                <a:lnTo>
                  <a:pt x="128015" y="271630"/>
                </a:lnTo>
                <a:lnTo>
                  <a:pt x="136625" y="271406"/>
                </a:lnTo>
                <a:lnTo>
                  <a:pt x="150602" y="269994"/>
                </a:lnTo>
                <a:lnTo>
                  <a:pt x="163745" y="267292"/>
                </a:lnTo>
                <a:lnTo>
                  <a:pt x="176077" y="263307"/>
                </a:lnTo>
                <a:lnTo>
                  <a:pt x="187618" y="258046"/>
                </a:lnTo>
                <a:lnTo>
                  <a:pt x="198391" y="251516"/>
                </a:lnTo>
                <a:lnTo>
                  <a:pt x="208416" y="243725"/>
                </a:lnTo>
                <a:lnTo>
                  <a:pt x="217717" y="234679"/>
                </a:lnTo>
                <a:lnTo>
                  <a:pt x="226313" y="224386"/>
                </a:lnTo>
                <a:lnTo>
                  <a:pt x="233089" y="214248"/>
                </a:lnTo>
                <a:lnTo>
                  <a:pt x="238920" y="203588"/>
                </a:lnTo>
                <a:lnTo>
                  <a:pt x="243879" y="192305"/>
                </a:lnTo>
                <a:lnTo>
                  <a:pt x="247956" y="180407"/>
                </a:lnTo>
                <a:lnTo>
                  <a:pt x="251142" y="167904"/>
                </a:lnTo>
                <a:lnTo>
                  <a:pt x="253429" y="154804"/>
                </a:lnTo>
                <a:lnTo>
                  <a:pt x="254808" y="141116"/>
                </a:lnTo>
                <a:lnTo>
                  <a:pt x="255269" y="126850"/>
                </a:lnTo>
                <a:lnTo>
                  <a:pt x="254858" y="114194"/>
                </a:lnTo>
                <a:lnTo>
                  <a:pt x="253545" y="101297"/>
                </a:lnTo>
                <a:lnTo>
                  <a:pt x="251329" y="88744"/>
                </a:lnTo>
                <a:lnTo>
                  <a:pt x="248211" y="76514"/>
                </a:lnTo>
                <a:lnTo>
                  <a:pt x="244191" y="64585"/>
                </a:lnTo>
                <a:lnTo>
                  <a:pt x="239267" y="52936"/>
                </a:lnTo>
                <a:lnTo>
                  <a:pt x="229946" y="36354"/>
                </a:lnTo>
                <a:lnTo>
                  <a:pt x="222402" y="26023"/>
                </a:lnTo>
                <a:lnTo>
                  <a:pt x="213877" y="16688"/>
                </a:lnTo>
                <a:lnTo>
                  <a:pt x="204287" y="8378"/>
                </a:lnTo>
                <a:lnTo>
                  <a:pt x="193547" y="1120"/>
                </a:lnTo>
                <a:lnTo>
                  <a:pt x="177548" y="-7188"/>
                </a:lnTo>
                <a:lnTo>
                  <a:pt x="165676" y="-11554"/>
                </a:lnTo>
                <a:lnTo>
                  <a:pt x="153336" y="-14672"/>
                </a:lnTo>
                <a:lnTo>
                  <a:pt x="140529" y="-16543"/>
                </a:lnTo>
                <a:lnTo>
                  <a:pt x="127253" y="-17167"/>
                </a:lnTo>
                <a:lnTo>
                  <a:pt x="126086" y="-17163"/>
                </a:lnTo>
                <a:lnTo>
                  <a:pt x="111821" y="-16392"/>
                </a:lnTo>
                <a:lnTo>
                  <a:pt x="98337" y="-14290"/>
                </a:lnTo>
                <a:lnTo>
                  <a:pt x="85641" y="-10857"/>
                </a:lnTo>
                <a:lnTo>
                  <a:pt x="73741" y="-6094"/>
                </a:lnTo>
                <a:lnTo>
                  <a:pt x="62648" y="0"/>
                </a:lnTo>
                <a:lnTo>
                  <a:pt x="128777" y="3406"/>
                </a:lnTo>
                <a:lnTo>
                  <a:pt x="137159" y="3406"/>
                </a:lnTo>
                <a:lnTo>
                  <a:pt x="144017" y="5692"/>
                </a:lnTo>
                <a:lnTo>
                  <a:pt x="152765" y="13025"/>
                </a:lnTo>
                <a:lnTo>
                  <a:pt x="159952" y="22962"/>
                </a:lnTo>
                <a:lnTo>
                  <a:pt x="165353" y="36172"/>
                </a:lnTo>
                <a:lnTo>
                  <a:pt x="167887" y="48366"/>
                </a:lnTo>
                <a:lnTo>
                  <a:pt x="169155" y="59424"/>
                </a:lnTo>
                <a:lnTo>
                  <a:pt x="170026" y="72507"/>
                </a:lnTo>
                <a:lnTo>
                  <a:pt x="170527" y="87617"/>
                </a:lnTo>
                <a:lnTo>
                  <a:pt x="170687" y="104752"/>
                </a:lnTo>
                <a:lnTo>
                  <a:pt x="170635" y="119032"/>
                </a:lnTo>
                <a:lnTo>
                  <a:pt x="170414" y="136232"/>
                </a:lnTo>
                <a:lnTo>
                  <a:pt x="170026" y="151995"/>
                </a:lnTo>
                <a:lnTo>
                  <a:pt x="169480" y="166314"/>
                </a:lnTo>
                <a:lnTo>
                  <a:pt x="168780" y="179182"/>
                </a:lnTo>
                <a:lnTo>
                  <a:pt x="167935" y="190591"/>
                </a:lnTo>
                <a:lnTo>
                  <a:pt x="166951" y="200536"/>
                </a:lnTo>
                <a:lnTo>
                  <a:pt x="165834" y="209009"/>
                </a:lnTo>
                <a:lnTo>
                  <a:pt x="162782" y="223206"/>
                </a:lnTo>
                <a:lnTo>
                  <a:pt x="157286" y="234921"/>
                </a:lnTo>
                <a:lnTo>
                  <a:pt x="149351" y="244198"/>
                </a:lnTo>
                <a:lnTo>
                  <a:pt x="136397" y="251056"/>
                </a:lnTo>
                <a:lnTo>
                  <a:pt x="126006" y="251037"/>
                </a:lnTo>
                <a:lnTo>
                  <a:pt x="113645" y="248339"/>
                </a:lnTo>
                <a:lnTo>
                  <a:pt x="102869" y="240388"/>
                </a:lnTo>
                <a:lnTo>
                  <a:pt x="92656" y="222957"/>
                </a:lnTo>
                <a:lnTo>
                  <a:pt x="89153" y="209146"/>
                </a:lnTo>
                <a:lnTo>
                  <a:pt x="87056" y="189483"/>
                </a:lnTo>
                <a:lnTo>
                  <a:pt x="86135" y="176966"/>
                </a:lnTo>
                <a:lnTo>
                  <a:pt x="85549" y="163993"/>
                </a:lnTo>
                <a:lnTo>
                  <a:pt x="85343" y="150472"/>
                </a:lnTo>
                <a:lnTo>
                  <a:pt x="85411" y="131690"/>
                </a:lnTo>
                <a:lnTo>
                  <a:pt x="85579" y="117157"/>
                </a:lnTo>
                <a:lnTo>
                  <a:pt x="85863" y="103594"/>
                </a:lnTo>
                <a:lnTo>
                  <a:pt x="86273" y="91000"/>
                </a:lnTo>
                <a:lnTo>
                  <a:pt x="86824" y="79375"/>
                </a:lnTo>
                <a:lnTo>
                  <a:pt x="87526" y="68719"/>
                </a:lnTo>
                <a:lnTo>
                  <a:pt x="88391" y="59032"/>
                </a:lnTo>
                <a:lnTo>
                  <a:pt x="89860" y="47791"/>
                </a:lnTo>
                <a:lnTo>
                  <a:pt x="92988" y="33582"/>
                </a:lnTo>
                <a:lnTo>
                  <a:pt x="97293" y="2262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60147" y="350393"/>
            <a:ext cx="228600" cy="288797"/>
          </a:xfrm>
          <a:custGeom>
            <a:avLst/>
            <a:gdLst/>
            <a:ahLst/>
            <a:cxnLst/>
            <a:rect l="l" t="t" r="r" b="b"/>
            <a:pathLst>
              <a:path w="228600" h="288797">
                <a:moveTo>
                  <a:pt x="228600" y="134874"/>
                </a:moveTo>
                <a:lnTo>
                  <a:pt x="228600" y="134874"/>
                </a:lnTo>
                <a:lnTo>
                  <a:pt x="79248" y="134874"/>
                </a:lnTo>
                <a:lnTo>
                  <a:pt x="80391" y="149601"/>
                </a:lnTo>
                <a:lnTo>
                  <a:pt x="82513" y="163428"/>
                </a:lnTo>
                <a:lnTo>
                  <a:pt x="85588" y="176368"/>
                </a:lnTo>
                <a:lnTo>
                  <a:pt x="89589" y="188434"/>
                </a:lnTo>
                <a:lnTo>
                  <a:pt x="94491" y="199639"/>
                </a:lnTo>
                <a:lnTo>
                  <a:pt x="100269" y="209996"/>
                </a:lnTo>
                <a:lnTo>
                  <a:pt x="106895" y="219517"/>
                </a:lnTo>
                <a:lnTo>
                  <a:pt x="117408" y="230149"/>
                </a:lnTo>
                <a:lnTo>
                  <a:pt x="128176" y="237543"/>
                </a:lnTo>
                <a:lnTo>
                  <a:pt x="139803" y="242341"/>
                </a:lnTo>
                <a:lnTo>
                  <a:pt x="152348" y="244484"/>
                </a:lnTo>
                <a:lnTo>
                  <a:pt x="156210" y="244602"/>
                </a:lnTo>
                <a:lnTo>
                  <a:pt x="168880" y="243246"/>
                </a:lnTo>
                <a:lnTo>
                  <a:pt x="180893" y="239013"/>
                </a:lnTo>
                <a:lnTo>
                  <a:pt x="188214" y="234696"/>
                </a:lnTo>
                <a:lnTo>
                  <a:pt x="196024" y="228030"/>
                </a:lnTo>
                <a:lnTo>
                  <a:pt x="204332" y="219220"/>
                </a:lnTo>
                <a:lnTo>
                  <a:pt x="212949" y="208172"/>
                </a:lnTo>
                <a:lnTo>
                  <a:pt x="218694" y="199644"/>
                </a:lnTo>
                <a:lnTo>
                  <a:pt x="222504" y="201930"/>
                </a:lnTo>
                <a:lnTo>
                  <a:pt x="225552" y="203454"/>
                </a:lnTo>
                <a:lnTo>
                  <a:pt x="228600" y="205740"/>
                </a:lnTo>
                <a:lnTo>
                  <a:pt x="221580" y="219440"/>
                </a:lnTo>
                <a:lnTo>
                  <a:pt x="214254" y="231713"/>
                </a:lnTo>
                <a:lnTo>
                  <a:pt x="206659" y="242614"/>
                </a:lnTo>
                <a:lnTo>
                  <a:pt x="198830" y="252197"/>
                </a:lnTo>
                <a:lnTo>
                  <a:pt x="190803" y="260514"/>
                </a:lnTo>
                <a:lnTo>
                  <a:pt x="182614" y="267621"/>
                </a:lnTo>
                <a:lnTo>
                  <a:pt x="168900" y="276531"/>
                </a:lnTo>
                <a:lnTo>
                  <a:pt x="157417" y="281793"/>
                </a:lnTo>
                <a:lnTo>
                  <a:pt x="145348" y="285566"/>
                </a:lnTo>
                <a:lnTo>
                  <a:pt x="132660" y="287885"/>
                </a:lnTo>
                <a:lnTo>
                  <a:pt x="119319" y="288783"/>
                </a:lnTo>
                <a:lnTo>
                  <a:pt x="117348" y="288798"/>
                </a:lnTo>
                <a:lnTo>
                  <a:pt x="102863" y="288104"/>
                </a:lnTo>
                <a:lnTo>
                  <a:pt x="89226" y="286020"/>
                </a:lnTo>
                <a:lnTo>
                  <a:pt x="76453" y="282534"/>
                </a:lnTo>
                <a:lnTo>
                  <a:pt x="64561" y="277640"/>
                </a:lnTo>
                <a:lnTo>
                  <a:pt x="53567" y="271329"/>
                </a:lnTo>
                <a:lnTo>
                  <a:pt x="43488" y="263592"/>
                </a:lnTo>
                <a:lnTo>
                  <a:pt x="34341" y="254421"/>
                </a:lnTo>
                <a:lnTo>
                  <a:pt x="26144" y="243806"/>
                </a:lnTo>
                <a:lnTo>
                  <a:pt x="19220" y="231903"/>
                </a:lnTo>
                <a:lnTo>
                  <a:pt x="14031" y="220991"/>
                </a:lnTo>
                <a:lnTo>
                  <a:pt x="9607" y="209547"/>
                </a:lnTo>
                <a:lnTo>
                  <a:pt x="5981" y="197541"/>
                </a:lnTo>
                <a:lnTo>
                  <a:pt x="3182" y="184942"/>
                </a:lnTo>
                <a:lnTo>
                  <a:pt x="1242" y="171720"/>
                </a:lnTo>
                <a:lnTo>
                  <a:pt x="191" y="157843"/>
                </a:lnTo>
                <a:lnTo>
                  <a:pt x="0" y="148590"/>
                </a:lnTo>
                <a:lnTo>
                  <a:pt x="476" y="133962"/>
                </a:lnTo>
                <a:lnTo>
                  <a:pt x="1896" y="120003"/>
                </a:lnTo>
                <a:lnTo>
                  <a:pt x="4249" y="106707"/>
                </a:lnTo>
                <a:lnTo>
                  <a:pt x="7521" y="94068"/>
                </a:lnTo>
                <a:lnTo>
                  <a:pt x="11699" y="82080"/>
                </a:lnTo>
                <a:lnTo>
                  <a:pt x="16772" y="70735"/>
                </a:lnTo>
                <a:lnTo>
                  <a:pt x="22727" y="60029"/>
                </a:lnTo>
                <a:lnTo>
                  <a:pt x="29551" y="49954"/>
                </a:lnTo>
                <a:lnTo>
                  <a:pt x="37337" y="40386"/>
                </a:lnTo>
                <a:lnTo>
                  <a:pt x="47349" y="30167"/>
                </a:lnTo>
                <a:lnTo>
                  <a:pt x="57838" y="21476"/>
                </a:lnTo>
                <a:lnTo>
                  <a:pt x="68795" y="14290"/>
                </a:lnTo>
                <a:lnTo>
                  <a:pt x="80208" y="8588"/>
                </a:lnTo>
                <a:lnTo>
                  <a:pt x="92067" y="4347"/>
                </a:lnTo>
                <a:lnTo>
                  <a:pt x="104360" y="1547"/>
                </a:lnTo>
                <a:lnTo>
                  <a:pt x="117077" y="165"/>
                </a:lnTo>
                <a:lnTo>
                  <a:pt x="123444" y="0"/>
                </a:lnTo>
                <a:lnTo>
                  <a:pt x="136358" y="817"/>
                </a:lnTo>
                <a:lnTo>
                  <a:pt x="148852" y="3293"/>
                </a:lnTo>
                <a:lnTo>
                  <a:pt x="160850" y="7465"/>
                </a:lnTo>
                <a:lnTo>
                  <a:pt x="172279" y="13370"/>
                </a:lnTo>
                <a:lnTo>
                  <a:pt x="183066" y="21044"/>
                </a:lnTo>
                <a:lnTo>
                  <a:pt x="193136" y="30526"/>
                </a:lnTo>
                <a:lnTo>
                  <a:pt x="202560" y="42161"/>
                </a:lnTo>
                <a:lnTo>
                  <a:pt x="208557" y="51712"/>
                </a:lnTo>
                <a:lnTo>
                  <a:pt x="213807" y="62189"/>
                </a:lnTo>
                <a:lnTo>
                  <a:pt x="218296" y="73599"/>
                </a:lnTo>
                <a:lnTo>
                  <a:pt x="222008" y="85950"/>
                </a:lnTo>
                <a:lnTo>
                  <a:pt x="224927" y="99250"/>
                </a:lnTo>
                <a:lnTo>
                  <a:pt x="227038" y="113507"/>
                </a:lnTo>
                <a:lnTo>
                  <a:pt x="228326" y="128727"/>
                </a:lnTo>
                <a:lnTo>
                  <a:pt x="228600" y="134874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37871" y="369443"/>
            <a:ext cx="78486" cy="96012"/>
          </a:xfrm>
          <a:custGeom>
            <a:avLst/>
            <a:gdLst/>
            <a:ahLst/>
            <a:cxnLst/>
            <a:rect l="l" t="t" r="r" b="b"/>
            <a:pathLst>
              <a:path w="78486" h="96012">
                <a:moveTo>
                  <a:pt x="78486" y="96012"/>
                </a:moveTo>
                <a:lnTo>
                  <a:pt x="78311" y="78811"/>
                </a:lnTo>
                <a:lnTo>
                  <a:pt x="77786" y="63849"/>
                </a:lnTo>
                <a:lnTo>
                  <a:pt x="76911" y="51094"/>
                </a:lnTo>
                <a:lnTo>
                  <a:pt x="75687" y="40509"/>
                </a:lnTo>
                <a:lnTo>
                  <a:pt x="74113" y="32061"/>
                </a:lnTo>
                <a:lnTo>
                  <a:pt x="68351" y="18476"/>
                </a:lnTo>
                <a:lnTo>
                  <a:pt x="61199" y="8559"/>
                </a:lnTo>
                <a:lnTo>
                  <a:pt x="57912" y="5334"/>
                </a:lnTo>
                <a:lnTo>
                  <a:pt x="54102" y="1524"/>
                </a:lnTo>
                <a:lnTo>
                  <a:pt x="48006" y="0"/>
                </a:lnTo>
                <a:lnTo>
                  <a:pt x="41910" y="0"/>
                </a:lnTo>
                <a:lnTo>
                  <a:pt x="29462" y="2691"/>
                </a:lnTo>
                <a:lnTo>
                  <a:pt x="19367" y="11021"/>
                </a:lnTo>
                <a:lnTo>
                  <a:pt x="16764" y="14478"/>
                </a:lnTo>
                <a:lnTo>
                  <a:pt x="11655" y="24104"/>
                </a:lnTo>
                <a:lnTo>
                  <a:pt x="7411" y="34843"/>
                </a:lnTo>
                <a:lnTo>
                  <a:pt x="4079" y="46720"/>
                </a:lnTo>
                <a:lnTo>
                  <a:pt x="1705" y="59758"/>
                </a:lnTo>
                <a:lnTo>
                  <a:pt x="338" y="73979"/>
                </a:lnTo>
                <a:lnTo>
                  <a:pt x="0" y="86106"/>
                </a:lnTo>
                <a:lnTo>
                  <a:pt x="0" y="89154"/>
                </a:lnTo>
                <a:lnTo>
                  <a:pt x="0" y="92202"/>
                </a:lnTo>
                <a:lnTo>
                  <a:pt x="0" y="96012"/>
                </a:lnTo>
                <a:lnTo>
                  <a:pt x="12630" y="96012"/>
                </a:lnTo>
                <a:lnTo>
                  <a:pt x="25341" y="96012"/>
                </a:lnTo>
                <a:lnTo>
                  <a:pt x="38094" y="96012"/>
                </a:lnTo>
                <a:lnTo>
                  <a:pt x="50851" y="96012"/>
                </a:lnTo>
                <a:lnTo>
                  <a:pt x="63572" y="96012"/>
                </a:lnTo>
                <a:lnTo>
                  <a:pt x="76220" y="96012"/>
                </a:lnTo>
                <a:lnTo>
                  <a:pt x="78486" y="96012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25323" y="350393"/>
            <a:ext cx="229361" cy="288798"/>
          </a:xfrm>
          <a:custGeom>
            <a:avLst/>
            <a:gdLst/>
            <a:ahLst/>
            <a:cxnLst/>
            <a:rect l="l" t="t" r="r" b="b"/>
            <a:pathLst>
              <a:path w="229362" h="288797">
                <a:moveTo>
                  <a:pt x="220217" y="210311"/>
                </a:moveTo>
                <a:lnTo>
                  <a:pt x="223265" y="212597"/>
                </a:lnTo>
                <a:lnTo>
                  <a:pt x="226313" y="214883"/>
                </a:lnTo>
                <a:lnTo>
                  <a:pt x="229361" y="217169"/>
                </a:lnTo>
                <a:lnTo>
                  <a:pt x="222472" y="229475"/>
                </a:lnTo>
                <a:lnTo>
                  <a:pt x="214798" y="240518"/>
                </a:lnTo>
                <a:lnTo>
                  <a:pt x="206418" y="250322"/>
                </a:lnTo>
                <a:lnTo>
                  <a:pt x="197407" y="258914"/>
                </a:lnTo>
                <a:lnTo>
                  <a:pt x="187841" y="266318"/>
                </a:lnTo>
                <a:lnTo>
                  <a:pt x="169775" y="277080"/>
                </a:lnTo>
                <a:lnTo>
                  <a:pt x="157867" y="282194"/>
                </a:lnTo>
                <a:lnTo>
                  <a:pt x="145668" y="285852"/>
                </a:lnTo>
                <a:lnTo>
                  <a:pt x="133214" y="288053"/>
                </a:lnTo>
                <a:lnTo>
                  <a:pt x="120540" y="288797"/>
                </a:lnTo>
                <a:lnTo>
                  <a:pt x="120395" y="288797"/>
                </a:lnTo>
                <a:lnTo>
                  <a:pt x="106358" y="288089"/>
                </a:lnTo>
                <a:lnTo>
                  <a:pt x="93050" y="285965"/>
                </a:lnTo>
                <a:lnTo>
                  <a:pt x="80491" y="282424"/>
                </a:lnTo>
                <a:lnTo>
                  <a:pt x="68702" y="277467"/>
                </a:lnTo>
                <a:lnTo>
                  <a:pt x="57704" y="271094"/>
                </a:lnTo>
                <a:lnTo>
                  <a:pt x="47517" y="263305"/>
                </a:lnTo>
                <a:lnTo>
                  <a:pt x="38162" y="254099"/>
                </a:lnTo>
                <a:lnTo>
                  <a:pt x="25203" y="237394"/>
                </a:lnTo>
                <a:lnTo>
                  <a:pt x="18648" y="226656"/>
                </a:lnTo>
                <a:lnTo>
                  <a:pt x="13093" y="215428"/>
                </a:lnTo>
                <a:lnTo>
                  <a:pt x="8529" y="203700"/>
                </a:lnTo>
                <a:lnTo>
                  <a:pt x="4948" y="191466"/>
                </a:lnTo>
                <a:lnTo>
                  <a:pt x="2342" y="178716"/>
                </a:lnTo>
                <a:lnTo>
                  <a:pt x="703" y="165442"/>
                </a:lnTo>
                <a:lnTo>
                  <a:pt x="22" y="151637"/>
                </a:lnTo>
                <a:lnTo>
                  <a:pt x="0" y="148589"/>
                </a:lnTo>
                <a:lnTo>
                  <a:pt x="461" y="135101"/>
                </a:lnTo>
                <a:lnTo>
                  <a:pt x="1844" y="121976"/>
                </a:lnTo>
                <a:lnTo>
                  <a:pt x="4149" y="109224"/>
                </a:lnTo>
                <a:lnTo>
                  <a:pt x="7376" y="96852"/>
                </a:lnTo>
                <a:lnTo>
                  <a:pt x="11526" y="84871"/>
                </a:lnTo>
                <a:lnTo>
                  <a:pt x="16597" y="73288"/>
                </a:lnTo>
                <a:lnTo>
                  <a:pt x="22591" y="62113"/>
                </a:lnTo>
                <a:lnTo>
                  <a:pt x="29506" y="51355"/>
                </a:lnTo>
                <a:lnTo>
                  <a:pt x="38177" y="40012"/>
                </a:lnTo>
                <a:lnTo>
                  <a:pt x="47395" y="30330"/>
                </a:lnTo>
                <a:lnTo>
                  <a:pt x="57358" y="21999"/>
                </a:lnTo>
                <a:lnTo>
                  <a:pt x="68052" y="15014"/>
                </a:lnTo>
                <a:lnTo>
                  <a:pt x="79464" y="9368"/>
                </a:lnTo>
                <a:lnTo>
                  <a:pt x="91580" y="5053"/>
                </a:lnTo>
                <a:lnTo>
                  <a:pt x="104387" y="2064"/>
                </a:lnTo>
                <a:lnTo>
                  <a:pt x="117870" y="392"/>
                </a:lnTo>
                <a:lnTo>
                  <a:pt x="128777" y="0"/>
                </a:lnTo>
                <a:lnTo>
                  <a:pt x="143513" y="674"/>
                </a:lnTo>
                <a:lnTo>
                  <a:pt x="157151" y="2716"/>
                </a:lnTo>
                <a:lnTo>
                  <a:pt x="169640" y="6152"/>
                </a:lnTo>
                <a:lnTo>
                  <a:pt x="180925" y="11009"/>
                </a:lnTo>
                <a:lnTo>
                  <a:pt x="190953" y="17313"/>
                </a:lnTo>
                <a:lnTo>
                  <a:pt x="206352" y="31791"/>
                </a:lnTo>
                <a:lnTo>
                  <a:pt x="214038" y="42627"/>
                </a:lnTo>
                <a:lnTo>
                  <a:pt x="218892" y="53964"/>
                </a:lnTo>
                <a:lnTo>
                  <a:pt x="220915" y="65926"/>
                </a:lnTo>
                <a:lnTo>
                  <a:pt x="219090" y="82200"/>
                </a:lnTo>
                <a:lnTo>
                  <a:pt x="213149" y="92989"/>
                </a:lnTo>
                <a:lnTo>
                  <a:pt x="200591" y="102224"/>
                </a:lnTo>
                <a:lnTo>
                  <a:pt x="187781" y="105049"/>
                </a:lnTo>
                <a:lnTo>
                  <a:pt x="171229" y="103164"/>
                </a:lnTo>
                <a:lnTo>
                  <a:pt x="160112" y="97188"/>
                </a:lnTo>
                <a:lnTo>
                  <a:pt x="150213" y="85460"/>
                </a:lnTo>
                <a:lnTo>
                  <a:pt x="145839" y="74115"/>
                </a:lnTo>
                <a:lnTo>
                  <a:pt x="143086" y="59450"/>
                </a:lnTo>
                <a:lnTo>
                  <a:pt x="142493" y="53339"/>
                </a:lnTo>
                <a:lnTo>
                  <a:pt x="139709" y="38690"/>
                </a:lnTo>
                <a:lnTo>
                  <a:pt x="135003" y="28549"/>
                </a:lnTo>
                <a:lnTo>
                  <a:pt x="134111" y="27431"/>
                </a:lnTo>
                <a:lnTo>
                  <a:pt x="129539" y="22859"/>
                </a:lnTo>
                <a:lnTo>
                  <a:pt x="124205" y="20573"/>
                </a:lnTo>
                <a:lnTo>
                  <a:pt x="118109" y="20573"/>
                </a:lnTo>
                <a:lnTo>
                  <a:pt x="106422" y="23529"/>
                </a:lnTo>
                <a:lnTo>
                  <a:pt x="96216" y="32689"/>
                </a:lnTo>
                <a:lnTo>
                  <a:pt x="89568" y="44064"/>
                </a:lnTo>
                <a:lnTo>
                  <a:pt x="85572" y="54570"/>
                </a:lnTo>
                <a:lnTo>
                  <a:pt x="82526" y="66570"/>
                </a:lnTo>
                <a:lnTo>
                  <a:pt x="80458" y="80065"/>
                </a:lnTo>
                <a:lnTo>
                  <a:pt x="79395" y="95053"/>
                </a:lnTo>
                <a:lnTo>
                  <a:pt x="79247" y="103631"/>
                </a:lnTo>
                <a:lnTo>
                  <a:pt x="79634" y="116680"/>
                </a:lnTo>
                <a:lnTo>
                  <a:pt x="80765" y="129489"/>
                </a:lnTo>
                <a:lnTo>
                  <a:pt x="82595" y="142079"/>
                </a:lnTo>
                <a:lnTo>
                  <a:pt x="85080" y="154473"/>
                </a:lnTo>
                <a:lnTo>
                  <a:pt x="88174" y="166693"/>
                </a:lnTo>
                <a:lnTo>
                  <a:pt x="91439" y="177545"/>
                </a:lnTo>
                <a:lnTo>
                  <a:pt x="96934" y="191144"/>
                </a:lnTo>
                <a:lnTo>
                  <a:pt x="103148" y="203152"/>
                </a:lnTo>
                <a:lnTo>
                  <a:pt x="110043" y="213685"/>
                </a:lnTo>
                <a:lnTo>
                  <a:pt x="117581" y="222858"/>
                </a:lnTo>
                <a:lnTo>
                  <a:pt x="124967" y="230123"/>
                </a:lnTo>
                <a:lnTo>
                  <a:pt x="135981" y="236846"/>
                </a:lnTo>
                <a:lnTo>
                  <a:pt x="148119" y="240855"/>
                </a:lnTo>
                <a:lnTo>
                  <a:pt x="161073" y="242305"/>
                </a:lnTo>
                <a:lnTo>
                  <a:pt x="162305" y="242315"/>
                </a:lnTo>
                <a:lnTo>
                  <a:pt x="175192" y="240932"/>
                </a:lnTo>
                <a:lnTo>
                  <a:pt x="187156" y="236782"/>
                </a:lnTo>
                <a:lnTo>
                  <a:pt x="198477" y="230029"/>
                </a:lnTo>
                <a:lnTo>
                  <a:pt x="208331" y="222255"/>
                </a:lnTo>
                <a:lnTo>
                  <a:pt x="218993" y="211682"/>
                </a:lnTo>
                <a:lnTo>
                  <a:pt x="220217" y="21031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91261" y="350393"/>
            <a:ext cx="228600" cy="288798"/>
          </a:xfrm>
          <a:custGeom>
            <a:avLst/>
            <a:gdLst/>
            <a:ahLst/>
            <a:cxnLst/>
            <a:rect l="l" t="t" r="r" b="b"/>
            <a:pathLst>
              <a:path w="228600" h="288797">
                <a:moveTo>
                  <a:pt x="219455" y="210311"/>
                </a:moveTo>
                <a:lnTo>
                  <a:pt x="222503" y="212597"/>
                </a:lnTo>
                <a:lnTo>
                  <a:pt x="225551" y="214883"/>
                </a:lnTo>
                <a:lnTo>
                  <a:pt x="228599" y="217169"/>
                </a:lnTo>
                <a:lnTo>
                  <a:pt x="221436" y="229475"/>
                </a:lnTo>
                <a:lnTo>
                  <a:pt x="213699" y="240518"/>
                </a:lnTo>
                <a:lnTo>
                  <a:pt x="205389" y="250322"/>
                </a:lnTo>
                <a:lnTo>
                  <a:pt x="196507" y="258914"/>
                </a:lnTo>
                <a:lnTo>
                  <a:pt x="187052" y="266318"/>
                </a:lnTo>
                <a:lnTo>
                  <a:pt x="169086" y="277080"/>
                </a:lnTo>
                <a:lnTo>
                  <a:pt x="157324" y="282194"/>
                </a:lnTo>
                <a:lnTo>
                  <a:pt x="145235" y="285852"/>
                </a:lnTo>
                <a:lnTo>
                  <a:pt x="132746" y="288053"/>
                </a:lnTo>
                <a:lnTo>
                  <a:pt x="119784" y="288797"/>
                </a:lnTo>
                <a:lnTo>
                  <a:pt x="119633" y="288797"/>
                </a:lnTo>
                <a:lnTo>
                  <a:pt x="105631" y="288089"/>
                </a:lnTo>
                <a:lnTo>
                  <a:pt x="92404" y="285965"/>
                </a:lnTo>
                <a:lnTo>
                  <a:pt x="79944" y="282424"/>
                </a:lnTo>
                <a:lnTo>
                  <a:pt x="68239" y="277467"/>
                </a:lnTo>
                <a:lnTo>
                  <a:pt x="57280" y="271094"/>
                </a:lnTo>
                <a:lnTo>
                  <a:pt x="47057" y="263305"/>
                </a:lnTo>
                <a:lnTo>
                  <a:pt x="37558" y="254099"/>
                </a:lnTo>
                <a:lnTo>
                  <a:pt x="24671" y="237370"/>
                </a:lnTo>
                <a:lnTo>
                  <a:pt x="18291" y="226606"/>
                </a:lnTo>
                <a:lnTo>
                  <a:pt x="12864" y="215349"/>
                </a:lnTo>
                <a:lnTo>
                  <a:pt x="8390" y="203591"/>
                </a:lnTo>
                <a:lnTo>
                  <a:pt x="4868" y="191324"/>
                </a:lnTo>
                <a:lnTo>
                  <a:pt x="2299" y="178538"/>
                </a:lnTo>
                <a:lnTo>
                  <a:pt x="682" y="165227"/>
                </a:lnTo>
                <a:lnTo>
                  <a:pt x="18" y="151381"/>
                </a:lnTo>
                <a:lnTo>
                  <a:pt x="0" y="148589"/>
                </a:lnTo>
                <a:lnTo>
                  <a:pt x="461" y="135101"/>
                </a:lnTo>
                <a:lnTo>
                  <a:pt x="1844" y="121976"/>
                </a:lnTo>
                <a:lnTo>
                  <a:pt x="4149" y="109224"/>
                </a:lnTo>
                <a:lnTo>
                  <a:pt x="7376" y="96852"/>
                </a:lnTo>
                <a:lnTo>
                  <a:pt x="11526" y="84871"/>
                </a:lnTo>
                <a:lnTo>
                  <a:pt x="16597" y="73288"/>
                </a:lnTo>
                <a:lnTo>
                  <a:pt x="22591" y="62113"/>
                </a:lnTo>
                <a:lnTo>
                  <a:pt x="29506" y="51355"/>
                </a:lnTo>
                <a:lnTo>
                  <a:pt x="37946" y="40012"/>
                </a:lnTo>
                <a:lnTo>
                  <a:pt x="46993" y="30330"/>
                </a:lnTo>
                <a:lnTo>
                  <a:pt x="56843" y="21999"/>
                </a:lnTo>
                <a:lnTo>
                  <a:pt x="67485" y="15014"/>
                </a:lnTo>
                <a:lnTo>
                  <a:pt x="78903" y="9368"/>
                </a:lnTo>
                <a:lnTo>
                  <a:pt x="91086" y="5053"/>
                </a:lnTo>
                <a:lnTo>
                  <a:pt x="104018" y="2064"/>
                </a:lnTo>
                <a:lnTo>
                  <a:pt x="117686" y="392"/>
                </a:lnTo>
                <a:lnTo>
                  <a:pt x="128777" y="0"/>
                </a:lnTo>
                <a:lnTo>
                  <a:pt x="143452" y="674"/>
                </a:lnTo>
                <a:lnTo>
                  <a:pt x="156961" y="2716"/>
                </a:lnTo>
                <a:lnTo>
                  <a:pt x="169333" y="6152"/>
                </a:lnTo>
                <a:lnTo>
                  <a:pt x="180594" y="11009"/>
                </a:lnTo>
                <a:lnTo>
                  <a:pt x="190771" y="17313"/>
                </a:lnTo>
                <a:lnTo>
                  <a:pt x="205986" y="31862"/>
                </a:lnTo>
                <a:lnTo>
                  <a:pt x="213468" y="42774"/>
                </a:lnTo>
                <a:lnTo>
                  <a:pt x="218216" y="54196"/>
                </a:lnTo>
                <a:lnTo>
                  <a:pt x="220168" y="66254"/>
                </a:lnTo>
                <a:lnTo>
                  <a:pt x="218075" y="82200"/>
                </a:lnTo>
                <a:lnTo>
                  <a:pt x="212192" y="92989"/>
                </a:lnTo>
                <a:lnTo>
                  <a:pt x="199600" y="102347"/>
                </a:lnTo>
                <a:lnTo>
                  <a:pt x="186890" y="105090"/>
                </a:lnTo>
                <a:lnTo>
                  <a:pt x="170997" y="103164"/>
                </a:lnTo>
                <a:lnTo>
                  <a:pt x="159849" y="97188"/>
                </a:lnTo>
                <a:lnTo>
                  <a:pt x="150224" y="85517"/>
                </a:lnTo>
                <a:lnTo>
                  <a:pt x="145722" y="74266"/>
                </a:lnTo>
                <a:lnTo>
                  <a:pt x="142586" y="59737"/>
                </a:lnTo>
                <a:lnTo>
                  <a:pt x="141731" y="53339"/>
                </a:lnTo>
                <a:lnTo>
                  <a:pt x="139251" y="38690"/>
                </a:lnTo>
                <a:lnTo>
                  <a:pt x="134250" y="28549"/>
                </a:lnTo>
                <a:lnTo>
                  <a:pt x="133349" y="27431"/>
                </a:lnTo>
                <a:lnTo>
                  <a:pt x="129539" y="22859"/>
                </a:lnTo>
                <a:lnTo>
                  <a:pt x="124205" y="20573"/>
                </a:lnTo>
                <a:lnTo>
                  <a:pt x="118109" y="20573"/>
                </a:lnTo>
                <a:lnTo>
                  <a:pt x="106039" y="23393"/>
                </a:lnTo>
                <a:lnTo>
                  <a:pt x="95898" y="32125"/>
                </a:lnTo>
                <a:lnTo>
                  <a:pt x="88806" y="44064"/>
                </a:lnTo>
                <a:lnTo>
                  <a:pt x="84810" y="54570"/>
                </a:lnTo>
                <a:lnTo>
                  <a:pt x="81764" y="66570"/>
                </a:lnTo>
                <a:lnTo>
                  <a:pt x="79696" y="80065"/>
                </a:lnTo>
                <a:lnTo>
                  <a:pt x="78633" y="95053"/>
                </a:lnTo>
                <a:lnTo>
                  <a:pt x="78485" y="103631"/>
                </a:lnTo>
                <a:lnTo>
                  <a:pt x="78818" y="116680"/>
                </a:lnTo>
                <a:lnTo>
                  <a:pt x="79829" y="129489"/>
                </a:lnTo>
                <a:lnTo>
                  <a:pt x="81542" y="142079"/>
                </a:lnTo>
                <a:lnTo>
                  <a:pt x="83979" y="154473"/>
                </a:lnTo>
                <a:lnTo>
                  <a:pt x="87162" y="166693"/>
                </a:lnTo>
                <a:lnTo>
                  <a:pt x="90677" y="177545"/>
                </a:lnTo>
                <a:lnTo>
                  <a:pt x="95876" y="191144"/>
                </a:lnTo>
                <a:lnTo>
                  <a:pt x="102059" y="203152"/>
                </a:lnTo>
                <a:lnTo>
                  <a:pt x="109070" y="213685"/>
                </a:lnTo>
                <a:lnTo>
                  <a:pt x="116755" y="222858"/>
                </a:lnTo>
                <a:lnTo>
                  <a:pt x="124205" y="230123"/>
                </a:lnTo>
                <a:lnTo>
                  <a:pt x="135033" y="236749"/>
                </a:lnTo>
                <a:lnTo>
                  <a:pt x="147096" y="240755"/>
                </a:lnTo>
                <a:lnTo>
                  <a:pt x="160250" y="242290"/>
                </a:lnTo>
                <a:lnTo>
                  <a:pt x="162305" y="242315"/>
                </a:lnTo>
                <a:lnTo>
                  <a:pt x="175188" y="240857"/>
                </a:lnTo>
                <a:lnTo>
                  <a:pt x="187023" y="236481"/>
                </a:lnTo>
                <a:lnTo>
                  <a:pt x="197715" y="230029"/>
                </a:lnTo>
                <a:lnTo>
                  <a:pt x="207569" y="222255"/>
                </a:lnTo>
                <a:lnTo>
                  <a:pt x="218231" y="211682"/>
                </a:lnTo>
                <a:lnTo>
                  <a:pt x="219455" y="21031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53617" y="358775"/>
            <a:ext cx="361950" cy="272034"/>
          </a:xfrm>
          <a:custGeom>
            <a:avLst/>
            <a:gdLst/>
            <a:ahLst/>
            <a:cxnLst/>
            <a:rect l="l" t="t" r="r" b="b"/>
            <a:pathLst>
              <a:path w="361950" h="272034">
                <a:moveTo>
                  <a:pt x="361950" y="272034"/>
                </a:moveTo>
                <a:lnTo>
                  <a:pt x="361950" y="261365"/>
                </a:lnTo>
                <a:lnTo>
                  <a:pt x="350520" y="260604"/>
                </a:lnTo>
                <a:lnTo>
                  <a:pt x="343662" y="257556"/>
                </a:lnTo>
                <a:lnTo>
                  <a:pt x="339852" y="251460"/>
                </a:lnTo>
                <a:lnTo>
                  <a:pt x="337318" y="247493"/>
                </a:lnTo>
                <a:lnTo>
                  <a:pt x="334075" y="236161"/>
                </a:lnTo>
                <a:lnTo>
                  <a:pt x="332994" y="220218"/>
                </a:lnTo>
                <a:lnTo>
                  <a:pt x="332994" y="51053"/>
                </a:lnTo>
                <a:lnTo>
                  <a:pt x="333284" y="42305"/>
                </a:lnTo>
                <a:lnTo>
                  <a:pt x="335487" y="28970"/>
                </a:lnTo>
                <a:lnTo>
                  <a:pt x="339852" y="19811"/>
                </a:lnTo>
                <a:lnTo>
                  <a:pt x="351282" y="11429"/>
                </a:lnTo>
                <a:lnTo>
                  <a:pt x="361950" y="10667"/>
                </a:lnTo>
                <a:lnTo>
                  <a:pt x="361950" y="0"/>
                </a:lnTo>
                <a:lnTo>
                  <a:pt x="250697" y="0"/>
                </a:lnTo>
                <a:lnTo>
                  <a:pt x="244503" y="15305"/>
                </a:lnTo>
                <a:lnTo>
                  <a:pt x="239740" y="27104"/>
                </a:lnTo>
                <a:lnTo>
                  <a:pt x="234993" y="38888"/>
                </a:lnTo>
                <a:lnTo>
                  <a:pt x="230258" y="50659"/>
                </a:lnTo>
                <a:lnTo>
                  <a:pt x="225531" y="62422"/>
                </a:lnTo>
                <a:lnTo>
                  <a:pt x="220811" y="74179"/>
                </a:lnTo>
                <a:lnTo>
                  <a:pt x="216093" y="85933"/>
                </a:lnTo>
                <a:lnTo>
                  <a:pt x="211375" y="97688"/>
                </a:lnTo>
                <a:lnTo>
                  <a:pt x="206653" y="109446"/>
                </a:lnTo>
                <a:lnTo>
                  <a:pt x="201924" y="121212"/>
                </a:lnTo>
                <a:lnTo>
                  <a:pt x="197185" y="132986"/>
                </a:lnTo>
                <a:lnTo>
                  <a:pt x="192434" y="144774"/>
                </a:lnTo>
                <a:lnTo>
                  <a:pt x="187666" y="156578"/>
                </a:lnTo>
                <a:lnTo>
                  <a:pt x="182880" y="168402"/>
                </a:lnTo>
                <a:lnTo>
                  <a:pt x="181303" y="164390"/>
                </a:lnTo>
                <a:lnTo>
                  <a:pt x="176627" y="152611"/>
                </a:lnTo>
                <a:lnTo>
                  <a:pt x="171895" y="140850"/>
                </a:lnTo>
                <a:lnTo>
                  <a:pt x="167114" y="129104"/>
                </a:lnTo>
                <a:lnTo>
                  <a:pt x="162293" y="117370"/>
                </a:lnTo>
                <a:lnTo>
                  <a:pt x="157438" y="105645"/>
                </a:lnTo>
                <a:lnTo>
                  <a:pt x="152558" y="93925"/>
                </a:lnTo>
                <a:lnTo>
                  <a:pt x="147660" y="82208"/>
                </a:lnTo>
                <a:lnTo>
                  <a:pt x="142753" y="70490"/>
                </a:lnTo>
                <a:lnTo>
                  <a:pt x="137844" y="58769"/>
                </a:lnTo>
                <a:lnTo>
                  <a:pt x="132940" y="47041"/>
                </a:lnTo>
                <a:lnTo>
                  <a:pt x="128050" y="35303"/>
                </a:lnTo>
                <a:lnTo>
                  <a:pt x="123181" y="23552"/>
                </a:lnTo>
                <a:lnTo>
                  <a:pt x="118341" y="11785"/>
                </a:lnTo>
                <a:lnTo>
                  <a:pt x="113538" y="0"/>
                </a:lnTo>
                <a:lnTo>
                  <a:pt x="0" y="0"/>
                </a:lnTo>
                <a:lnTo>
                  <a:pt x="0" y="10668"/>
                </a:lnTo>
                <a:lnTo>
                  <a:pt x="11430" y="11430"/>
                </a:lnTo>
                <a:lnTo>
                  <a:pt x="19050" y="14478"/>
                </a:lnTo>
                <a:lnTo>
                  <a:pt x="25483" y="22690"/>
                </a:lnTo>
                <a:lnTo>
                  <a:pt x="29230" y="33586"/>
                </a:lnTo>
                <a:lnTo>
                  <a:pt x="30480" y="48768"/>
                </a:lnTo>
                <a:lnTo>
                  <a:pt x="30480" y="222504"/>
                </a:lnTo>
                <a:lnTo>
                  <a:pt x="30288" y="229063"/>
                </a:lnTo>
                <a:lnTo>
                  <a:pt x="28144" y="242624"/>
                </a:lnTo>
                <a:lnTo>
                  <a:pt x="23622" y="252222"/>
                </a:lnTo>
                <a:lnTo>
                  <a:pt x="11430" y="260604"/>
                </a:lnTo>
                <a:lnTo>
                  <a:pt x="0" y="261365"/>
                </a:lnTo>
                <a:lnTo>
                  <a:pt x="0" y="272034"/>
                </a:lnTo>
                <a:lnTo>
                  <a:pt x="80772" y="272034"/>
                </a:lnTo>
                <a:lnTo>
                  <a:pt x="80772" y="261365"/>
                </a:lnTo>
                <a:lnTo>
                  <a:pt x="79878" y="261305"/>
                </a:lnTo>
                <a:lnTo>
                  <a:pt x="65428" y="258394"/>
                </a:lnTo>
                <a:lnTo>
                  <a:pt x="56388" y="252222"/>
                </a:lnTo>
                <a:lnTo>
                  <a:pt x="51366" y="239452"/>
                </a:lnTo>
                <a:lnTo>
                  <a:pt x="50292" y="224790"/>
                </a:lnTo>
                <a:lnTo>
                  <a:pt x="50292" y="48767"/>
                </a:lnTo>
                <a:lnTo>
                  <a:pt x="50386" y="49004"/>
                </a:lnTo>
                <a:lnTo>
                  <a:pt x="55092" y="60776"/>
                </a:lnTo>
                <a:lnTo>
                  <a:pt x="59833" y="72537"/>
                </a:lnTo>
                <a:lnTo>
                  <a:pt x="64605" y="84288"/>
                </a:lnTo>
                <a:lnTo>
                  <a:pt x="69406" y="96030"/>
                </a:lnTo>
                <a:lnTo>
                  <a:pt x="74230" y="107765"/>
                </a:lnTo>
                <a:lnTo>
                  <a:pt x="79076" y="119494"/>
                </a:lnTo>
                <a:lnTo>
                  <a:pt x="83940" y="131219"/>
                </a:lnTo>
                <a:lnTo>
                  <a:pt x="88818" y="142940"/>
                </a:lnTo>
                <a:lnTo>
                  <a:pt x="93708" y="154659"/>
                </a:lnTo>
                <a:lnTo>
                  <a:pt x="98606" y="166377"/>
                </a:lnTo>
                <a:lnTo>
                  <a:pt x="103508" y="178097"/>
                </a:lnTo>
                <a:lnTo>
                  <a:pt x="108411" y="189818"/>
                </a:lnTo>
                <a:lnTo>
                  <a:pt x="113313" y="201542"/>
                </a:lnTo>
                <a:lnTo>
                  <a:pt x="118209" y="213271"/>
                </a:lnTo>
                <a:lnTo>
                  <a:pt x="123097" y="225006"/>
                </a:lnTo>
                <a:lnTo>
                  <a:pt x="127972" y="236749"/>
                </a:lnTo>
                <a:lnTo>
                  <a:pt x="132832" y="248500"/>
                </a:lnTo>
                <a:lnTo>
                  <a:pt x="137674" y="260261"/>
                </a:lnTo>
                <a:lnTo>
                  <a:pt x="142494" y="272034"/>
                </a:lnTo>
                <a:lnTo>
                  <a:pt x="156972" y="272034"/>
                </a:lnTo>
                <a:lnTo>
                  <a:pt x="158370" y="268657"/>
                </a:lnTo>
                <a:lnTo>
                  <a:pt x="163229" y="256924"/>
                </a:lnTo>
                <a:lnTo>
                  <a:pt x="168088" y="245190"/>
                </a:lnTo>
                <a:lnTo>
                  <a:pt x="172948" y="233457"/>
                </a:lnTo>
                <a:lnTo>
                  <a:pt x="177807" y="221723"/>
                </a:lnTo>
                <a:lnTo>
                  <a:pt x="182667" y="209989"/>
                </a:lnTo>
                <a:lnTo>
                  <a:pt x="187526" y="198256"/>
                </a:lnTo>
                <a:lnTo>
                  <a:pt x="192385" y="186522"/>
                </a:lnTo>
                <a:lnTo>
                  <a:pt x="197245" y="174789"/>
                </a:lnTo>
                <a:lnTo>
                  <a:pt x="202104" y="163055"/>
                </a:lnTo>
                <a:lnTo>
                  <a:pt x="206963" y="151322"/>
                </a:lnTo>
                <a:lnTo>
                  <a:pt x="211823" y="139588"/>
                </a:lnTo>
                <a:lnTo>
                  <a:pt x="216682" y="127854"/>
                </a:lnTo>
                <a:lnTo>
                  <a:pt x="221541" y="116121"/>
                </a:lnTo>
                <a:lnTo>
                  <a:pt x="226401" y="104387"/>
                </a:lnTo>
                <a:lnTo>
                  <a:pt x="231260" y="92654"/>
                </a:lnTo>
                <a:lnTo>
                  <a:pt x="236119" y="80920"/>
                </a:lnTo>
                <a:lnTo>
                  <a:pt x="240979" y="69187"/>
                </a:lnTo>
                <a:lnTo>
                  <a:pt x="245838" y="57453"/>
                </a:lnTo>
                <a:lnTo>
                  <a:pt x="250697" y="45719"/>
                </a:lnTo>
                <a:lnTo>
                  <a:pt x="250697" y="220218"/>
                </a:lnTo>
                <a:lnTo>
                  <a:pt x="250388" y="228833"/>
                </a:lnTo>
                <a:lnTo>
                  <a:pt x="248018" y="242145"/>
                </a:lnTo>
                <a:lnTo>
                  <a:pt x="243078" y="251460"/>
                </a:lnTo>
                <a:lnTo>
                  <a:pt x="233025" y="258580"/>
                </a:lnTo>
                <a:lnTo>
                  <a:pt x="218694" y="261365"/>
                </a:lnTo>
                <a:lnTo>
                  <a:pt x="218694" y="272034"/>
                </a:lnTo>
                <a:lnTo>
                  <a:pt x="361950" y="27203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4913" y="350393"/>
            <a:ext cx="255269" cy="288798"/>
          </a:xfrm>
          <a:custGeom>
            <a:avLst/>
            <a:gdLst/>
            <a:ahLst/>
            <a:cxnLst/>
            <a:rect l="l" t="t" r="r" b="b"/>
            <a:pathLst>
              <a:path w="255270" h="288797">
                <a:moveTo>
                  <a:pt x="127253" y="0"/>
                </a:moveTo>
                <a:lnTo>
                  <a:pt x="140529" y="623"/>
                </a:lnTo>
                <a:lnTo>
                  <a:pt x="153336" y="2494"/>
                </a:lnTo>
                <a:lnTo>
                  <a:pt x="165676" y="5613"/>
                </a:lnTo>
                <a:lnTo>
                  <a:pt x="177548" y="9979"/>
                </a:lnTo>
                <a:lnTo>
                  <a:pt x="188952" y="15592"/>
                </a:lnTo>
                <a:lnTo>
                  <a:pt x="204287" y="25545"/>
                </a:lnTo>
                <a:lnTo>
                  <a:pt x="213877" y="33856"/>
                </a:lnTo>
                <a:lnTo>
                  <a:pt x="222402" y="43190"/>
                </a:lnTo>
                <a:lnTo>
                  <a:pt x="229946" y="53521"/>
                </a:lnTo>
                <a:lnTo>
                  <a:pt x="236596" y="64819"/>
                </a:lnTo>
                <a:lnTo>
                  <a:pt x="244191" y="81753"/>
                </a:lnTo>
                <a:lnTo>
                  <a:pt x="248211" y="93682"/>
                </a:lnTo>
                <a:lnTo>
                  <a:pt x="251329" y="105911"/>
                </a:lnTo>
                <a:lnTo>
                  <a:pt x="253545" y="118464"/>
                </a:lnTo>
                <a:lnTo>
                  <a:pt x="254858" y="131361"/>
                </a:lnTo>
                <a:lnTo>
                  <a:pt x="255269" y="144018"/>
                </a:lnTo>
                <a:lnTo>
                  <a:pt x="254808" y="158284"/>
                </a:lnTo>
                <a:lnTo>
                  <a:pt x="253429" y="171971"/>
                </a:lnTo>
                <a:lnTo>
                  <a:pt x="251142" y="185071"/>
                </a:lnTo>
                <a:lnTo>
                  <a:pt x="247956" y="197574"/>
                </a:lnTo>
                <a:lnTo>
                  <a:pt x="243879" y="209472"/>
                </a:lnTo>
                <a:lnTo>
                  <a:pt x="238920" y="220756"/>
                </a:lnTo>
                <a:lnTo>
                  <a:pt x="233089" y="231416"/>
                </a:lnTo>
                <a:lnTo>
                  <a:pt x="226313" y="241554"/>
                </a:lnTo>
                <a:lnTo>
                  <a:pt x="217717" y="251847"/>
                </a:lnTo>
                <a:lnTo>
                  <a:pt x="208416" y="260892"/>
                </a:lnTo>
                <a:lnTo>
                  <a:pt x="198391" y="268684"/>
                </a:lnTo>
                <a:lnTo>
                  <a:pt x="187618" y="275214"/>
                </a:lnTo>
                <a:lnTo>
                  <a:pt x="176077" y="280475"/>
                </a:lnTo>
                <a:lnTo>
                  <a:pt x="163745" y="284460"/>
                </a:lnTo>
                <a:lnTo>
                  <a:pt x="150602" y="287162"/>
                </a:lnTo>
                <a:lnTo>
                  <a:pt x="136625" y="288573"/>
                </a:lnTo>
                <a:lnTo>
                  <a:pt x="128015" y="288798"/>
                </a:lnTo>
                <a:lnTo>
                  <a:pt x="113382" y="288150"/>
                </a:lnTo>
                <a:lnTo>
                  <a:pt x="99626" y="286206"/>
                </a:lnTo>
                <a:lnTo>
                  <a:pt x="86741" y="282967"/>
                </a:lnTo>
                <a:lnTo>
                  <a:pt x="74716" y="278433"/>
                </a:lnTo>
                <a:lnTo>
                  <a:pt x="63545" y="272603"/>
                </a:lnTo>
                <a:lnTo>
                  <a:pt x="53219" y="265477"/>
                </a:lnTo>
                <a:lnTo>
                  <a:pt x="43729" y="257056"/>
                </a:lnTo>
                <a:lnTo>
                  <a:pt x="35067" y="247339"/>
                </a:lnTo>
                <a:lnTo>
                  <a:pt x="26212" y="234718"/>
                </a:lnTo>
                <a:lnTo>
                  <a:pt x="19727" y="223724"/>
                </a:lnTo>
                <a:lnTo>
                  <a:pt x="14104" y="212365"/>
                </a:lnTo>
                <a:lnTo>
                  <a:pt x="9375" y="200625"/>
                </a:lnTo>
                <a:lnTo>
                  <a:pt x="5573" y="188489"/>
                </a:lnTo>
                <a:lnTo>
                  <a:pt x="2729" y="175940"/>
                </a:lnTo>
                <a:lnTo>
                  <a:pt x="875" y="162963"/>
                </a:lnTo>
                <a:lnTo>
                  <a:pt x="45" y="149540"/>
                </a:lnTo>
                <a:lnTo>
                  <a:pt x="0" y="145542"/>
                </a:lnTo>
                <a:lnTo>
                  <a:pt x="504" y="131987"/>
                </a:lnTo>
                <a:lnTo>
                  <a:pt x="2003" y="118822"/>
                </a:lnTo>
                <a:lnTo>
                  <a:pt x="4475" y="106052"/>
                </a:lnTo>
                <a:lnTo>
                  <a:pt x="7895" y="93687"/>
                </a:lnTo>
                <a:lnTo>
                  <a:pt x="12243" y="81733"/>
                </a:lnTo>
                <a:lnTo>
                  <a:pt x="17496" y="70198"/>
                </a:lnTo>
                <a:lnTo>
                  <a:pt x="23630" y="59089"/>
                </a:lnTo>
                <a:lnTo>
                  <a:pt x="30624" y="48414"/>
                </a:lnTo>
                <a:lnTo>
                  <a:pt x="42913" y="33347"/>
                </a:lnTo>
                <a:lnTo>
                  <a:pt x="52369" y="24592"/>
                </a:lnTo>
                <a:lnTo>
                  <a:pt x="62648" y="17167"/>
                </a:lnTo>
                <a:lnTo>
                  <a:pt x="73741" y="11073"/>
                </a:lnTo>
                <a:lnTo>
                  <a:pt x="85641" y="6309"/>
                </a:lnTo>
                <a:lnTo>
                  <a:pt x="98337" y="2877"/>
                </a:lnTo>
                <a:lnTo>
                  <a:pt x="111821" y="775"/>
                </a:lnTo>
                <a:lnTo>
                  <a:pt x="126086" y="4"/>
                </a:lnTo>
                <a:lnTo>
                  <a:pt x="127253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40257" y="370967"/>
            <a:ext cx="85344" cy="247650"/>
          </a:xfrm>
          <a:custGeom>
            <a:avLst/>
            <a:gdLst/>
            <a:ahLst/>
            <a:cxnLst/>
            <a:rect l="l" t="t" r="r" b="b"/>
            <a:pathLst>
              <a:path w="85344" h="247650">
                <a:moveTo>
                  <a:pt x="43433" y="0"/>
                </a:moveTo>
                <a:lnTo>
                  <a:pt x="30391" y="2299"/>
                </a:lnTo>
                <a:lnTo>
                  <a:pt x="19694" y="9196"/>
                </a:lnTo>
                <a:lnTo>
                  <a:pt x="11949" y="19222"/>
                </a:lnTo>
                <a:lnTo>
                  <a:pt x="7644" y="30176"/>
                </a:lnTo>
                <a:lnTo>
                  <a:pt x="4516" y="44384"/>
                </a:lnTo>
                <a:lnTo>
                  <a:pt x="3047" y="55626"/>
                </a:lnTo>
                <a:lnTo>
                  <a:pt x="2182" y="65312"/>
                </a:lnTo>
                <a:lnTo>
                  <a:pt x="1480" y="75968"/>
                </a:lnTo>
                <a:lnTo>
                  <a:pt x="929" y="87593"/>
                </a:lnTo>
                <a:lnTo>
                  <a:pt x="519" y="100188"/>
                </a:lnTo>
                <a:lnTo>
                  <a:pt x="235" y="113751"/>
                </a:lnTo>
                <a:lnTo>
                  <a:pt x="67" y="128283"/>
                </a:lnTo>
                <a:lnTo>
                  <a:pt x="1" y="143784"/>
                </a:lnTo>
                <a:lnTo>
                  <a:pt x="0" y="147066"/>
                </a:lnTo>
                <a:lnTo>
                  <a:pt x="205" y="160586"/>
                </a:lnTo>
                <a:lnTo>
                  <a:pt x="791" y="173559"/>
                </a:lnTo>
                <a:lnTo>
                  <a:pt x="1712" y="186077"/>
                </a:lnTo>
                <a:lnTo>
                  <a:pt x="2921" y="198231"/>
                </a:lnTo>
                <a:lnTo>
                  <a:pt x="7312" y="219550"/>
                </a:lnTo>
                <a:lnTo>
                  <a:pt x="12715" y="230666"/>
                </a:lnTo>
                <a:lnTo>
                  <a:pt x="28301" y="244932"/>
                </a:lnTo>
                <a:lnTo>
                  <a:pt x="40662" y="247630"/>
                </a:lnTo>
                <a:lnTo>
                  <a:pt x="41909" y="247650"/>
                </a:lnTo>
                <a:lnTo>
                  <a:pt x="51053" y="247650"/>
                </a:lnTo>
                <a:lnTo>
                  <a:pt x="64007" y="240792"/>
                </a:lnTo>
                <a:lnTo>
                  <a:pt x="71942" y="231514"/>
                </a:lnTo>
                <a:lnTo>
                  <a:pt x="77438" y="219799"/>
                </a:lnTo>
                <a:lnTo>
                  <a:pt x="80490" y="205602"/>
                </a:lnTo>
                <a:lnTo>
                  <a:pt x="81607" y="197129"/>
                </a:lnTo>
                <a:lnTo>
                  <a:pt x="82591" y="187184"/>
                </a:lnTo>
                <a:lnTo>
                  <a:pt x="83436" y="175775"/>
                </a:lnTo>
                <a:lnTo>
                  <a:pt x="84136" y="162907"/>
                </a:lnTo>
                <a:lnTo>
                  <a:pt x="84682" y="148589"/>
                </a:lnTo>
                <a:lnTo>
                  <a:pt x="85070" y="132826"/>
                </a:lnTo>
                <a:lnTo>
                  <a:pt x="85291" y="115625"/>
                </a:lnTo>
                <a:lnTo>
                  <a:pt x="85343" y="101346"/>
                </a:lnTo>
                <a:lnTo>
                  <a:pt x="85183" y="84210"/>
                </a:lnTo>
                <a:lnTo>
                  <a:pt x="84682" y="69100"/>
                </a:lnTo>
                <a:lnTo>
                  <a:pt x="83811" y="56017"/>
                </a:lnTo>
                <a:lnTo>
                  <a:pt x="82543" y="44960"/>
                </a:lnTo>
                <a:lnTo>
                  <a:pt x="80848" y="35928"/>
                </a:lnTo>
                <a:lnTo>
                  <a:pt x="74608" y="19556"/>
                </a:lnTo>
                <a:lnTo>
                  <a:pt x="67421" y="9618"/>
                </a:lnTo>
                <a:lnTo>
                  <a:pt x="58673" y="2285"/>
                </a:lnTo>
                <a:lnTo>
                  <a:pt x="51815" y="0"/>
                </a:lnTo>
                <a:lnTo>
                  <a:pt x="43433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53617" y="358775"/>
            <a:ext cx="361950" cy="272034"/>
          </a:xfrm>
          <a:custGeom>
            <a:avLst/>
            <a:gdLst/>
            <a:ahLst/>
            <a:cxnLst/>
            <a:rect l="l" t="t" r="r" b="b"/>
            <a:pathLst>
              <a:path w="361950" h="272034">
                <a:moveTo>
                  <a:pt x="0" y="0"/>
                </a:moveTo>
                <a:lnTo>
                  <a:pt x="12758" y="0"/>
                </a:lnTo>
                <a:lnTo>
                  <a:pt x="25473" y="0"/>
                </a:lnTo>
                <a:lnTo>
                  <a:pt x="38155" y="0"/>
                </a:lnTo>
                <a:lnTo>
                  <a:pt x="50819" y="0"/>
                </a:lnTo>
                <a:lnTo>
                  <a:pt x="63477" y="0"/>
                </a:lnTo>
                <a:lnTo>
                  <a:pt x="76142" y="0"/>
                </a:lnTo>
                <a:lnTo>
                  <a:pt x="88826" y="0"/>
                </a:lnTo>
                <a:lnTo>
                  <a:pt x="101543" y="0"/>
                </a:lnTo>
                <a:lnTo>
                  <a:pt x="113538" y="0"/>
                </a:lnTo>
                <a:lnTo>
                  <a:pt x="118341" y="11785"/>
                </a:lnTo>
                <a:lnTo>
                  <a:pt x="123181" y="23552"/>
                </a:lnTo>
                <a:lnTo>
                  <a:pt x="128050" y="35303"/>
                </a:lnTo>
                <a:lnTo>
                  <a:pt x="132940" y="47041"/>
                </a:lnTo>
                <a:lnTo>
                  <a:pt x="137844" y="58769"/>
                </a:lnTo>
                <a:lnTo>
                  <a:pt x="142753" y="70490"/>
                </a:lnTo>
                <a:lnTo>
                  <a:pt x="147660" y="82208"/>
                </a:lnTo>
                <a:lnTo>
                  <a:pt x="152558" y="93925"/>
                </a:lnTo>
                <a:lnTo>
                  <a:pt x="157438" y="105645"/>
                </a:lnTo>
                <a:lnTo>
                  <a:pt x="162293" y="117370"/>
                </a:lnTo>
                <a:lnTo>
                  <a:pt x="167114" y="129104"/>
                </a:lnTo>
                <a:lnTo>
                  <a:pt x="171895" y="140850"/>
                </a:lnTo>
                <a:lnTo>
                  <a:pt x="176627" y="152611"/>
                </a:lnTo>
                <a:lnTo>
                  <a:pt x="181303" y="164390"/>
                </a:lnTo>
                <a:lnTo>
                  <a:pt x="182880" y="168402"/>
                </a:lnTo>
                <a:lnTo>
                  <a:pt x="187666" y="156578"/>
                </a:lnTo>
                <a:lnTo>
                  <a:pt x="192434" y="144774"/>
                </a:lnTo>
                <a:lnTo>
                  <a:pt x="197185" y="132986"/>
                </a:lnTo>
                <a:lnTo>
                  <a:pt x="201924" y="121212"/>
                </a:lnTo>
                <a:lnTo>
                  <a:pt x="206653" y="109446"/>
                </a:lnTo>
                <a:lnTo>
                  <a:pt x="211375" y="97688"/>
                </a:lnTo>
                <a:lnTo>
                  <a:pt x="216093" y="85933"/>
                </a:lnTo>
                <a:lnTo>
                  <a:pt x="220811" y="74179"/>
                </a:lnTo>
                <a:lnTo>
                  <a:pt x="225531" y="62422"/>
                </a:lnTo>
                <a:lnTo>
                  <a:pt x="230258" y="50659"/>
                </a:lnTo>
                <a:lnTo>
                  <a:pt x="234993" y="38888"/>
                </a:lnTo>
                <a:lnTo>
                  <a:pt x="239740" y="27104"/>
                </a:lnTo>
                <a:lnTo>
                  <a:pt x="244503" y="15305"/>
                </a:lnTo>
                <a:lnTo>
                  <a:pt x="249284" y="3488"/>
                </a:lnTo>
                <a:lnTo>
                  <a:pt x="250697" y="0"/>
                </a:lnTo>
                <a:lnTo>
                  <a:pt x="263715" y="0"/>
                </a:lnTo>
                <a:lnTo>
                  <a:pt x="276665" y="0"/>
                </a:lnTo>
                <a:lnTo>
                  <a:pt x="289543" y="0"/>
                </a:lnTo>
                <a:lnTo>
                  <a:pt x="302340" y="0"/>
                </a:lnTo>
                <a:lnTo>
                  <a:pt x="315051" y="0"/>
                </a:lnTo>
                <a:lnTo>
                  <a:pt x="327668" y="0"/>
                </a:lnTo>
                <a:lnTo>
                  <a:pt x="340185" y="0"/>
                </a:lnTo>
                <a:lnTo>
                  <a:pt x="352594" y="0"/>
                </a:lnTo>
                <a:lnTo>
                  <a:pt x="361950" y="0"/>
                </a:lnTo>
                <a:lnTo>
                  <a:pt x="361950" y="3047"/>
                </a:lnTo>
                <a:lnTo>
                  <a:pt x="361950" y="6857"/>
                </a:lnTo>
                <a:lnTo>
                  <a:pt x="361950" y="10667"/>
                </a:lnTo>
                <a:lnTo>
                  <a:pt x="351282" y="11429"/>
                </a:lnTo>
                <a:lnTo>
                  <a:pt x="344424" y="14477"/>
                </a:lnTo>
                <a:lnTo>
                  <a:pt x="339852" y="19811"/>
                </a:lnTo>
                <a:lnTo>
                  <a:pt x="335487" y="28970"/>
                </a:lnTo>
                <a:lnTo>
                  <a:pt x="333284" y="42305"/>
                </a:lnTo>
                <a:lnTo>
                  <a:pt x="332994" y="51053"/>
                </a:lnTo>
                <a:lnTo>
                  <a:pt x="332994" y="63607"/>
                </a:lnTo>
                <a:lnTo>
                  <a:pt x="332994" y="76206"/>
                </a:lnTo>
                <a:lnTo>
                  <a:pt x="332994" y="88844"/>
                </a:lnTo>
                <a:lnTo>
                  <a:pt x="332994" y="101517"/>
                </a:lnTo>
                <a:lnTo>
                  <a:pt x="332994" y="114219"/>
                </a:lnTo>
                <a:lnTo>
                  <a:pt x="332994" y="126943"/>
                </a:lnTo>
                <a:lnTo>
                  <a:pt x="332993" y="139683"/>
                </a:lnTo>
                <a:lnTo>
                  <a:pt x="332994" y="152434"/>
                </a:lnTo>
                <a:lnTo>
                  <a:pt x="332994" y="220218"/>
                </a:lnTo>
                <a:lnTo>
                  <a:pt x="334075" y="236161"/>
                </a:lnTo>
                <a:lnTo>
                  <a:pt x="337318" y="247493"/>
                </a:lnTo>
                <a:lnTo>
                  <a:pt x="339852" y="251460"/>
                </a:lnTo>
                <a:lnTo>
                  <a:pt x="343662" y="257556"/>
                </a:lnTo>
                <a:lnTo>
                  <a:pt x="350520" y="260604"/>
                </a:lnTo>
                <a:lnTo>
                  <a:pt x="361950" y="261365"/>
                </a:lnTo>
                <a:lnTo>
                  <a:pt x="361950" y="265176"/>
                </a:lnTo>
                <a:lnTo>
                  <a:pt x="361950" y="268224"/>
                </a:lnTo>
                <a:lnTo>
                  <a:pt x="361950" y="272034"/>
                </a:lnTo>
                <a:lnTo>
                  <a:pt x="349535" y="272034"/>
                </a:lnTo>
                <a:lnTo>
                  <a:pt x="337026" y="272034"/>
                </a:lnTo>
                <a:lnTo>
                  <a:pt x="324435" y="272034"/>
                </a:lnTo>
                <a:lnTo>
                  <a:pt x="311774" y="272034"/>
                </a:lnTo>
                <a:lnTo>
                  <a:pt x="299056" y="272034"/>
                </a:lnTo>
                <a:lnTo>
                  <a:pt x="286294" y="272034"/>
                </a:lnTo>
                <a:lnTo>
                  <a:pt x="273501" y="272034"/>
                </a:lnTo>
                <a:lnTo>
                  <a:pt x="218694" y="272034"/>
                </a:lnTo>
                <a:lnTo>
                  <a:pt x="218694" y="268224"/>
                </a:lnTo>
                <a:lnTo>
                  <a:pt x="218694" y="265176"/>
                </a:lnTo>
                <a:lnTo>
                  <a:pt x="218694" y="261365"/>
                </a:lnTo>
                <a:lnTo>
                  <a:pt x="233025" y="258580"/>
                </a:lnTo>
                <a:lnTo>
                  <a:pt x="242584" y="252087"/>
                </a:lnTo>
                <a:lnTo>
                  <a:pt x="248018" y="242145"/>
                </a:lnTo>
                <a:lnTo>
                  <a:pt x="250388" y="228833"/>
                </a:lnTo>
                <a:lnTo>
                  <a:pt x="250697" y="220218"/>
                </a:lnTo>
                <a:lnTo>
                  <a:pt x="250697" y="207418"/>
                </a:lnTo>
                <a:lnTo>
                  <a:pt x="250697" y="194642"/>
                </a:lnTo>
                <a:lnTo>
                  <a:pt x="250698" y="181886"/>
                </a:lnTo>
                <a:lnTo>
                  <a:pt x="250697" y="169149"/>
                </a:lnTo>
                <a:lnTo>
                  <a:pt x="250698" y="156429"/>
                </a:lnTo>
                <a:lnTo>
                  <a:pt x="250697" y="143724"/>
                </a:lnTo>
                <a:lnTo>
                  <a:pt x="250698" y="131034"/>
                </a:lnTo>
                <a:lnTo>
                  <a:pt x="250697" y="118355"/>
                </a:lnTo>
                <a:lnTo>
                  <a:pt x="250697" y="105686"/>
                </a:lnTo>
                <a:lnTo>
                  <a:pt x="250697" y="93025"/>
                </a:lnTo>
                <a:lnTo>
                  <a:pt x="250698" y="80372"/>
                </a:lnTo>
                <a:lnTo>
                  <a:pt x="250697" y="67723"/>
                </a:lnTo>
                <a:lnTo>
                  <a:pt x="250697" y="55077"/>
                </a:lnTo>
                <a:lnTo>
                  <a:pt x="250697" y="45719"/>
                </a:lnTo>
                <a:lnTo>
                  <a:pt x="245838" y="57453"/>
                </a:lnTo>
                <a:lnTo>
                  <a:pt x="240979" y="69187"/>
                </a:lnTo>
                <a:lnTo>
                  <a:pt x="236119" y="80920"/>
                </a:lnTo>
                <a:lnTo>
                  <a:pt x="231260" y="92654"/>
                </a:lnTo>
                <a:lnTo>
                  <a:pt x="226401" y="104387"/>
                </a:lnTo>
                <a:lnTo>
                  <a:pt x="221541" y="116121"/>
                </a:lnTo>
                <a:lnTo>
                  <a:pt x="216682" y="127854"/>
                </a:lnTo>
                <a:lnTo>
                  <a:pt x="211823" y="139588"/>
                </a:lnTo>
                <a:lnTo>
                  <a:pt x="206963" y="151322"/>
                </a:lnTo>
                <a:lnTo>
                  <a:pt x="202104" y="163055"/>
                </a:lnTo>
                <a:lnTo>
                  <a:pt x="197245" y="174789"/>
                </a:lnTo>
                <a:lnTo>
                  <a:pt x="192385" y="186522"/>
                </a:lnTo>
                <a:lnTo>
                  <a:pt x="187526" y="198256"/>
                </a:lnTo>
                <a:lnTo>
                  <a:pt x="182667" y="209989"/>
                </a:lnTo>
                <a:lnTo>
                  <a:pt x="177807" y="221723"/>
                </a:lnTo>
                <a:lnTo>
                  <a:pt x="172948" y="233457"/>
                </a:lnTo>
                <a:lnTo>
                  <a:pt x="168088" y="245190"/>
                </a:lnTo>
                <a:lnTo>
                  <a:pt x="163229" y="256924"/>
                </a:lnTo>
                <a:lnTo>
                  <a:pt x="158370" y="268657"/>
                </a:lnTo>
                <a:lnTo>
                  <a:pt x="156972" y="272034"/>
                </a:lnTo>
                <a:lnTo>
                  <a:pt x="152400" y="272034"/>
                </a:lnTo>
                <a:lnTo>
                  <a:pt x="147066" y="272034"/>
                </a:lnTo>
                <a:lnTo>
                  <a:pt x="142494" y="272034"/>
                </a:lnTo>
                <a:lnTo>
                  <a:pt x="137674" y="260261"/>
                </a:lnTo>
                <a:lnTo>
                  <a:pt x="132832" y="248500"/>
                </a:lnTo>
                <a:lnTo>
                  <a:pt x="127972" y="236749"/>
                </a:lnTo>
                <a:lnTo>
                  <a:pt x="123097" y="225006"/>
                </a:lnTo>
                <a:lnTo>
                  <a:pt x="118209" y="213271"/>
                </a:lnTo>
                <a:lnTo>
                  <a:pt x="113313" y="201542"/>
                </a:lnTo>
                <a:lnTo>
                  <a:pt x="108411" y="189818"/>
                </a:lnTo>
                <a:lnTo>
                  <a:pt x="103508" y="178097"/>
                </a:lnTo>
                <a:lnTo>
                  <a:pt x="98606" y="166377"/>
                </a:lnTo>
                <a:lnTo>
                  <a:pt x="93708" y="154659"/>
                </a:lnTo>
                <a:lnTo>
                  <a:pt x="88818" y="142940"/>
                </a:lnTo>
                <a:lnTo>
                  <a:pt x="83940" y="131219"/>
                </a:lnTo>
                <a:lnTo>
                  <a:pt x="79076" y="119494"/>
                </a:lnTo>
                <a:lnTo>
                  <a:pt x="74230" y="107765"/>
                </a:lnTo>
                <a:lnTo>
                  <a:pt x="69406" y="96030"/>
                </a:lnTo>
                <a:lnTo>
                  <a:pt x="64605" y="84288"/>
                </a:lnTo>
                <a:lnTo>
                  <a:pt x="59833" y="72537"/>
                </a:lnTo>
                <a:lnTo>
                  <a:pt x="55092" y="60776"/>
                </a:lnTo>
                <a:lnTo>
                  <a:pt x="50386" y="49004"/>
                </a:lnTo>
                <a:lnTo>
                  <a:pt x="50292" y="48767"/>
                </a:lnTo>
                <a:lnTo>
                  <a:pt x="50292" y="61468"/>
                </a:lnTo>
                <a:lnTo>
                  <a:pt x="50291" y="74168"/>
                </a:lnTo>
                <a:lnTo>
                  <a:pt x="50292" y="86868"/>
                </a:lnTo>
                <a:lnTo>
                  <a:pt x="50292" y="99568"/>
                </a:lnTo>
                <a:lnTo>
                  <a:pt x="50292" y="112268"/>
                </a:lnTo>
                <a:lnTo>
                  <a:pt x="50292" y="124968"/>
                </a:lnTo>
                <a:lnTo>
                  <a:pt x="50292" y="137668"/>
                </a:lnTo>
                <a:lnTo>
                  <a:pt x="50292" y="150368"/>
                </a:lnTo>
                <a:lnTo>
                  <a:pt x="50292" y="163068"/>
                </a:lnTo>
                <a:lnTo>
                  <a:pt x="50292" y="175768"/>
                </a:lnTo>
                <a:lnTo>
                  <a:pt x="50292" y="188468"/>
                </a:lnTo>
                <a:lnTo>
                  <a:pt x="50292" y="201168"/>
                </a:lnTo>
                <a:lnTo>
                  <a:pt x="50292" y="213868"/>
                </a:lnTo>
                <a:lnTo>
                  <a:pt x="50292" y="224790"/>
                </a:lnTo>
                <a:lnTo>
                  <a:pt x="51366" y="239452"/>
                </a:lnTo>
                <a:lnTo>
                  <a:pt x="55152" y="250379"/>
                </a:lnTo>
                <a:lnTo>
                  <a:pt x="56388" y="252222"/>
                </a:lnTo>
                <a:lnTo>
                  <a:pt x="65428" y="258394"/>
                </a:lnTo>
                <a:lnTo>
                  <a:pt x="79878" y="261305"/>
                </a:lnTo>
                <a:lnTo>
                  <a:pt x="80772" y="261365"/>
                </a:lnTo>
                <a:lnTo>
                  <a:pt x="80772" y="265176"/>
                </a:lnTo>
                <a:lnTo>
                  <a:pt x="80772" y="268224"/>
                </a:lnTo>
                <a:lnTo>
                  <a:pt x="80772" y="272034"/>
                </a:lnTo>
                <a:lnTo>
                  <a:pt x="68188" y="272034"/>
                </a:lnTo>
                <a:lnTo>
                  <a:pt x="55587" y="272034"/>
                </a:lnTo>
                <a:lnTo>
                  <a:pt x="42951" y="272034"/>
                </a:lnTo>
                <a:lnTo>
                  <a:pt x="30261" y="272034"/>
                </a:lnTo>
                <a:lnTo>
                  <a:pt x="17500" y="272034"/>
                </a:lnTo>
                <a:lnTo>
                  <a:pt x="4651" y="272034"/>
                </a:lnTo>
                <a:lnTo>
                  <a:pt x="0" y="272034"/>
                </a:lnTo>
                <a:lnTo>
                  <a:pt x="0" y="268224"/>
                </a:lnTo>
                <a:lnTo>
                  <a:pt x="0" y="265176"/>
                </a:lnTo>
                <a:lnTo>
                  <a:pt x="0" y="261365"/>
                </a:lnTo>
                <a:lnTo>
                  <a:pt x="11430" y="260604"/>
                </a:lnTo>
                <a:lnTo>
                  <a:pt x="19050" y="257556"/>
                </a:lnTo>
                <a:lnTo>
                  <a:pt x="23622" y="252222"/>
                </a:lnTo>
                <a:lnTo>
                  <a:pt x="28144" y="242624"/>
                </a:lnTo>
                <a:lnTo>
                  <a:pt x="30288" y="229063"/>
                </a:lnTo>
                <a:lnTo>
                  <a:pt x="30480" y="222504"/>
                </a:lnTo>
                <a:lnTo>
                  <a:pt x="30480" y="209804"/>
                </a:lnTo>
                <a:lnTo>
                  <a:pt x="30480" y="197104"/>
                </a:lnTo>
                <a:lnTo>
                  <a:pt x="30480" y="184404"/>
                </a:lnTo>
                <a:lnTo>
                  <a:pt x="30480" y="171704"/>
                </a:lnTo>
                <a:lnTo>
                  <a:pt x="30480" y="159004"/>
                </a:lnTo>
                <a:lnTo>
                  <a:pt x="30480" y="146304"/>
                </a:lnTo>
                <a:lnTo>
                  <a:pt x="30480" y="133604"/>
                </a:lnTo>
                <a:lnTo>
                  <a:pt x="30480" y="120904"/>
                </a:lnTo>
                <a:lnTo>
                  <a:pt x="30480" y="108204"/>
                </a:lnTo>
                <a:lnTo>
                  <a:pt x="30480" y="95504"/>
                </a:lnTo>
                <a:lnTo>
                  <a:pt x="30480" y="82804"/>
                </a:lnTo>
                <a:lnTo>
                  <a:pt x="30480" y="70104"/>
                </a:lnTo>
                <a:lnTo>
                  <a:pt x="30480" y="57404"/>
                </a:lnTo>
                <a:lnTo>
                  <a:pt x="30480" y="48768"/>
                </a:lnTo>
                <a:lnTo>
                  <a:pt x="29230" y="33586"/>
                </a:lnTo>
                <a:lnTo>
                  <a:pt x="25483" y="22690"/>
                </a:lnTo>
                <a:lnTo>
                  <a:pt x="23622" y="19811"/>
                </a:lnTo>
                <a:lnTo>
                  <a:pt x="19050" y="14478"/>
                </a:lnTo>
                <a:lnTo>
                  <a:pt x="11430" y="11430"/>
                </a:lnTo>
                <a:lnTo>
                  <a:pt x="0" y="10668"/>
                </a:lnTo>
                <a:lnTo>
                  <a:pt x="0" y="6858"/>
                </a:lnTo>
                <a:lnTo>
                  <a:pt x="0" y="304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74229" y="226949"/>
            <a:ext cx="227838" cy="275082"/>
          </a:xfrm>
          <a:custGeom>
            <a:avLst/>
            <a:gdLst/>
            <a:ahLst/>
            <a:cxnLst/>
            <a:rect l="l" t="t" r="r" b="b"/>
            <a:pathLst>
              <a:path w="227838" h="275081">
                <a:moveTo>
                  <a:pt x="108204" y="0"/>
                </a:moveTo>
                <a:lnTo>
                  <a:pt x="100807" y="153"/>
                </a:lnTo>
                <a:lnTo>
                  <a:pt x="86834" y="1359"/>
                </a:lnTo>
                <a:lnTo>
                  <a:pt x="73667" y="3778"/>
                </a:lnTo>
                <a:lnTo>
                  <a:pt x="61338" y="7425"/>
                </a:lnTo>
                <a:lnTo>
                  <a:pt x="49882" y="12318"/>
                </a:lnTo>
                <a:lnTo>
                  <a:pt x="39331" y="18473"/>
                </a:lnTo>
                <a:lnTo>
                  <a:pt x="29718" y="25907"/>
                </a:lnTo>
                <a:lnTo>
                  <a:pt x="17016" y="39117"/>
                </a:lnTo>
                <a:lnTo>
                  <a:pt x="9571" y="49991"/>
                </a:lnTo>
                <a:lnTo>
                  <a:pt x="4254" y="61426"/>
                </a:lnTo>
                <a:lnTo>
                  <a:pt x="1063" y="73454"/>
                </a:lnTo>
                <a:lnTo>
                  <a:pt x="0" y="86105"/>
                </a:lnTo>
                <a:lnTo>
                  <a:pt x="551" y="93905"/>
                </a:lnTo>
                <a:lnTo>
                  <a:pt x="4251" y="106366"/>
                </a:lnTo>
                <a:lnTo>
                  <a:pt x="11430" y="116585"/>
                </a:lnTo>
                <a:lnTo>
                  <a:pt x="14605" y="119666"/>
                </a:lnTo>
                <a:lnTo>
                  <a:pt x="25780" y="125928"/>
                </a:lnTo>
                <a:lnTo>
                  <a:pt x="38862" y="128015"/>
                </a:lnTo>
                <a:lnTo>
                  <a:pt x="39091" y="128015"/>
                </a:lnTo>
                <a:lnTo>
                  <a:pt x="51628" y="125593"/>
                </a:lnTo>
                <a:lnTo>
                  <a:pt x="62484" y="118109"/>
                </a:lnTo>
                <a:lnTo>
                  <a:pt x="68580" y="112013"/>
                </a:lnTo>
                <a:lnTo>
                  <a:pt x="71628" y="104393"/>
                </a:lnTo>
                <a:lnTo>
                  <a:pt x="71602" y="92949"/>
                </a:lnTo>
                <a:lnTo>
                  <a:pt x="70067" y="81928"/>
                </a:lnTo>
                <a:lnTo>
                  <a:pt x="66061" y="69692"/>
                </a:lnTo>
                <a:lnTo>
                  <a:pt x="59436" y="56387"/>
                </a:lnTo>
                <a:lnTo>
                  <a:pt x="55626" y="49529"/>
                </a:lnTo>
                <a:lnTo>
                  <a:pt x="54102" y="44957"/>
                </a:lnTo>
                <a:lnTo>
                  <a:pt x="54102" y="37337"/>
                </a:lnTo>
                <a:lnTo>
                  <a:pt x="56388" y="32765"/>
                </a:lnTo>
                <a:lnTo>
                  <a:pt x="61722" y="28193"/>
                </a:lnTo>
                <a:lnTo>
                  <a:pt x="62676" y="27538"/>
                </a:lnTo>
                <a:lnTo>
                  <a:pt x="73952" y="21827"/>
                </a:lnTo>
                <a:lnTo>
                  <a:pt x="86868" y="19811"/>
                </a:lnTo>
                <a:lnTo>
                  <a:pt x="88273" y="19833"/>
                </a:lnTo>
                <a:lnTo>
                  <a:pt x="100213" y="21962"/>
                </a:lnTo>
                <a:lnTo>
                  <a:pt x="111378" y="27899"/>
                </a:lnTo>
                <a:lnTo>
                  <a:pt x="121920" y="38099"/>
                </a:lnTo>
                <a:lnTo>
                  <a:pt x="126324" y="44167"/>
                </a:lnTo>
                <a:lnTo>
                  <a:pt x="131598" y="54285"/>
                </a:lnTo>
                <a:lnTo>
                  <a:pt x="135475" y="66083"/>
                </a:lnTo>
                <a:lnTo>
                  <a:pt x="137867" y="79693"/>
                </a:lnTo>
                <a:lnTo>
                  <a:pt x="138684" y="95249"/>
                </a:lnTo>
                <a:lnTo>
                  <a:pt x="138619" y="100100"/>
                </a:lnTo>
                <a:lnTo>
                  <a:pt x="137690" y="113900"/>
                </a:lnTo>
                <a:lnTo>
                  <a:pt x="135850" y="126211"/>
                </a:lnTo>
                <a:lnTo>
                  <a:pt x="133350" y="137159"/>
                </a:lnTo>
                <a:lnTo>
                  <a:pt x="129911" y="146522"/>
                </a:lnTo>
                <a:lnTo>
                  <a:pt x="124703" y="157016"/>
                </a:lnTo>
                <a:lnTo>
                  <a:pt x="118089" y="169065"/>
                </a:lnTo>
                <a:lnTo>
                  <a:pt x="110490" y="182879"/>
                </a:lnTo>
                <a:lnTo>
                  <a:pt x="105593" y="193097"/>
                </a:lnTo>
                <a:lnTo>
                  <a:pt x="100169" y="205891"/>
                </a:lnTo>
                <a:lnTo>
                  <a:pt x="96243" y="217188"/>
                </a:lnTo>
                <a:lnTo>
                  <a:pt x="93726" y="227075"/>
                </a:lnTo>
                <a:lnTo>
                  <a:pt x="92490" y="234422"/>
                </a:lnTo>
                <a:lnTo>
                  <a:pt x="91427" y="245745"/>
                </a:lnTo>
                <a:lnTo>
                  <a:pt x="90851" y="259298"/>
                </a:lnTo>
                <a:lnTo>
                  <a:pt x="90678" y="275081"/>
                </a:lnTo>
                <a:lnTo>
                  <a:pt x="101346" y="275081"/>
                </a:lnTo>
                <a:lnTo>
                  <a:pt x="102380" y="264017"/>
                </a:lnTo>
                <a:lnTo>
                  <a:pt x="104554" y="250123"/>
                </a:lnTo>
                <a:lnTo>
                  <a:pt x="107705" y="238572"/>
                </a:lnTo>
                <a:lnTo>
                  <a:pt x="112014" y="229361"/>
                </a:lnTo>
                <a:lnTo>
                  <a:pt x="113483" y="227067"/>
                </a:lnTo>
                <a:lnTo>
                  <a:pt x="120170" y="219715"/>
                </a:lnTo>
                <a:lnTo>
                  <a:pt x="129533" y="212160"/>
                </a:lnTo>
                <a:lnTo>
                  <a:pt x="141171" y="204060"/>
                </a:lnTo>
                <a:lnTo>
                  <a:pt x="154686" y="195071"/>
                </a:lnTo>
                <a:lnTo>
                  <a:pt x="157030" y="193500"/>
                </a:lnTo>
                <a:lnTo>
                  <a:pt x="170387" y="184166"/>
                </a:lnTo>
                <a:lnTo>
                  <a:pt x="182104" y="175268"/>
                </a:lnTo>
                <a:lnTo>
                  <a:pt x="192221" y="166767"/>
                </a:lnTo>
                <a:lnTo>
                  <a:pt x="200776" y="158624"/>
                </a:lnTo>
                <a:lnTo>
                  <a:pt x="207809" y="150800"/>
                </a:lnTo>
                <a:lnTo>
                  <a:pt x="213360" y="143255"/>
                </a:lnTo>
                <a:lnTo>
                  <a:pt x="220485" y="129849"/>
                </a:lnTo>
                <a:lnTo>
                  <a:pt x="224612" y="117771"/>
                </a:lnTo>
                <a:lnTo>
                  <a:pt x="227041" y="105180"/>
                </a:lnTo>
                <a:lnTo>
                  <a:pt x="227838" y="92201"/>
                </a:lnTo>
                <a:lnTo>
                  <a:pt x="227505" y="83799"/>
                </a:lnTo>
                <a:lnTo>
                  <a:pt x="225545" y="70789"/>
                </a:lnTo>
                <a:lnTo>
                  <a:pt x="221805" y="58546"/>
                </a:lnTo>
                <a:lnTo>
                  <a:pt x="216259" y="47094"/>
                </a:lnTo>
                <a:lnTo>
                  <a:pt x="208880" y="36460"/>
                </a:lnTo>
                <a:lnTo>
                  <a:pt x="199644" y="26669"/>
                </a:lnTo>
                <a:lnTo>
                  <a:pt x="186842" y="17166"/>
                </a:lnTo>
                <a:lnTo>
                  <a:pt x="176784" y="11966"/>
                </a:lnTo>
                <a:lnTo>
                  <a:pt x="165506" y="7687"/>
                </a:lnTo>
                <a:lnTo>
                  <a:pt x="153009" y="4340"/>
                </a:lnTo>
                <a:lnTo>
                  <a:pt x="139293" y="1936"/>
                </a:lnTo>
                <a:lnTo>
                  <a:pt x="124358" y="485"/>
                </a:lnTo>
                <a:lnTo>
                  <a:pt x="10820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29093" y="544703"/>
            <a:ext cx="93726" cy="93726"/>
          </a:xfrm>
          <a:custGeom>
            <a:avLst/>
            <a:gdLst/>
            <a:ahLst/>
            <a:cxnLst/>
            <a:rect l="l" t="t" r="r" b="b"/>
            <a:pathLst>
              <a:path w="93725" h="93726">
                <a:moveTo>
                  <a:pt x="44195" y="0"/>
                </a:moveTo>
                <a:lnTo>
                  <a:pt x="35159" y="895"/>
                </a:lnTo>
                <a:lnTo>
                  <a:pt x="23224" y="5405"/>
                </a:lnTo>
                <a:lnTo>
                  <a:pt x="12953" y="13715"/>
                </a:lnTo>
                <a:lnTo>
                  <a:pt x="6842" y="21744"/>
                </a:lnTo>
                <a:lnTo>
                  <a:pt x="1746" y="33329"/>
                </a:lnTo>
                <a:lnTo>
                  <a:pt x="0" y="46481"/>
                </a:lnTo>
                <a:lnTo>
                  <a:pt x="1160" y="57803"/>
                </a:lnTo>
                <a:lnTo>
                  <a:pt x="5529" y="69679"/>
                </a:lnTo>
                <a:lnTo>
                  <a:pt x="12953" y="80009"/>
                </a:lnTo>
                <a:lnTo>
                  <a:pt x="19815" y="86125"/>
                </a:lnTo>
                <a:lnTo>
                  <a:pt x="31254" y="91825"/>
                </a:lnTo>
                <a:lnTo>
                  <a:pt x="44195" y="93725"/>
                </a:lnTo>
                <a:lnTo>
                  <a:pt x="55209" y="92542"/>
                </a:lnTo>
                <a:lnTo>
                  <a:pt x="67371" y="88159"/>
                </a:lnTo>
                <a:lnTo>
                  <a:pt x="78485" y="80009"/>
                </a:lnTo>
                <a:lnTo>
                  <a:pt x="86027" y="70673"/>
                </a:lnTo>
                <a:lnTo>
                  <a:pt x="91676" y="59468"/>
                </a:lnTo>
                <a:lnTo>
                  <a:pt x="93725" y="46481"/>
                </a:lnTo>
                <a:lnTo>
                  <a:pt x="92191" y="35520"/>
                </a:lnTo>
                <a:lnTo>
                  <a:pt x="86865" y="23954"/>
                </a:lnTo>
                <a:lnTo>
                  <a:pt x="78485" y="13715"/>
                </a:lnTo>
                <a:lnTo>
                  <a:pt x="68454" y="6150"/>
                </a:lnTo>
                <a:lnTo>
                  <a:pt x="56342" y="1444"/>
                </a:lnTo>
                <a:lnTo>
                  <a:pt x="4419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74241" y="226949"/>
            <a:ext cx="227838" cy="275082"/>
          </a:xfrm>
          <a:custGeom>
            <a:avLst/>
            <a:gdLst/>
            <a:ahLst/>
            <a:cxnLst/>
            <a:rect l="l" t="t" r="r" b="b"/>
            <a:pathLst>
              <a:path w="227838" h="275081">
                <a:moveTo>
                  <a:pt x="101346" y="275081"/>
                </a:moveTo>
                <a:lnTo>
                  <a:pt x="98298" y="275081"/>
                </a:lnTo>
                <a:lnTo>
                  <a:pt x="94488" y="275081"/>
                </a:lnTo>
                <a:lnTo>
                  <a:pt x="90678" y="275081"/>
                </a:lnTo>
                <a:lnTo>
                  <a:pt x="90851" y="259298"/>
                </a:lnTo>
                <a:lnTo>
                  <a:pt x="91427" y="245745"/>
                </a:lnTo>
                <a:lnTo>
                  <a:pt x="92490" y="234422"/>
                </a:lnTo>
                <a:lnTo>
                  <a:pt x="93726" y="227075"/>
                </a:lnTo>
                <a:lnTo>
                  <a:pt x="96243" y="217188"/>
                </a:lnTo>
                <a:lnTo>
                  <a:pt x="100169" y="205891"/>
                </a:lnTo>
                <a:lnTo>
                  <a:pt x="105593" y="193097"/>
                </a:lnTo>
                <a:lnTo>
                  <a:pt x="110490" y="182879"/>
                </a:lnTo>
                <a:lnTo>
                  <a:pt x="118089" y="169065"/>
                </a:lnTo>
                <a:lnTo>
                  <a:pt x="124703" y="157016"/>
                </a:lnTo>
                <a:lnTo>
                  <a:pt x="129911" y="146522"/>
                </a:lnTo>
                <a:lnTo>
                  <a:pt x="133292" y="137372"/>
                </a:lnTo>
                <a:lnTo>
                  <a:pt x="135850" y="126211"/>
                </a:lnTo>
                <a:lnTo>
                  <a:pt x="137690" y="113900"/>
                </a:lnTo>
                <a:lnTo>
                  <a:pt x="138619" y="100100"/>
                </a:lnTo>
                <a:lnTo>
                  <a:pt x="138684" y="95249"/>
                </a:lnTo>
                <a:lnTo>
                  <a:pt x="137867" y="79693"/>
                </a:lnTo>
                <a:lnTo>
                  <a:pt x="135475" y="66083"/>
                </a:lnTo>
                <a:lnTo>
                  <a:pt x="131598" y="54285"/>
                </a:lnTo>
                <a:lnTo>
                  <a:pt x="126324" y="44167"/>
                </a:lnTo>
                <a:lnTo>
                  <a:pt x="121920" y="38099"/>
                </a:lnTo>
                <a:lnTo>
                  <a:pt x="111378" y="27899"/>
                </a:lnTo>
                <a:lnTo>
                  <a:pt x="100213" y="21962"/>
                </a:lnTo>
                <a:lnTo>
                  <a:pt x="88273" y="19833"/>
                </a:lnTo>
                <a:lnTo>
                  <a:pt x="86868" y="19811"/>
                </a:lnTo>
                <a:lnTo>
                  <a:pt x="73952" y="21827"/>
                </a:lnTo>
                <a:lnTo>
                  <a:pt x="62676" y="27538"/>
                </a:lnTo>
                <a:lnTo>
                  <a:pt x="61722" y="28193"/>
                </a:lnTo>
                <a:lnTo>
                  <a:pt x="56388" y="32765"/>
                </a:lnTo>
                <a:lnTo>
                  <a:pt x="54102" y="37337"/>
                </a:lnTo>
                <a:lnTo>
                  <a:pt x="54102" y="41909"/>
                </a:lnTo>
                <a:lnTo>
                  <a:pt x="54102" y="44957"/>
                </a:lnTo>
                <a:lnTo>
                  <a:pt x="55626" y="49529"/>
                </a:lnTo>
                <a:lnTo>
                  <a:pt x="59436" y="56387"/>
                </a:lnTo>
                <a:lnTo>
                  <a:pt x="66061" y="69692"/>
                </a:lnTo>
                <a:lnTo>
                  <a:pt x="70067" y="81928"/>
                </a:lnTo>
                <a:lnTo>
                  <a:pt x="71602" y="92949"/>
                </a:lnTo>
                <a:lnTo>
                  <a:pt x="71628" y="104393"/>
                </a:lnTo>
                <a:lnTo>
                  <a:pt x="68580" y="112013"/>
                </a:lnTo>
                <a:lnTo>
                  <a:pt x="62484" y="118109"/>
                </a:lnTo>
                <a:lnTo>
                  <a:pt x="51628" y="125593"/>
                </a:lnTo>
                <a:lnTo>
                  <a:pt x="39091" y="128015"/>
                </a:lnTo>
                <a:lnTo>
                  <a:pt x="25780" y="125928"/>
                </a:lnTo>
                <a:lnTo>
                  <a:pt x="14605" y="119666"/>
                </a:lnTo>
                <a:lnTo>
                  <a:pt x="4251" y="106366"/>
                </a:lnTo>
                <a:lnTo>
                  <a:pt x="551" y="93905"/>
                </a:lnTo>
                <a:lnTo>
                  <a:pt x="0" y="86105"/>
                </a:lnTo>
                <a:lnTo>
                  <a:pt x="1063" y="73454"/>
                </a:lnTo>
                <a:lnTo>
                  <a:pt x="4254" y="61426"/>
                </a:lnTo>
                <a:lnTo>
                  <a:pt x="9571" y="49991"/>
                </a:lnTo>
                <a:lnTo>
                  <a:pt x="17016" y="39117"/>
                </a:lnTo>
                <a:lnTo>
                  <a:pt x="26587" y="28774"/>
                </a:lnTo>
                <a:lnTo>
                  <a:pt x="39331" y="18473"/>
                </a:lnTo>
                <a:lnTo>
                  <a:pt x="49882" y="12318"/>
                </a:lnTo>
                <a:lnTo>
                  <a:pt x="61338" y="7425"/>
                </a:lnTo>
                <a:lnTo>
                  <a:pt x="73667" y="3778"/>
                </a:lnTo>
                <a:lnTo>
                  <a:pt x="86834" y="1359"/>
                </a:lnTo>
                <a:lnTo>
                  <a:pt x="100807" y="153"/>
                </a:lnTo>
                <a:lnTo>
                  <a:pt x="108204" y="0"/>
                </a:lnTo>
                <a:lnTo>
                  <a:pt x="124358" y="485"/>
                </a:lnTo>
                <a:lnTo>
                  <a:pt x="139293" y="1936"/>
                </a:lnTo>
                <a:lnTo>
                  <a:pt x="153009" y="4340"/>
                </a:lnTo>
                <a:lnTo>
                  <a:pt x="165506" y="7687"/>
                </a:lnTo>
                <a:lnTo>
                  <a:pt x="176784" y="11966"/>
                </a:lnTo>
                <a:lnTo>
                  <a:pt x="186842" y="17166"/>
                </a:lnTo>
                <a:lnTo>
                  <a:pt x="195681" y="23276"/>
                </a:lnTo>
                <a:lnTo>
                  <a:pt x="208880" y="36460"/>
                </a:lnTo>
                <a:lnTo>
                  <a:pt x="216259" y="47094"/>
                </a:lnTo>
                <a:lnTo>
                  <a:pt x="221805" y="58546"/>
                </a:lnTo>
                <a:lnTo>
                  <a:pt x="225545" y="70789"/>
                </a:lnTo>
                <a:lnTo>
                  <a:pt x="227505" y="83799"/>
                </a:lnTo>
                <a:lnTo>
                  <a:pt x="227838" y="92201"/>
                </a:lnTo>
                <a:lnTo>
                  <a:pt x="227041" y="105180"/>
                </a:lnTo>
                <a:lnTo>
                  <a:pt x="224612" y="117771"/>
                </a:lnTo>
                <a:lnTo>
                  <a:pt x="220485" y="129849"/>
                </a:lnTo>
                <a:lnTo>
                  <a:pt x="214600" y="141290"/>
                </a:lnTo>
                <a:lnTo>
                  <a:pt x="207809" y="150800"/>
                </a:lnTo>
                <a:lnTo>
                  <a:pt x="200776" y="158624"/>
                </a:lnTo>
                <a:lnTo>
                  <a:pt x="192221" y="166767"/>
                </a:lnTo>
                <a:lnTo>
                  <a:pt x="182104" y="175268"/>
                </a:lnTo>
                <a:lnTo>
                  <a:pt x="170387" y="184166"/>
                </a:lnTo>
                <a:lnTo>
                  <a:pt x="157030" y="193500"/>
                </a:lnTo>
                <a:lnTo>
                  <a:pt x="141171" y="204060"/>
                </a:lnTo>
                <a:lnTo>
                  <a:pt x="129533" y="212160"/>
                </a:lnTo>
                <a:lnTo>
                  <a:pt x="120170" y="219715"/>
                </a:lnTo>
                <a:lnTo>
                  <a:pt x="113483" y="227067"/>
                </a:lnTo>
                <a:lnTo>
                  <a:pt x="112014" y="229361"/>
                </a:lnTo>
                <a:lnTo>
                  <a:pt x="107705" y="238572"/>
                </a:lnTo>
                <a:lnTo>
                  <a:pt x="104554" y="250123"/>
                </a:lnTo>
                <a:lnTo>
                  <a:pt x="102380" y="264017"/>
                </a:lnTo>
                <a:lnTo>
                  <a:pt x="101346" y="27508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29105" y="544703"/>
            <a:ext cx="93726" cy="93726"/>
          </a:xfrm>
          <a:custGeom>
            <a:avLst/>
            <a:gdLst/>
            <a:ahLst/>
            <a:cxnLst/>
            <a:rect l="l" t="t" r="r" b="b"/>
            <a:pathLst>
              <a:path w="93725" h="93726">
                <a:moveTo>
                  <a:pt x="44196" y="0"/>
                </a:moveTo>
                <a:lnTo>
                  <a:pt x="56342" y="1444"/>
                </a:lnTo>
                <a:lnTo>
                  <a:pt x="68454" y="6150"/>
                </a:lnTo>
                <a:lnTo>
                  <a:pt x="78486" y="13715"/>
                </a:lnTo>
                <a:lnTo>
                  <a:pt x="86865" y="23954"/>
                </a:lnTo>
                <a:lnTo>
                  <a:pt x="92191" y="35520"/>
                </a:lnTo>
                <a:lnTo>
                  <a:pt x="93726" y="46481"/>
                </a:lnTo>
                <a:lnTo>
                  <a:pt x="91676" y="59468"/>
                </a:lnTo>
                <a:lnTo>
                  <a:pt x="86027" y="70673"/>
                </a:lnTo>
                <a:lnTo>
                  <a:pt x="78486" y="80010"/>
                </a:lnTo>
                <a:lnTo>
                  <a:pt x="67371" y="88159"/>
                </a:lnTo>
                <a:lnTo>
                  <a:pt x="55209" y="92542"/>
                </a:lnTo>
                <a:lnTo>
                  <a:pt x="44196" y="93726"/>
                </a:lnTo>
                <a:lnTo>
                  <a:pt x="31254" y="91825"/>
                </a:lnTo>
                <a:lnTo>
                  <a:pt x="19815" y="86125"/>
                </a:lnTo>
                <a:lnTo>
                  <a:pt x="12954" y="80010"/>
                </a:lnTo>
                <a:lnTo>
                  <a:pt x="5529" y="69679"/>
                </a:lnTo>
                <a:lnTo>
                  <a:pt x="1160" y="57803"/>
                </a:lnTo>
                <a:lnTo>
                  <a:pt x="0" y="46482"/>
                </a:lnTo>
                <a:lnTo>
                  <a:pt x="1746" y="33329"/>
                </a:lnTo>
                <a:lnTo>
                  <a:pt x="6842" y="21744"/>
                </a:lnTo>
                <a:lnTo>
                  <a:pt x="12954" y="13716"/>
                </a:lnTo>
                <a:lnTo>
                  <a:pt x="23224" y="5405"/>
                </a:lnTo>
                <a:lnTo>
                  <a:pt x="35159" y="895"/>
                </a:lnTo>
                <a:lnTo>
                  <a:pt x="44196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7327" y="357974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79792" y="1009"/>
                </a:lnTo>
                <a:lnTo>
                  <a:pt x="255343" y="3987"/>
                </a:lnTo>
                <a:lnTo>
                  <a:pt x="231531" y="8854"/>
                </a:lnTo>
                <a:lnTo>
                  <a:pt x="208434" y="15532"/>
                </a:lnTo>
                <a:lnTo>
                  <a:pt x="186130" y="23943"/>
                </a:lnTo>
                <a:lnTo>
                  <a:pt x="164697" y="34008"/>
                </a:lnTo>
                <a:lnTo>
                  <a:pt x="144215" y="45650"/>
                </a:lnTo>
                <a:lnTo>
                  <a:pt x="124760" y="58789"/>
                </a:lnTo>
                <a:lnTo>
                  <a:pt x="106412" y="73348"/>
                </a:lnTo>
                <a:lnTo>
                  <a:pt x="89249" y="89249"/>
                </a:lnTo>
                <a:lnTo>
                  <a:pt x="73348" y="106412"/>
                </a:lnTo>
                <a:lnTo>
                  <a:pt x="58789" y="124760"/>
                </a:lnTo>
                <a:lnTo>
                  <a:pt x="45650" y="144215"/>
                </a:lnTo>
                <a:lnTo>
                  <a:pt x="34008" y="164697"/>
                </a:lnTo>
                <a:lnTo>
                  <a:pt x="23943" y="186130"/>
                </a:lnTo>
                <a:lnTo>
                  <a:pt x="15532" y="208434"/>
                </a:lnTo>
                <a:lnTo>
                  <a:pt x="8854" y="231531"/>
                </a:lnTo>
                <a:lnTo>
                  <a:pt x="3987" y="255343"/>
                </a:lnTo>
                <a:lnTo>
                  <a:pt x="1009" y="279792"/>
                </a:lnTo>
                <a:lnTo>
                  <a:pt x="0" y="304800"/>
                </a:lnTo>
                <a:lnTo>
                  <a:pt x="1009" y="329807"/>
                </a:lnTo>
                <a:lnTo>
                  <a:pt x="3987" y="354256"/>
                </a:lnTo>
                <a:lnTo>
                  <a:pt x="8854" y="378068"/>
                </a:lnTo>
                <a:lnTo>
                  <a:pt x="15532" y="401165"/>
                </a:lnTo>
                <a:lnTo>
                  <a:pt x="23943" y="423469"/>
                </a:lnTo>
                <a:lnTo>
                  <a:pt x="34008" y="444902"/>
                </a:lnTo>
                <a:lnTo>
                  <a:pt x="45650" y="465384"/>
                </a:lnTo>
                <a:lnTo>
                  <a:pt x="58789" y="484839"/>
                </a:lnTo>
                <a:lnTo>
                  <a:pt x="73348" y="503187"/>
                </a:lnTo>
                <a:lnTo>
                  <a:pt x="89249" y="520350"/>
                </a:lnTo>
                <a:lnTo>
                  <a:pt x="106412" y="536251"/>
                </a:lnTo>
                <a:lnTo>
                  <a:pt x="124760" y="550810"/>
                </a:lnTo>
                <a:lnTo>
                  <a:pt x="144215" y="563949"/>
                </a:lnTo>
                <a:lnTo>
                  <a:pt x="164697" y="575591"/>
                </a:lnTo>
                <a:lnTo>
                  <a:pt x="186130" y="585656"/>
                </a:lnTo>
                <a:lnTo>
                  <a:pt x="208434" y="594067"/>
                </a:lnTo>
                <a:lnTo>
                  <a:pt x="231531" y="600745"/>
                </a:lnTo>
                <a:lnTo>
                  <a:pt x="255343" y="605612"/>
                </a:lnTo>
                <a:lnTo>
                  <a:pt x="279792" y="608590"/>
                </a:lnTo>
                <a:lnTo>
                  <a:pt x="304800" y="609600"/>
                </a:lnTo>
                <a:lnTo>
                  <a:pt x="329807" y="608590"/>
                </a:lnTo>
                <a:lnTo>
                  <a:pt x="354256" y="605612"/>
                </a:lnTo>
                <a:lnTo>
                  <a:pt x="378068" y="600745"/>
                </a:lnTo>
                <a:lnTo>
                  <a:pt x="401165" y="594067"/>
                </a:lnTo>
                <a:lnTo>
                  <a:pt x="423469" y="585656"/>
                </a:lnTo>
                <a:lnTo>
                  <a:pt x="444902" y="575591"/>
                </a:lnTo>
                <a:lnTo>
                  <a:pt x="465384" y="563949"/>
                </a:lnTo>
                <a:lnTo>
                  <a:pt x="484839" y="550810"/>
                </a:lnTo>
                <a:lnTo>
                  <a:pt x="503187" y="536251"/>
                </a:lnTo>
                <a:lnTo>
                  <a:pt x="520350" y="520350"/>
                </a:lnTo>
                <a:lnTo>
                  <a:pt x="536251" y="503187"/>
                </a:lnTo>
                <a:lnTo>
                  <a:pt x="550810" y="484839"/>
                </a:lnTo>
                <a:lnTo>
                  <a:pt x="563949" y="465384"/>
                </a:lnTo>
                <a:lnTo>
                  <a:pt x="575591" y="444902"/>
                </a:lnTo>
                <a:lnTo>
                  <a:pt x="585656" y="423469"/>
                </a:lnTo>
                <a:lnTo>
                  <a:pt x="594067" y="401165"/>
                </a:lnTo>
                <a:lnTo>
                  <a:pt x="600745" y="378068"/>
                </a:lnTo>
                <a:lnTo>
                  <a:pt x="605612" y="354256"/>
                </a:lnTo>
                <a:lnTo>
                  <a:pt x="608590" y="329807"/>
                </a:lnTo>
                <a:lnTo>
                  <a:pt x="609600" y="304800"/>
                </a:lnTo>
                <a:lnTo>
                  <a:pt x="608590" y="279792"/>
                </a:lnTo>
                <a:lnTo>
                  <a:pt x="605612" y="255343"/>
                </a:lnTo>
                <a:lnTo>
                  <a:pt x="600745" y="231531"/>
                </a:lnTo>
                <a:lnTo>
                  <a:pt x="594067" y="208434"/>
                </a:lnTo>
                <a:lnTo>
                  <a:pt x="585656" y="186130"/>
                </a:lnTo>
                <a:lnTo>
                  <a:pt x="575591" y="164697"/>
                </a:lnTo>
                <a:lnTo>
                  <a:pt x="563949" y="144215"/>
                </a:lnTo>
                <a:lnTo>
                  <a:pt x="550810" y="124760"/>
                </a:lnTo>
                <a:lnTo>
                  <a:pt x="536251" y="106412"/>
                </a:lnTo>
                <a:lnTo>
                  <a:pt x="520350" y="89249"/>
                </a:lnTo>
                <a:lnTo>
                  <a:pt x="503187" y="73348"/>
                </a:lnTo>
                <a:lnTo>
                  <a:pt x="484839" y="58789"/>
                </a:lnTo>
                <a:lnTo>
                  <a:pt x="465384" y="45650"/>
                </a:lnTo>
                <a:lnTo>
                  <a:pt x="444902" y="34008"/>
                </a:lnTo>
                <a:lnTo>
                  <a:pt x="423469" y="23943"/>
                </a:lnTo>
                <a:lnTo>
                  <a:pt x="401165" y="15532"/>
                </a:lnTo>
                <a:lnTo>
                  <a:pt x="378068" y="8854"/>
                </a:lnTo>
                <a:lnTo>
                  <a:pt x="354256" y="3987"/>
                </a:lnTo>
                <a:lnTo>
                  <a:pt x="329807" y="1009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77327" y="357974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79792" y="1009"/>
                </a:lnTo>
                <a:lnTo>
                  <a:pt x="255343" y="3987"/>
                </a:lnTo>
                <a:lnTo>
                  <a:pt x="231531" y="8854"/>
                </a:lnTo>
                <a:lnTo>
                  <a:pt x="208434" y="15532"/>
                </a:lnTo>
                <a:lnTo>
                  <a:pt x="186130" y="23943"/>
                </a:lnTo>
                <a:lnTo>
                  <a:pt x="164697" y="34008"/>
                </a:lnTo>
                <a:lnTo>
                  <a:pt x="144215" y="45650"/>
                </a:lnTo>
                <a:lnTo>
                  <a:pt x="124760" y="58789"/>
                </a:lnTo>
                <a:lnTo>
                  <a:pt x="106412" y="73348"/>
                </a:lnTo>
                <a:lnTo>
                  <a:pt x="89249" y="89249"/>
                </a:lnTo>
                <a:lnTo>
                  <a:pt x="73348" y="106412"/>
                </a:lnTo>
                <a:lnTo>
                  <a:pt x="58789" y="124760"/>
                </a:lnTo>
                <a:lnTo>
                  <a:pt x="45650" y="144215"/>
                </a:lnTo>
                <a:lnTo>
                  <a:pt x="34008" y="164697"/>
                </a:lnTo>
                <a:lnTo>
                  <a:pt x="23943" y="186130"/>
                </a:lnTo>
                <a:lnTo>
                  <a:pt x="15532" y="208434"/>
                </a:lnTo>
                <a:lnTo>
                  <a:pt x="8854" y="231531"/>
                </a:lnTo>
                <a:lnTo>
                  <a:pt x="3987" y="255343"/>
                </a:lnTo>
                <a:lnTo>
                  <a:pt x="1009" y="279792"/>
                </a:lnTo>
                <a:lnTo>
                  <a:pt x="0" y="304800"/>
                </a:lnTo>
                <a:lnTo>
                  <a:pt x="1009" y="329807"/>
                </a:lnTo>
                <a:lnTo>
                  <a:pt x="3987" y="354256"/>
                </a:lnTo>
                <a:lnTo>
                  <a:pt x="8854" y="378068"/>
                </a:lnTo>
                <a:lnTo>
                  <a:pt x="15532" y="401165"/>
                </a:lnTo>
                <a:lnTo>
                  <a:pt x="23943" y="423469"/>
                </a:lnTo>
                <a:lnTo>
                  <a:pt x="34008" y="444902"/>
                </a:lnTo>
                <a:lnTo>
                  <a:pt x="45650" y="465384"/>
                </a:lnTo>
                <a:lnTo>
                  <a:pt x="58789" y="484839"/>
                </a:lnTo>
                <a:lnTo>
                  <a:pt x="73348" y="503187"/>
                </a:lnTo>
                <a:lnTo>
                  <a:pt x="89249" y="520350"/>
                </a:lnTo>
                <a:lnTo>
                  <a:pt x="106412" y="536251"/>
                </a:lnTo>
                <a:lnTo>
                  <a:pt x="124760" y="550810"/>
                </a:lnTo>
                <a:lnTo>
                  <a:pt x="144215" y="563949"/>
                </a:lnTo>
                <a:lnTo>
                  <a:pt x="164697" y="575591"/>
                </a:lnTo>
                <a:lnTo>
                  <a:pt x="186130" y="585656"/>
                </a:lnTo>
                <a:lnTo>
                  <a:pt x="208434" y="594067"/>
                </a:lnTo>
                <a:lnTo>
                  <a:pt x="231531" y="600745"/>
                </a:lnTo>
                <a:lnTo>
                  <a:pt x="255343" y="605612"/>
                </a:lnTo>
                <a:lnTo>
                  <a:pt x="279792" y="608590"/>
                </a:lnTo>
                <a:lnTo>
                  <a:pt x="304800" y="609600"/>
                </a:lnTo>
                <a:lnTo>
                  <a:pt x="329807" y="608590"/>
                </a:lnTo>
                <a:lnTo>
                  <a:pt x="354256" y="605612"/>
                </a:lnTo>
                <a:lnTo>
                  <a:pt x="378068" y="600745"/>
                </a:lnTo>
                <a:lnTo>
                  <a:pt x="401165" y="594067"/>
                </a:lnTo>
                <a:lnTo>
                  <a:pt x="423469" y="585656"/>
                </a:lnTo>
                <a:lnTo>
                  <a:pt x="444902" y="575591"/>
                </a:lnTo>
                <a:lnTo>
                  <a:pt x="465384" y="563949"/>
                </a:lnTo>
                <a:lnTo>
                  <a:pt x="484839" y="550810"/>
                </a:lnTo>
                <a:lnTo>
                  <a:pt x="503187" y="536251"/>
                </a:lnTo>
                <a:lnTo>
                  <a:pt x="520350" y="520350"/>
                </a:lnTo>
                <a:lnTo>
                  <a:pt x="536251" y="503187"/>
                </a:lnTo>
                <a:lnTo>
                  <a:pt x="550810" y="484839"/>
                </a:lnTo>
                <a:lnTo>
                  <a:pt x="563949" y="465384"/>
                </a:lnTo>
                <a:lnTo>
                  <a:pt x="575591" y="444902"/>
                </a:lnTo>
                <a:lnTo>
                  <a:pt x="585656" y="423469"/>
                </a:lnTo>
                <a:lnTo>
                  <a:pt x="594067" y="401165"/>
                </a:lnTo>
                <a:lnTo>
                  <a:pt x="600745" y="378068"/>
                </a:lnTo>
                <a:lnTo>
                  <a:pt x="605612" y="354256"/>
                </a:lnTo>
                <a:lnTo>
                  <a:pt x="608590" y="329807"/>
                </a:lnTo>
                <a:lnTo>
                  <a:pt x="609600" y="304800"/>
                </a:lnTo>
                <a:lnTo>
                  <a:pt x="608590" y="279792"/>
                </a:lnTo>
                <a:lnTo>
                  <a:pt x="605612" y="255343"/>
                </a:lnTo>
                <a:lnTo>
                  <a:pt x="600745" y="231531"/>
                </a:lnTo>
                <a:lnTo>
                  <a:pt x="594067" y="208434"/>
                </a:lnTo>
                <a:lnTo>
                  <a:pt x="585656" y="186130"/>
                </a:lnTo>
                <a:lnTo>
                  <a:pt x="575591" y="164697"/>
                </a:lnTo>
                <a:lnTo>
                  <a:pt x="563949" y="144215"/>
                </a:lnTo>
                <a:lnTo>
                  <a:pt x="550810" y="124760"/>
                </a:lnTo>
                <a:lnTo>
                  <a:pt x="536251" y="106412"/>
                </a:lnTo>
                <a:lnTo>
                  <a:pt x="520350" y="89249"/>
                </a:lnTo>
                <a:lnTo>
                  <a:pt x="503187" y="73348"/>
                </a:lnTo>
                <a:lnTo>
                  <a:pt x="484839" y="58789"/>
                </a:lnTo>
                <a:lnTo>
                  <a:pt x="465384" y="45650"/>
                </a:lnTo>
                <a:lnTo>
                  <a:pt x="444902" y="34008"/>
                </a:lnTo>
                <a:lnTo>
                  <a:pt x="423469" y="23943"/>
                </a:lnTo>
                <a:lnTo>
                  <a:pt x="401165" y="15532"/>
                </a:lnTo>
                <a:lnTo>
                  <a:pt x="378068" y="8854"/>
                </a:lnTo>
                <a:lnTo>
                  <a:pt x="354256" y="3987"/>
                </a:lnTo>
                <a:lnTo>
                  <a:pt x="329807" y="1009"/>
                </a:lnTo>
                <a:lnTo>
                  <a:pt x="30480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82127" y="4189349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200025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2127" y="4446524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825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29727" y="441794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339" y="357974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79792" y="1009"/>
                </a:lnTo>
                <a:lnTo>
                  <a:pt x="255343" y="3987"/>
                </a:lnTo>
                <a:lnTo>
                  <a:pt x="231531" y="8854"/>
                </a:lnTo>
                <a:lnTo>
                  <a:pt x="208434" y="15532"/>
                </a:lnTo>
                <a:lnTo>
                  <a:pt x="186130" y="23943"/>
                </a:lnTo>
                <a:lnTo>
                  <a:pt x="164697" y="34008"/>
                </a:lnTo>
                <a:lnTo>
                  <a:pt x="144215" y="45650"/>
                </a:lnTo>
                <a:lnTo>
                  <a:pt x="124760" y="58789"/>
                </a:lnTo>
                <a:lnTo>
                  <a:pt x="106412" y="73348"/>
                </a:lnTo>
                <a:lnTo>
                  <a:pt x="89249" y="89249"/>
                </a:lnTo>
                <a:lnTo>
                  <a:pt x="73348" y="106412"/>
                </a:lnTo>
                <a:lnTo>
                  <a:pt x="58789" y="124760"/>
                </a:lnTo>
                <a:lnTo>
                  <a:pt x="45650" y="144215"/>
                </a:lnTo>
                <a:lnTo>
                  <a:pt x="34008" y="164697"/>
                </a:lnTo>
                <a:lnTo>
                  <a:pt x="23943" y="186130"/>
                </a:lnTo>
                <a:lnTo>
                  <a:pt x="15532" y="208434"/>
                </a:lnTo>
                <a:lnTo>
                  <a:pt x="8854" y="231531"/>
                </a:lnTo>
                <a:lnTo>
                  <a:pt x="3987" y="255343"/>
                </a:lnTo>
                <a:lnTo>
                  <a:pt x="1009" y="279792"/>
                </a:lnTo>
                <a:lnTo>
                  <a:pt x="0" y="304800"/>
                </a:lnTo>
                <a:lnTo>
                  <a:pt x="1009" y="329807"/>
                </a:lnTo>
                <a:lnTo>
                  <a:pt x="3987" y="354256"/>
                </a:lnTo>
                <a:lnTo>
                  <a:pt x="8854" y="378068"/>
                </a:lnTo>
                <a:lnTo>
                  <a:pt x="15532" y="401165"/>
                </a:lnTo>
                <a:lnTo>
                  <a:pt x="23943" y="423469"/>
                </a:lnTo>
                <a:lnTo>
                  <a:pt x="34008" y="444902"/>
                </a:lnTo>
                <a:lnTo>
                  <a:pt x="45650" y="465384"/>
                </a:lnTo>
                <a:lnTo>
                  <a:pt x="58789" y="484839"/>
                </a:lnTo>
                <a:lnTo>
                  <a:pt x="73348" y="503187"/>
                </a:lnTo>
                <a:lnTo>
                  <a:pt x="89249" y="520350"/>
                </a:lnTo>
                <a:lnTo>
                  <a:pt x="106412" y="536251"/>
                </a:lnTo>
                <a:lnTo>
                  <a:pt x="124760" y="550810"/>
                </a:lnTo>
                <a:lnTo>
                  <a:pt x="144215" y="563949"/>
                </a:lnTo>
                <a:lnTo>
                  <a:pt x="164697" y="575591"/>
                </a:lnTo>
                <a:lnTo>
                  <a:pt x="186130" y="585656"/>
                </a:lnTo>
                <a:lnTo>
                  <a:pt x="208434" y="594067"/>
                </a:lnTo>
                <a:lnTo>
                  <a:pt x="231531" y="600745"/>
                </a:lnTo>
                <a:lnTo>
                  <a:pt x="255343" y="605612"/>
                </a:lnTo>
                <a:lnTo>
                  <a:pt x="279792" y="608590"/>
                </a:lnTo>
                <a:lnTo>
                  <a:pt x="304800" y="609600"/>
                </a:lnTo>
                <a:lnTo>
                  <a:pt x="329807" y="608590"/>
                </a:lnTo>
                <a:lnTo>
                  <a:pt x="354256" y="605612"/>
                </a:lnTo>
                <a:lnTo>
                  <a:pt x="378068" y="600745"/>
                </a:lnTo>
                <a:lnTo>
                  <a:pt x="401165" y="594067"/>
                </a:lnTo>
                <a:lnTo>
                  <a:pt x="423469" y="585656"/>
                </a:lnTo>
                <a:lnTo>
                  <a:pt x="444902" y="575591"/>
                </a:lnTo>
                <a:lnTo>
                  <a:pt x="465384" y="563949"/>
                </a:lnTo>
                <a:lnTo>
                  <a:pt x="484839" y="550810"/>
                </a:lnTo>
                <a:lnTo>
                  <a:pt x="503187" y="536251"/>
                </a:lnTo>
                <a:lnTo>
                  <a:pt x="520350" y="520350"/>
                </a:lnTo>
                <a:lnTo>
                  <a:pt x="536251" y="503187"/>
                </a:lnTo>
                <a:lnTo>
                  <a:pt x="550810" y="484839"/>
                </a:lnTo>
                <a:lnTo>
                  <a:pt x="563949" y="465384"/>
                </a:lnTo>
                <a:lnTo>
                  <a:pt x="575591" y="444902"/>
                </a:lnTo>
                <a:lnTo>
                  <a:pt x="585656" y="423469"/>
                </a:lnTo>
                <a:lnTo>
                  <a:pt x="594067" y="401165"/>
                </a:lnTo>
                <a:lnTo>
                  <a:pt x="600745" y="378068"/>
                </a:lnTo>
                <a:lnTo>
                  <a:pt x="605612" y="354256"/>
                </a:lnTo>
                <a:lnTo>
                  <a:pt x="608590" y="329807"/>
                </a:lnTo>
                <a:lnTo>
                  <a:pt x="609600" y="304800"/>
                </a:lnTo>
                <a:lnTo>
                  <a:pt x="608590" y="279792"/>
                </a:lnTo>
                <a:lnTo>
                  <a:pt x="605612" y="255343"/>
                </a:lnTo>
                <a:lnTo>
                  <a:pt x="600745" y="231531"/>
                </a:lnTo>
                <a:lnTo>
                  <a:pt x="594067" y="208434"/>
                </a:lnTo>
                <a:lnTo>
                  <a:pt x="585656" y="186130"/>
                </a:lnTo>
                <a:lnTo>
                  <a:pt x="575591" y="164697"/>
                </a:lnTo>
                <a:lnTo>
                  <a:pt x="563949" y="144215"/>
                </a:lnTo>
                <a:lnTo>
                  <a:pt x="550810" y="124760"/>
                </a:lnTo>
                <a:lnTo>
                  <a:pt x="536251" y="106412"/>
                </a:lnTo>
                <a:lnTo>
                  <a:pt x="520350" y="89249"/>
                </a:lnTo>
                <a:lnTo>
                  <a:pt x="503187" y="73348"/>
                </a:lnTo>
                <a:lnTo>
                  <a:pt x="484839" y="58789"/>
                </a:lnTo>
                <a:lnTo>
                  <a:pt x="465384" y="45650"/>
                </a:lnTo>
                <a:lnTo>
                  <a:pt x="444902" y="34008"/>
                </a:lnTo>
                <a:lnTo>
                  <a:pt x="423469" y="23943"/>
                </a:lnTo>
                <a:lnTo>
                  <a:pt x="401165" y="15532"/>
                </a:lnTo>
                <a:lnTo>
                  <a:pt x="378068" y="8854"/>
                </a:lnTo>
                <a:lnTo>
                  <a:pt x="354256" y="3987"/>
                </a:lnTo>
                <a:lnTo>
                  <a:pt x="329807" y="1009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339" y="357974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79792" y="1009"/>
                </a:lnTo>
                <a:lnTo>
                  <a:pt x="255343" y="3987"/>
                </a:lnTo>
                <a:lnTo>
                  <a:pt x="231531" y="8854"/>
                </a:lnTo>
                <a:lnTo>
                  <a:pt x="208434" y="15532"/>
                </a:lnTo>
                <a:lnTo>
                  <a:pt x="186130" y="23943"/>
                </a:lnTo>
                <a:lnTo>
                  <a:pt x="164697" y="34008"/>
                </a:lnTo>
                <a:lnTo>
                  <a:pt x="144215" y="45650"/>
                </a:lnTo>
                <a:lnTo>
                  <a:pt x="124760" y="58789"/>
                </a:lnTo>
                <a:lnTo>
                  <a:pt x="106412" y="73348"/>
                </a:lnTo>
                <a:lnTo>
                  <a:pt x="89249" y="89249"/>
                </a:lnTo>
                <a:lnTo>
                  <a:pt x="73348" y="106412"/>
                </a:lnTo>
                <a:lnTo>
                  <a:pt x="58789" y="124760"/>
                </a:lnTo>
                <a:lnTo>
                  <a:pt x="45650" y="144215"/>
                </a:lnTo>
                <a:lnTo>
                  <a:pt x="34008" y="164697"/>
                </a:lnTo>
                <a:lnTo>
                  <a:pt x="23943" y="186130"/>
                </a:lnTo>
                <a:lnTo>
                  <a:pt x="15532" y="208434"/>
                </a:lnTo>
                <a:lnTo>
                  <a:pt x="8854" y="231531"/>
                </a:lnTo>
                <a:lnTo>
                  <a:pt x="3987" y="255343"/>
                </a:lnTo>
                <a:lnTo>
                  <a:pt x="1009" y="279792"/>
                </a:lnTo>
                <a:lnTo>
                  <a:pt x="0" y="304800"/>
                </a:lnTo>
                <a:lnTo>
                  <a:pt x="1009" y="329807"/>
                </a:lnTo>
                <a:lnTo>
                  <a:pt x="3987" y="354256"/>
                </a:lnTo>
                <a:lnTo>
                  <a:pt x="8854" y="378068"/>
                </a:lnTo>
                <a:lnTo>
                  <a:pt x="15532" y="401165"/>
                </a:lnTo>
                <a:lnTo>
                  <a:pt x="23943" y="423469"/>
                </a:lnTo>
                <a:lnTo>
                  <a:pt x="34008" y="444902"/>
                </a:lnTo>
                <a:lnTo>
                  <a:pt x="45650" y="465384"/>
                </a:lnTo>
                <a:lnTo>
                  <a:pt x="58789" y="484839"/>
                </a:lnTo>
                <a:lnTo>
                  <a:pt x="73348" y="503187"/>
                </a:lnTo>
                <a:lnTo>
                  <a:pt x="89249" y="520350"/>
                </a:lnTo>
                <a:lnTo>
                  <a:pt x="106412" y="536251"/>
                </a:lnTo>
                <a:lnTo>
                  <a:pt x="124760" y="550810"/>
                </a:lnTo>
                <a:lnTo>
                  <a:pt x="144215" y="563949"/>
                </a:lnTo>
                <a:lnTo>
                  <a:pt x="164697" y="575591"/>
                </a:lnTo>
                <a:lnTo>
                  <a:pt x="186130" y="585656"/>
                </a:lnTo>
                <a:lnTo>
                  <a:pt x="208434" y="594067"/>
                </a:lnTo>
                <a:lnTo>
                  <a:pt x="231531" y="600745"/>
                </a:lnTo>
                <a:lnTo>
                  <a:pt x="255343" y="605612"/>
                </a:lnTo>
                <a:lnTo>
                  <a:pt x="279792" y="608590"/>
                </a:lnTo>
                <a:lnTo>
                  <a:pt x="304800" y="609600"/>
                </a:lnTo>
                <a:lnTo>
                  <a:pt x="329807" y="608590"/>
                </a:lnTo>
                <a:lnTo>
                  <a:pt x="354256" y="605612"/>
                </a:lnTo>
                <a:lnTo>
                  <a:pt x="378068" y="600745"/>
                </a:lnTo>
                <a:lnTo>
                  <a:pt x="401165" y="594067"/>
                </a:lnTo>
                <a:lnTo>
                  <a:pt x="423469" y="585656"/>
                </a:lnTo>
                <a:lnTo>
                  <a:pt x="444902" y="575591"/>
                </a:lnTo>
                <a:lnTo>
                  <a:pt x="465384" y="563949"/>
                </a:lnTo>
                <a:lnTo>
                  <a:pt x="484839" y="550810"/>
                </a:lnTo>
                <a:lnTo>
                  <a:pt x="503187" y="536251"/>
                </a:lnTo>
                <a:lnTo>
                  <a:pt x="520350" y="520350"/>
                </a:lnTo>
                <a:lnTo>
                  <a:pt x="536251" y="503187"/>
                </a:lnTo>
                <a:lnTo>
                  <a:pt x="550810" y="484839"/>
                </a:lnTo>
                <a:lnTo>
                  <a:pt x="563949" y="465384"/>
                </a:lnTo>
                <a:lnTo>
                  <a:pt x="575591" y="444902"/>
                </a:lnTo>
                <a:lnTo>
                  <a:pt x="585656" y="423469"/>
                </a:lnTo>
                <a:lnTo>
                  <a:pt x="594067" y="401165"/>
                </a:lnTo>
                <a:lnTo>
                  <a:pt x="600745" y="378068"/>
                </a:lnTo>
                <a:lnTo>
                  <a:pt x="605612" y="354256"/>
                </a:lnTo>
                <a:lnTo>
                  <a:pt x="608590" y="329807"/>
                </a:lnTo>
                <a:lnTo>
                  <a:pt x="609600" y="304800"/>
                </a:lnTo>
                <a:lnTo>
                  <a:pt x="608590" y="279792"/>
                </a:lnTo>
                <a:lnTo>
                  <a:pt x="605612" y="255343"/>
                </a:lnTo>
                <a:lnTo>
                  <a:pt x="600745" y="231531"/>
                </a:lnTo>
                <a:lnTo>
                  <a:pt x="594067" y="208434"/>
                </a:lnTo>
                <a:lnTo>
                  <a:pt x="585656" y="186130"/>
                </a:lnTo>
                <a:lnTo>
                  <a:pt x="575591" y="164697"/>
                </a:lnTo>
                <a:lnTo>
                  <a:pt x="563949" y="144215"/>
                </a:lnTo>
                <a:lnTo>
                  <a:pt x="550810" y="124760"/>
                </a:lnTo>
                <a:lnTo>
                  <a:pt x="536251" y="106412"/>
                </a:lnTo>
                <a:lnTo>
                  <a:pt x="520350" y="89249"/>
                </a:lnTo>
                <a:lnTo>
                  <a:pt x="503187" y="73348"/>
                </a:lnTo>
                <a:lnTo>
                  <a:pt x="484839" y="58789"/>
                </a:lnTo>
                <a:lnTo>
                  <a:pt x="465384" y="45650"/>
                </a:lnTo>
                <a:lnTo>
                  <a:pt x="444902" y="34008"/>
                </a:lnTo>
                <a:lnTo>
                  <a:pt x="423469" y="23943"/>
                </a:lnTo>
                <a:lnTo>
                  <a:pt x="401165" y="15532"/>
                </a:lnTo>
                <a:lnTo>
                  <a:pt x="378068" y="8854"/>
                </a:lnTo>
                <a:lnTo>
                  <a:pt x="354256" y="3987"/>
                </a:lnTo>
                <a:lnTo>
                  <a:pt x="329807" y="1009"/>
                </a:lnTo>
                <a:lnTo>
                  <a:pt x="30480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839" y="4189349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76200" y="571500"/>
                </a:moveTo>
                <a:lnTo>
                  <a:pt x="76200" y="533400"/>
                </a:lnTo>
                <a:lnTo>
                  <a:pt x="0" y="533400"/>
                </a:lnTo>
                <a:lnTo>
                  <a:pt x="114300" y="762000"/>
                </a:lnTo>
                <a:lnTo>
                  <a:pt x="76200" y="571500"/>
                </a:lnTo>
                <a:close/>
              </a:path>
              <a:path w="228600" h="762000">
                <a:moveTo>
                  <a:pt x="152400" y="571500"/>
                </a:moveTo>
                <a:lnTo>
                  <a:pt x="228600" y="533400"/>
                </a:lnTo>
                <a:lnTo>
                  <a:pt x="152400" y="533400"/>
                </a:lnTo>
                <a:lnTo>
                  <a:pt x="152400" y="571500"/>
                </a:lnTo>
                <a:close/>
              </a:path>
              <a:path w="228600" h="762000">
                <a:moveTo>
                  <a:pt x="152400" y="0"/>
                </a:moveTo>
                <a:lnTo>
                  <a:pt x="76200" y="0"/>
                </a:lnTo>
                <a:lnTo>
                  <a:pt x="76200" y="571500"/>
                </a:lnTo>
                <a:lnTo>
                  <a:pt x="114300" y="762000"/>
                </a:lnTo>
                <a:lnTo>
                  <a:pt x="228600" y="533400"/>
                </a:lnTo>
                <a:lnTo>
                  <a:pt x="152400" y="5715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3161" y="1065149"/>
            <a:ext cx="1994153" cy="2151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2091" y="3057779"/>
            <a:ext cx="2989325" cy="182117"/>
          </a:xfrm>
          <a:custGeom>
            <a:avLst/>
            <a:gdLst/>
            <a:ahLst/>
            <a:cxnLst/>
            <a:rect l="l" t="t" r="r" b="b"/>
            <a:pathLst>
              <a:path w="2989325" h="182117">
                <a:moveTo>
                  <a:pt x="0" y="0"/>
                </a:moveTo>
                <a:lnTo>
                  <a:pt x="0" y="182117"/>
                </a:lnTo>
                <a:lnTo>
                  <a:pt x="2989325" y="182117"/>
                </a:lnTo>
                <a:lnTo>
                  <a:pt x="29893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2091" y="3057779"/>
            <a:ext cx="2989325" cy="182117"/>
          </a:xfrm>
          <a:custGeom>
            <a:avLst/>
            <a:gdLst/>
            <a:ahLst/>
            <a:cxnLst/>
            <a:rect l="l" t="t" r="r" b="b"/>
            <a:pathLst>
              <a:path w="2989325" h="182117">
                <a:moveTo>
                  <a:pt x="0" y="0"/>
                </a:moveTo>
                <a:lnTo>
                  <a:pt x="0" y="182117"/>
                </a:lnTo>
                <a:lnTo>
                  <a:pt x="2989325" y="182117"/>
                </a:lnTo>
                <a:lnTo>
                  <a:pt x="298932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7939" y="1941449"/>
            <a:ext cx="1992630" cy="1824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5613" y="1065149"/>
            <a:ext cx="1997202" cy="2023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2019" y="3125597"/>
            <a:ext cx="2473452" cy="1705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3667" y="4891151"/>
            <a:ext cx="2010155" cy="1431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92249" y="1217707"/>
            <a:ext cx="681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34%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7753" y="1217707"/>
            <a:ext cx="681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23%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041" y="2518441"/>
            <a:ext cx="681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4170" y="4274241"/>
            <a:ext cx="681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0830" y="4343735"/>
            <a:ext cx="681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  <a:hlinkClick r:id="rId8"/>
              </a:rPr>
              <a:t>13%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9722" y="5686989"/>
            <a:ext cx="681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8554" y="5686989"/>
            <a:ext cx="5109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29727" y="4189349"/>
            <a:ext cx="152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382127" y="4189349"/>
            <a:ext cx="1524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29727" y="4417949"/>
            <a:ext cx="1524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382127" y="4417949"/>
            <a:ext cx="1524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902091" y="3057779"/>
            <a:ext cx="2989325" cy="18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43439" y="3082925"/>
            <a:ext cx="4686300" cy="2984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43439" y="3082925"/>
            <a:ext cx="823722" cy="3011424"/>
          </a:xfrm>
          <a:custGeom>
            <a:avLst/>
            <a:gdLst/>
            <a:ahLst/>
            <a:cxnLst/>
            <a:rect l="l" t="t" r="r" b="b"/>
            <a:pathLst>
              <a:path w="823722" h="3011424">
                <a:moveTo>
                  <a:pt x="0" y="0"/>
                </a:moveTo>
                <a:lnTo>
                  <a:pt x="0" y="3011424"/>
                </a:lnTo>
                <a:lnTo>
                  <a:pt x="823722" y="3011424"/>
                </a:lnTo>
                <a:lnTo>
                  <a:pt x="8237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43439" y="3082925"/>
            <a:ext cx="823722" cy="3011424"/>
          </a:xfrm>
          <a:custGeom>
            <a:avLst/>
            <a:gdLst/>
            <a:ahLst/>
            <a:cxnLst/>
            <a:rect l="l" t="t" r="r" b="b"/>
            <a:pathLst>
              <a:path w="823722" h="3011424">
                <a:moveTo>
                  <a:pt x="0" y="0"/>
                </a:moveTo>
                <a:lnTo>
                  <a:pt x="0" y="3011424"/>
                </a:lnTo>
                <a:lnTo>
                  <a:pt x="823722" y="3011424"/>
                </a:lnTo>
                <a:lnTo>
                  <a:pt x="82372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3139" y="2436749"/>
            <a:ext cx="3899154" cy="2939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95105" y="150750"/>
            <a:ext cx="633984" cy="340612"/>
          </a:xfrm>
          <a:custGeom>
            <a:avLst/>
            <a:gdLst/>
            <a:ahLst/>
            <a:cxnLst/>
            <a:rect l="l" t="t" r="r" b="b"/>
            <a:pathLst>
              <a:path w="633984" h="340612">
                <a:moveTo>
                  <a:pt x="496471" y="17716"/>
                </a:moveTo>
                <a:lnTo>
                  <a:pt x="474770" y="12684"/>
                </a:lnTo>
                <a:lnTo>
                  <a:pt x="451446" y="8490"/>
                </a:lnTo>
                <a:lnTo>
                  <a:pt x="426489" y="5135"/>
                </a:lnTo>
                <a:lnTo>
                  <a:pt x="399889" y="2619"/>
                </a:lnTo>
                <a:lnTo>
                  <a:pt x="371636" y="942"/>
                </a:lnTo>
                <a:lnTo>
                  <a:pt x="341720" y="103"/>
                </a:lnTo>
                <a:lnTo>
                  <a:pt x="324389" y="0"/>
                </a:lnTo>
                <a:lnTo>
                  <a:pt x="308814" y="145"/>
                </a:lnTo>
                <a:lnTo>
                  <a:pt x="278711" y="1155"/>
                </a:lnTo>
                <a:lnTo>
                  <a:pt x="250002" y="3133"/>
                </a:lnTo>
                <a:lnTo>
                  <a:pt x="222682" y="6090"/>
                </a:lnTo>
                <a:lnTo>
                  <a:pt x="196745" y="10035"/>
                </a:lnTo>
                <a:lnTo>
                  <a:pt x="172186" y="14979"/>
                </a:lnTo>
                <a:lnTo>
                  <a:pt x="149001" y="20932"/>
                </a:lnTo>
                <a:lnTo>
                  <a:pt x="127183" y="27906"/>
                </a:lnTo>
                <a:lnTo>
                  <a:pt x="106728" y="35911"/>
                </a:lnTo>
                <a:lnTo>
                  <a:pt x="86663" y="45467"/>
                </a:lnTo>
                <a:lnTo>
                  <a:pt x="60356" y="61572"/>
                </a:lnTo>
                <a:lnTo>
                  <a:pt x="38739" y="79499"/>
                </a:lnTo>
                <a:lnTo>
                  <a:pt x="21853" y="99312"/>
                </a:lnTo>
                <a:lnTo>
                  <a:pt x="9740" y="121073"/>
                </a:lnTo>
                <a:lnTo>
                  <a:pt x="2442" y="144843"/>
                </a:lnTo>
                <a:lnTo>
                  <a:pt x="0" y="170686"/>
                </a:lnTo>
                <a:lnTo>
                  <a:pt x="583" y="183232"/>
                </a:lnTo>
                <a:lnTo>
                  <a:pt x="5462" y="207715"/>
                </a:lnTo>
                <a:lnTo>
                  <a:pt x="15257" y="230315"/>
                </a:lnTo>
                <a:lnTo>
                  <a:pt x="29924" y="251053"/>
                </a:lnTo>
                <a:lnTo>
                  <a:pt x="49421" y="269950"/>
                </a:lnTo>
                <a:lnTo>
                  <a:pt x="73705" y="287028"/>
                </a:lnTo>
                <a:lnTo>
                  <a:pt x="95480" y="298822"/>
                </a:lnTo>
                <a:lnTo>
                  <a:pt x="115401" y="307593"/>
                </a:lnTo>
                <a:lnTo>
                  <a:pt x="136657" y="315332"/>
                </a:lnTo>
                <a:lnTo>
                  <a:pt x="159240" y="322039"/>
                </a:lnTo>
                <a:lnTo>
                  <a:pt x="183146" y="327714"/>
                </a:lnTo>
                <a:lnTo>
                  <a:pt x="208370" y="332357"/>
                </a:lnTo>
                <a:lnTo>
                  <a:pt x="234905" y="335969"/>
                </a:lnTo>
                <a:lnTo>
                  <a:pt x="262746" y="338548"/>
                </a:lnTo>
                <a:lnTo>
                  <a:pt x="291888" y="340096"/>
                </a:lnTo>
                <a:lnTo>
                  <a:pt x="322325" y="340612"/>
                </a:lnTo>
                <a:lnTo>
                  <a:pt x="329976" y="340586"/>
                </a:lnTo>
                <a:lnTo>
                  <a:pt x="360436" y="339936"/>
                </a:lnTo>
                <a:lnTo>
                  <a:pt x="389339" y="338411"/>
                </a:lnTo>
                <a:lnTo>
                  <a:pt x="416676" y="336011"/>
                </a:lnTo>
                <a:lnTo>
                  <a:pt x="442439" y="332737"/>
                </a:lnTo>
                <a:lnTo>
                  <a:pt x="466620" y="328588"/>
                </a:lnTo>
                <a:lnTo>
                  <a:pt x="489211" y="323565"/>
                </a:lnTo>
                <a:lnTo>
                  <a:pt x="510204" y="317667"/>
                </a:lnTo>
                <a:lnTo>
                  <a:pt x="540304" y="306348"/>
                </a:lnTo>
                <a:lnTo>
                  <a:pt x="565801" y="293326"/>
                </a:lnTo>
                <a:lnTo>
                  <a:pt x="587946" y="278489"/>
                </a:lnTo>
                <a:lnTo>
                  <a:pt x="606711" y="261779"/>
                </a:lnTo>
                <a:lnTo>
                  <a:pt x="622067" y="243136"/>
                </a:lnTo>
                <a:lnTo>
                  <a:pt x="633983" y="222502"/>
                </a:lnTo>
                <a:lnTo>
                  <a:pt x="624056" y="221719"/>
                </a:lnTo>
                <a:lnTo>
                  <a:pt x="611427" y="220722"/>
                </a:lnTo>
                <a:lnTo>
                  <a:pt x="598780" y="219723"/>
                </a:lnTo>
                <a:lnTo>
                  <a:pt x="586119" y="218719"/>
                </a:lnTo>
                <a:lnTo>
                  <a:pt x="573447" y="217708"/>
                </a:lnTo>
                <a:lnTo>
                  <a:pt x="560767" y="216688"/>
                </a:lnTo>
                <a:lnTo>
                  <a:pt x="548084" y="215659"/>
                </a:lnTo>
                <a:lnTo>
                  <a:pt x="535400" y="214618"/>
                </a:lnTo>
                <a:lnTo>
                  <a:pt x="522720" y="213563"/>
                </a:lnTo>
                <a:lnTo>
                  <a:pt x="510046" y="212493"/>
                </a:lnTo>
                <a:lnTo>
                  <a:pt x="497382" y="211406"/>
                </a:lnTo>
                <a:lnTo>
                  <a:pt x="484731" y="210300"/>
                </a:lnTo>
                <a:lnTo>
                  <a:pt x="472098" y="209173"/>
                </a:lnTo>
                <a:lnTo>
                  <a:pt x="459485" y="208024"/>
                </a:lnTo>
                <a:lnTo>
                  <a:pt x="458297" y="210878"/>
                </a:lnTo>
                <a:lnTo>
                  <a:pt x="452075" y="222928"/>
                </a:lnTo>
                <a:lnTo>
                  <a:pt x="444511" y="233469"/>
                </a:lnTo>
                <a:lnTo>
                  <a:pt x="435605" y="242499"/>
                </a:lnTo>
                <a:lnTo>
                  <a:pt x="425356" y="250020"/>
                </a:lnTo>
                <a:lnTo>
                  <a:pt x="413765" y="256030"/>
                </a:lnTo>
                <a:lnTo>
                  <a:pt x="396820" y="262261"/>
                </a:lnTo>
                <a:lnTo>
                  <a:pt x="385243" y="265081"/>
                </a:lnTo>
                <a:lnTo>
                  <a:pt x="372811" y="267193"/>
                </a:lnTo>
                <a:lnTo>
                  <a:pt x="359557" y="268643"/>
                </a:lnTo>
                <a:lnTo>
                  <a:pt x="345512" y="269478"/>
                </a:lnTo>
                <a:lnTo>
                  <a:pt x="330707" y="269746"/>
                </a:lnTo>
                <a:lnTo>
                  <a:pt x="320559" y="269612"/>
                </a:lnTo>
                <a:lnTo>
                  <a:pt x="305838" y="268899"/>
                </a:lnTo>
                <a:lnTo>
                  <a:pt x="291848" y="267565"/>
                </a:lnTo>
                <a:lnTo>
                  <a:pt x="278590" y="265603"/>
                </a:lnTo>
                <a:lnTo>
                  <a:pt x="266063" y="263005"/>
                </a:lnTo>
                <a:lnTo>
                  <a:pt x="254266" y="259766"/>
                </a:lnTo>
                <a:lnTo>
                  <a:pt x="243202" y="255877"/>
                </a:lnTo>
                <a:lnTo>
                  <a:pt x="232868" y="251332"/>
                </a:lnTo>
                <a:lnTo>
                  <a:pt x="223265" y="246124"/>
                </a:lnTo>
                <a:lnTo>
                  <a:pt x="211292" y="237419"/>
                </a:lnTo>
                <a:lnTo>
                  <a:pt x="202662" y="228513"/>
                </a:lnTo>
                <a:lnTo>
                  <a:pt x="195573" y="218297"/>
                </a:lnTo>
                <a:lnTo>
                  <a:pt x="190038" y="206784"/>
                </a:lnTo>
                <a:lnTo>
                  <a:pt x="186070" y="193987"/>
                </a:lnTo>
                <a:lnTo>
                  <a:pt x="183679" y="179918"/>
                </a:lnTo>
                <a:lnTo>
                  <a:pt x="182879" y="164590"/>
                </a:lnTo>
                <a:lnTo>
                  <a:pt x="183278" y="154529"/>
                </a:lnTo>
                <a:lnTo>
                  <a:pt x="185404" y="140380"/>
                </a:lnTo>
                <a:lnTo>
                  <a:pt x="189336" y="127624"/>
                </a:lnTo>
                <a:lnTo>
                  <a:pt x="195043" y="116231"/>
                </a:lnTo>
                <a:lnTo>
                  <a:pt x="202494" y="106169"/>
                </a:lnTo>
                <a:lnTo>
                  <a:pt x="211658" y="97407"/>
                </a:lnTo>
                <a:lnTo>
                  <a:pt x="222503" y="89914"/>
                </a:lnTo>
                <a:lnTo>
                  <a:pt x="237303" y="82551"/>
                </a:lnTo>
                <a:lnTo>
                  <a:pt x="248049" y="78553"/>
                </a:lnTo>
                <a:lnTo>
                  <a:pt x="259577" y="75210"/>
                </a:lnTo>
                <a:lnTo>
                  <a:pt x="271871" y="72509"/>
                </a:lnTo>
                <a:lnTo>
                  <a:pt x="284918" y="70434"/>
                </a:lnTo>
                <a:lnTo>
                  <a:pt x="298702" y="68970"/>
                </a:lnTo>
                <a:lnTo>
                  <a:pt x="313208" y="68102"/>
                </a:lnTo>
                <a:lnTo>
                  <a:pt x="328421" y="67816"/>
                </a:lnTo>
                <a:lnTo>
                  <a:pt x="336057" y="67885"/>
                </a:lnTo>
                <a:lnTo>
                  <a:pt x="350656" y="68444"/>
                </a:lnTo>
                <a:lnTo>
                  <a:pt x="364363" y="69594"/>
                </a:lnTo>
                <a:lnTo>
                  <a:pt x="377164" y="71369"/>
                </a:lnTo>
                <a:lnTo>
                  <a:pt x="389040" y="73800"/>
                </a:lnTo>
                <a:lnTo>
                  <a:pt x="399976" y="76923"/>
                </a:lnTo>
                <a:lnTo>
                  <a:pt x="409955" y="80770"/>
                </a:lnTo>
                <a:lnTo>
                  <a:pt x="426916" y="89757"/>
                </a:lnTo>
                <a:lnTo>
                  <a:pt x="436967" y="98147"/>
                </a:lnTo>
                <a:lnTo>
                  <a:pt x="444559" y="107870"/>
                </a:lnTo>
                <a:lnTo>
                  <a:pt x="449579" y="118870"/>
                </a:lnTo>
                <a:lnTo>
                  <a:pt x="460407" y="117894"/>
                </a:lnTo>
                <a:lnTo>
                  <a:pt x="473112" y="116768"/>
                </a:lnTo>
                <a:lnTo>
                  <a:pt x="485815" y="115659"/>
                </a:lnTo>
                <a:lnTo>
                  <a:pt x="498512" y="114564"/>
                </a:lnTo>
                <a:lnTo>
                  <a:pt x="511203" y="113480"/>
                </a:lnTo>
                <a:lnTo>
                  <a:pt x="523886" y="112403"/>
                </a:lnTo>
                <a:lnTo>
                  <a:pt x="536558" y="111329"/>
                </a:lnTo>
                <a:lnTo>
                  <a:pt x="549219" y="110256"/>
                </a:lnTo>
                <a:lnTo>
                  <a:pt x="561866" y="109180"/>
                </a:lnTo>
                <a:lnTo>
                  <a:pt x="574498" y="108097"/>
                </a:lnTo>
                <a:lnTo>
                  <a:pt x="587113" y="107004"/>
                </a:lnTo>
                <a:lnTo>
                  <a:pt x="599710" y="105897"/>
                </a:lnTo>
                <a:lnTo>
                  <a:pt x="612286" y="104774"/>
                </a:lnTo>
                <a:lnTo>
                  <a:pt x="624839" y="103630"/>
                </a:lnTo>
                <a:lnTo>
                  <a:pt x="623393" y="101219"/>
                </a:lnTo>
                <a:lnTo>
                  <a:pt x="616755" y="91330"/>
                </a:lnTo>
                <a:lnTo>
                  <a:pt x="609299" y="81960"/>
                </a:lnTo>
                <a:lnTo>
                  <a:pt x="601033" y="73103"/>
                </a:lnTo>
                <a:lnTo>
                  <a:pt x="591966" y="64756"/>
                </a:lnTo>
                <a:lnTo>
                  <a:pt x="582105" y="56915"/>
                </a:lnTo>
                <a:lnTo>
                  <a:pt x="571461" y="49575"/>
                </a:lnTo>
                <a:lnTo>
                  <a:pt x="560040" y="42733"/>
                </a:lnTo>
                <a:lnTo>
                  <a:pt x="547852" y="36383"/>
                </a:lnTo>
                <a:lnTo>
                  <a:pt x="534905" y="30521"/>
                </a:lnTo>
                <a:lnTo>
                  <a:pt x="521207" y="25144"/>
                </a:lnTo>
                <a:lnTo>
                  <a:pt x="516559" y="23587"/>
                </a:lnTo>
                <a:lnTo>
                  <a:pt x="506716" y="20547"/>
                </a:lnTo>
                <a:lnTo>
                  <a:pt x="496471" y="1771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95105" y="150749"/>
            <a:ext cx="633984" cy="340614"/>
          </a:xfrm>
          <a:custGeom>
            <a:avLst/>
            <a:gdLst/>
            <a:ahLst/>
            <a:cxnLst/>
            <a:rect l="l" t="t" r="r" b="b"/>
            <a:pathLst>
              <a:path w="633984" h="340614">
                <a:moveTo>
                  <a:pt x="624839" y="103631"/>
                </a:moveTo>
                <a:lnTo>
                  <a:pt x="612286" y="104775"/>
                </a:lnTo>
                <a:lnTo>
                  <a:pt x="599710" y="105899"/>
                </a:lnTo>
                <a:lnTo>
                  <a:pt x="587113" y="107005"/>
                </a:lnTo>
                <a:lnTo>
                  <a:pt x="574498" y="108098"/>
                </a:lnTo>
                <a:lnTo>
                  <a:pt x="561866" y="109181"/>
                </a:lnTo>
                <a:lnTo>
                  <a:pt x="549219" y="110258"/>
                </a:lnTo>
                <a:lnTo>
                  <a:pt x="536558" y="111331"/>
                </a:lnTo>
                <a:lnTo>
                  <a:pt x="523886" y="112404"/>
                </a:lnTo>
                <a:lnTo>
                  <a:pt x="511203" y="113481"/>
                </a:lnTo>
                <a:lnTo>
                  <a:pt x="498512" y="114566"/>
                </a:lnTo>
                <a:lnTo>
                  <a:pt x="485815" y="115660"/>
                </a:lnTo>
                <a:lnTo>
                  <a:pt x="473112" y="116769"/>
                </a:lnTo>
                <a:lnTo>
                  <a:pt x="460407" y="117895"/>
                </a:lnTo>
                <a:lnTo>
                  <a:pt x="449579" y="118871"/>
                </a:lnTo>
                <a:lnTo>
                  <a:pt x="444559" y="107872"/>
                </a:lnTo>
                <a:lnTo>
                  <a:pt x="436967" y="98149"/>
                </a:lnTo>
                <a:lnTo>
                  <a:pt x="426916" y="89758"/>
                </a:lnTo>
                <a:lnTo>
                  <a:pt x="414518" y="82758"/>
                </a:lnTo>
                <a:lnTo>
                  <a:pt x="399976" y="76925"/>
                </a:lnTo>
                <a:lnTo>
                  <a:pt x="389040" y="73802"/>
                </a:lnTo>
                <a:lnTo>
                  <a:pt x="377164" y="71370"/>
                </a:lnTo>
                <a:lnTo>
                  <a:pt x="364363" y="69596"/>
                </a:lnTo>
                <a:lnTo>
                  <a:pt x="350656" y="68445"/>
                </a:lnTo>
                <a:lnTo>
                  <a:pt x="336057" y="67886"/>
                </a:lnTo>
                <a:lnTo>
                  <a:pt x="328421" y="67817"/>
                </a:lnTo>
                <a:lnTo>
                  <a:pt x="313208" y="68103"/>
                </a:lnTo>
                <a:lnTo>
                  <a:pt x="298702" y="68971"/>
                </a:lnTo>
                <a:lnTo>
                  <a:pt x="284918" y="70435"/>
                </a:lnTo>
                <a:lnTo>
                  <a:pt x="271871" y="72510"/>
                </a:lnTo>
                <a:lnTo>
                  <a:pt x="259577" y="75212"/>
                </a:lnTo>
                <a:lnTo>
                  <a:pt x="248049" y="78554"/>
                </a:lnTo>
                <a:lnTo>
                  <a:pt x="237303" y="82552"/>
                </a:lnTo>
                <a:lnTo>
                  <a:pt x="227354" y="87220"/>
                </a:lnTo>
                <a:lnTo>
                  <a:pt x="211658" y="97408"/>
                </a:lnTo>
                <a:lnTo>
                  <a:pt x="202494" y="106170"/>
                </a:lnTo>
                <a:lnTo>
                  <a:pt x="195043" y="116232"/>
                </a:lnTo>
                <a:lnTo>
                  <a:pt x="189336" y="127626"/>
                </a:lnTo>
                <a:lnTo>
                  <a:pt x="185404" y="140382"/>
                </a:lnTo>
                <a:lnTo>
                  <a:pt x="183278" y="154530"/>
                </a:lnTo>
                <a:lnTo>
                  <a:pt x="182879" y="164591"/>
                </a:lnTo>
                <a:lnTo>
                  <a:pt x="183679" y="179920"/>
                </a:lnTo>
                <a:lnTo>
                  <a:pt x="186070" y="193989"/>
                </a:lnTo>
                <a:lnTo>
                  <a:pt x="190038" y="206786"/>
                </a:lnTo>
                <a:lnTo>
                  <a:pt x="195573" y="218298"/>
                </a:lnTo>
                <a:lnTo>
                  <a:pt x="202662" y="228514"/>
                </a:lnTo>
                <a:lnTo>
                  <a:pt x="211292" y="237421"/>
                </a:lnTo>
                <a:lnTo>
                  <a:pt x="221450" y="245006"/>
                </a:lnTo>
                <a:lnTo>
                  <a:pt x="232868" y="251334"/>
                </a:lnTo>
                <a:lnTo>
                  <a:pt x="243202" y="255879"/>
                </a:lnTo>
                <a:lnTo>
                  <a:pt x="254266" y="259767"/>
                </a:lnTo>
                <a:lnTo>
                  <a:pt x="266063" y="263007"/>
                </a:lnTo>
                <a:lnTo>
                  <a:pt x="278590" y="265604"/>
                </a:lnTo>
                <a:lnTo>
                  <a:pt x="291848" y="267566"/>
                </a:lnTo>
                <a:lnTo>
                  <a:pt x="305838" y="268900"/>
                </a:lnTo>
                <a:lnTo>
                  <a:pt x="320559" y="269614"/>
                </a:lnTo>
                <a:lnTo>
                  <a:pt x="330707" y="269747"/>
                </a:lnTo>
                <a:lnTo>
                  <a:pt x="345512" y="269480"/>
                </a:lnTo>
                <a:lnTo>
                  <a:pt x="359557" y="268644"/>
                </a:lnTo>
                <a:lnTo>
                  <a:pt x="372811" y="267194"/>
                </a:lnTo>
                <a:lnTo>
                  <a:pt x="385243" y="265083"/>
                </a:lnTo>
                <a:lnTo>
                  <a:pt x="396820" y="262263"/>
                </a:lnTo>
                <a:lnTo>
                  <a:pt x="407512" y="258687"/>
                </a:lnTo>
                <a:lnTo>
                  <a:pt x="425356" y="250021"/>
                </a:lnTo>
                <a:lnTo>
                  <a:pt x="435605" y="242501"/>
                </a:lnTo>
                <a:lnTo>
                  <a:pt x="444511" y="233471"/>
                </a:lnTo>
                <a:lnTo>
                  <a:pt x="452075" y="222930"/>
                </a:lnTo>
                <a:lnTo>
                  <a:pt x="458297" y="210879"/>
                </a:lnTo>
                <a:lnTo>
                  <a:pt x="459485" y="208025"/>
                </a:lnTo>
                <a:lnTo>
                  <a:pt x="472098" y="209174"/>
                </a:lnTo>
                <a:lnTo>
                  <a:pt x="484731" y="210301"/>
                </a:lnTo>
                <a:lnTo>
                  <a:pt x="497382" y="211407"/>
                </a:lnTo>
                <a:lnTo>
                  <a:pt x="510046" y="212494"/>
                </a:lnTo>
                <a:lnTo>
                  <a:pt x="522720" y="213564"/>
                </a:lnTo>
                <a:lnTo>
                  <a:pt x="535400" y="214619"/>
                </a:lnTo>
                <a:lnTo>
                  <a:pt x="548084" y="215660"/>
                </a:lnTo>
                <a:lnTo>
                  <a:pt x="560767" y="216690"/>
                </a:lnTo>
                <a:lnTo>
                  <a:pt x="573447" y="217709"/>
                </a:lnTo>
                <a:lnTo>
                  <a:pt x="586119" y="218720"/>
                </a:lnTo>
                <a:lnTo>
                  <a:pt x="598780" y="219724"/>
                </a:lnTo>
                <a:lnTo>
                  <a:pt x="611427" y="220724"/>
                </a:lnTo>
                <a:lnTo>
                  <a:pt x="624056" y="221720"/>
                </a:lnTo>
                <a:lnTo>
                  <a:pt x="633983" y="222503"/>
                </a:lnTo>
                <a:lnTo>
                  <a:pt x="622067" y="243137"/>
                </a:lnTo>
                <a:lnTo>
                  <a:pt x="606711" y="261780"/>
                </a:lnTo>
                <a:lnTo>
                  <a:pt x="587946" y="278491"/>
                </a:lnTo>
                <a:lnTo>
                  <a:pt x="565801" y="293327"/>
                </a:lnTo>
                <a:lnTo>
                  <a:pt x="540304" y="306349"/>
                </a:lnTo>
                <a:lnTo>
                  <a:pt x="520098" y="314391"/>
                </a:lnTo>
                <a:lnTo>
                  <a:pt x="499908" y="320727"/>
                </a:lnTo>
                <a:lnTo>
                  <a:pt x="478115" y="326187"/>
                </a:lnTo>
                <a:lnTo>
                  <a:pt x="454728" y="330774"/>
                </a:lnTo>
                <a:lnTo>
                  <a:pt x="429755" y="334485"/>
                </a:lnTo>
                <a:lnTo>
                  <a:pt x="403204" y="337322"/>
                </a:lnTo>
                <a:lnTo>
                  <a:pt x="375083" y="339284"/>
                </a:lnTo>
                <a:lnTo>
                  <a:pt x="345400" y="340372"/>
                </a:lnTo>
                <a:lnTo>
                  <a:pt x="322325" y="340613"/>
                </a:lnTo>
                <a:lnTo>
                  <a:pt x="306945" y="340485"/>
                </a:lnTo>
                <a:lnTo>
                  <a:pt x="277155" y="339453"/>
                </a:lnTo>
                <a:lnTo>
                  <a:pt x="248662" y="337389"/>
                </a:lnTo>
                <a:lnTo>
                  <a:pt x="221473" y="334293"/>
                </a:lnTo>
                <a:lnTo>
                  <a:pt x="195594" y="330166"/>
                </a:lnTo>
                <a:lnTo>
                  <a:pt x="171028" y="325007"/>
                </a:lnTo>
                <a:lnTo>
                  <a:pt x="147783" y="318816"/>
                </a:lnTo>
                <a:lnTo>
                  <a:pt x="125863" y="311593"/>
                </a:lnTo>
                <a:lnTo>
                  <a:pt x="105273" y="303338"/>
                </a:lnTo>
                <a:lnTo>
                  <a:pt x="73705" y="287030"/>
                </a:lnTo>
                <a:lnTo>
                  <a:pt x="49421" y="269952"/>
                </a:lnTo>
                <a:lnTo>
                  <a:pt x="29924" y="251054"/>
                </a:lnTo>
                <a:lnTo>
                  <a:pt x="15257" y="230317"/>
                </a:lnTo>
                <a:lnTo>
                  <a:pt x="5462" y="207717"/>
                </a:lnTo>
                <a:lnTo>
                  <a:pt x="583" y="183234"/>
                </a:lnTo>
                <a:lnTo>
                  <a:pt x="0" y="170687"/>
                </a:lnTo>
                <a:lnTo>
                  <a:pt x="611" y="157503"/>
                </a:lnTo>
                <a:lnTo>
                  <a:pt x="5486" y="132704"/>
                </a:lnTo>
                <a:lnTo>
                  <a:pt x="15197" y="109946"/>
                </a:lnTo>
                <a:lnTo>
                  <a:pt x="29702" y="89168"/>
                </a:lnTo>
                <a:lnTo>
                  <a:pt x="48958" y="70305"/>
                </a:lnTo>
                <a:lnTo>
                  <a:pt x="72926" y="53297"/>
                </a:lnTo>
                <a:lnTo>
                  <a:pt x="97009" y="40304"/>
                </a:lnTo>
                <a:lnTo>
                  <a:pt x="116785" y="31780"/>
                </a:lnTo>
                <a:lnTo>
                  <a:pt x="137921" y="24293"/>
                </a:lnTo>
                <a:lnTo>
                  <a:pt x="160422" y="17830"/>
                </a:lnTo>
                <a:lnTo>
                  <a:pt x="184294" y="12383"/>
                </a:lnTo>
                <a:lnTo>
                  <a:pt x="209541" y="7939"/>
                </a:lnTo>
                <a:lnTo>
                  <a:pt x="236169" y="4490"/>
                </a:lnTo>
                <a:lnTo>
                  <a:pt x="264182" y="2024"/>
                </a:lnTo>
                <a:lnTo>
                  <a:pt x="293588" y="531"/>
                </a:lnTo>
                <a:lnTo>
                  <a:pt x="324389" y="1"/>
                </a:lnTo>
                <a:lnTo>
                  <a:pt x="326135" y="0"/>
                </a:lnTo>
                <a:lnTo>
                  <a:pt x="341720" y="104"/>
                </a:lnTo>
                <a:lnTo>
                  <a:pt x="371636" y="943"/>
                </a:lnTo>
                <a:lnTo>
                  <a:pt x="399889" y="2621"/>
                </a:lnTo>
                <a:lnTo>
                  <a:pt x="426489" y="5137"/>
                </a:lnTo>
                <a:lnTo>
                  <a:pt x="451446" y="8492"/>
                </a:lnTo>
                <a:lnTo>
                  <a:pt x="474770" y="12685"/>
                </a:lnTo>
                <a:lnTo>
                  <a:pt x="496471" y="17718"/>
                </a:lnTo>
                <a:lnTo>
                  <a:pt x="521207" y="25145"/>
                </a:lnTo>
                <a:lnTo>
                  <a:pt x="547852" y="36384"/>
                </a:lnTo>
                <a:lnTo>
                  <a:pt x="571461" y="49577"/>
                </a:lnTo>
                <a:lnTo>
                  <a:pt x="591966" y="64758"/>
                </a:lnTo>
                <a:lnTo>
                  <a:pt x="609299" y="81961"/>
                </a:lnTo>
                <a:lnTo>
                  <a:pt x="623393" y="101220"/>
                </a:lnTo>
                <a:lnTo>
                  <a:pt x="624839" y="10363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75571" y="158369"/>
            <a:ext cx="608076" cy="325374"/>
          </a:xfrm>
          <a:custGeom>
            <a:avLst/>
            <a:gdLst/>
            <a:ahLst/>
            <a:cxnLst/>
            <a:rect l="l" t="t" r="r" b="b"/>
            <a:pathLst>
              <a:path w="608076" h="325374">
                <a:moveTo>
                  <a:pt x="138684" y="69341"/>
                </a:moveTo>
                <a:lnTo>
                  <a:pt x="214884" y="69341"/>
                </a:lnTo>
                <a:lnTo>
                  <a:pt x="214884" y="325374"/>
                </a:lnTo>
                <a:lnTo>
                  <a:pt x="392430" y="325373"/>
                </a:lnTo>
                <a:lnTo>
                  <a:pt x="392430" y="69341"/>
                </a:lnTo>
                <a:lnTo>
                  <a:pt x="608076" y="69341"/>
                </a:lnTo>
                <a:lnTo>
                  <a:pt x="608076" y="0"/>
                </a:lnTo>
                <a:lnTo>
                  <a:pt x="0" y="0"/>
                </a:lnTo>
                <a:lnTo>
                  <a:pt x="0" y="69342"/>
                </a:lnTo>
                <a:lnTo>
                  <a:pt x="138684" y="6934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75571" y="158369"/>
            <a:ext cx="608076" cy="325374"/>
          </a:xfrm>
          <a:custGeom>
            <a:avLst/>
            <a:gdLst/>
            <a:ahLst/>
            <a:cxnLst/>
            <a:rect l="l" t="t" r="r" b="b"/>
            <a:pathLst>
              <a:path w="608076" h="325374">
                <a:moveTo>
                  <a:pt x="0" y="0"/>
                </a:moveTo>
                <a:lnTo>
                  <a:pt x="30403" y="0"/>
                </a:lnTo>
                <a:lnTo>
                  <a:pt x="60807" y="0"/>
                </a:lnTo>
                <a:lnTo>
                  <a:pt x="91211" y="0"/>
                </a:lnTo>
                <a:lnTo>
                  <a:pt x="121615" y="0"/>
                </a:lnTo>
                <a:lnTo>
                  <a:pt x="152019" y="0"/>
                </a:lnTo>
                <a:lnTo>
                  <a:pt x="182422" y="0"/>
                </a:lnTo>
                <a:lnTo>
                  <a:pt x="212826" y="0"/>
                </a:lnTo>
                <a:lnTo>
                  <a:pt x="243230" y="0"/>
                </a:lnTo>
                <a:lnTo>
                  <a:pt x="273634" y="0"/>
                </a:lnTo>
                <a:lnTo>
                  <a:pt x="304038" y="0"/>
                </a:lnTo>
                <a:lnTo>
                  <a:pt x="334441" y="0"/>
                </a:lnTo>
                <a:lnTo>
                  <a:pt x="364845" y="0"/>
                </a:lnTo>
                <a:lnTo>
                  <a:pt x="395249" y="0"/>
                </a:lnTo>
                <a:lnTo>
                  <a:pt x="425653" y="0"/>
                </a:lnTo>
                <a:lnTo>
                  <a:pt x="456057" y="0"/>
                </a:lnTo>
                <a:lnTo>
                  <a:pt x="486460" y="0"/>
                </a:lnTo>
                <a:lnTo>
                  <a:pt x="516864" y="0"/>
                </a:lnTo>
                <a:lnTo>
                  <a:pt x="547268" y="0"/>
                </a:lnTo>
                <a:lnTo>
                  <a:pt x="577672" y="0"/>
                </a:lnTo>
                <a:lnTo>
                  <a:pt x="608076" y="0"/>
                </a:lnTo>
                <a:lnTo>
                  <a:pt x="608076" y="12565"/>
                </a:lnTo>
                <a:lnTo>
                  <a:pt x="608076" y="25158"/>
                </a:lnTo>
                <a:lnTo>
                  <a:pt x="608076" y="37807"/>
                </a:lnTo>
                <a:lnTo>
                  <a:pt x="608076" y="50541"/>
                </a:lnTo>
                <a:lnTo>
                  <a:pt x="608076" y="63387"/>
                </a:lnTo>
                <a:lnTo>
                  <a:pt x="608076" y="69341"/>
                </a:lnTo>
                <a:lnTo>
                  <a:pt x="595413" y="69341"/>
                </a:lnTo>
                <a:lnTo>
                  <a:pt x="582736" y="69341"/>
                </a:lnTo>
                <a:lnTo>
                  <a:pt x="570047" y="69341"/>
                </a:lnTo>
                <a:lnTo>
                  <a:pt x="506486" y="69341"/>
                </a:lnTo>
                <a:lnTo>
                  <a:pt x="493764" y="69341"/>
                </a:lnTo>
                <a:lnTo>
                  <a:pt x="481043" y="69341"/>
                </a:lnTo>
                <a:lnTo>
                  <a:pt x="468324" y="69341"/>
                </a:lnTo>
                <a:lnTo>
                  <a:pt x="455610" y="69341"/>
                </a:lnTo>
                <a:lnTo>
                  <a:pt x="442903" y="69341"/>
                </a:lnTo>
                <a:lnTo>
                  <a:pt x="430204" y="69341"/>
                </a:lnTo>
                <a:lnTo>
                  <a:pt x="417515" y="69341"/>
                </a:lnTo>
                <a:lnTo>
                  <a:pt x="404839" y="69341"/>
                </a:lnTo>
                <a:lnTo>
                  <a:pt x="392430" y="69341"/>
                </a:lnTo>
                <a:lnTo>
                  <a:pt x="392429" y="82143"/>
                </a:lnTo>
                <a:lnTo>
                  <a:pt x="392430" y="94945"/>
                </a:lnTo>
                <a:lnTo>
                  <a:pt x="392430" y="107746"/>
                </a:lnTo>
                <a:lnTo>
                  <a:pt x="392430" y="120548"/>
                </a:lnTo>
                <a:lnTo>
                  <a:pt x="392430" y="133349"/>
                </a:lnTo>
                <a:lnTo>
                  <a:pt x="392429" y="146151"/>
                </a:lnTo>
                <a:lnTo>
                  <a:pt x="392430" y="158953"/>
                </a:lnTo>
                <a:lnTo>
                  <a:pt x="392430" y="171754"/>
                </a:lnTo>
                <a:lnTo>
                  <a:pt x="392430" y="184556"/>
                </a:lnTo>
                <a:lnTo>
                  <a:pt x="392429" y="197357"/>
                </a:lnTo>
                <a:lnTo>
                  <a:pt x="392430" y="210159"/>
                </a:lnTo>
                <a:lnTo>
                  <a:pt x="392430" y="222961"/>
                </a:lnTo>
                <a:lnTo>
                  <a:pt x="392430" y="235762"/>
                </a:lnTo>
                <a:lnTo>
                  <a:pt x="392430" y="248564"/>
                </a:lnTo>
                <a:lnTo>
                  <a:pt x="392430" y="261366"/>
                </a:lnTo>
                <a:lnTo>
                  <a:pt x="392430" y="274167"/>
                </a:lnTo>
                <a:lnTo>
                  <a:pt x="392430" y="286969"/>
                </a:lnTo>
                <a:lnTo>
                  <a:pt x="392429" y="299770"/>
                </a:lnTo>
                <a:lnTo>
                  <a:pt x="392430" y="325373"/>
                </a:lnTo>
                <a:lnTo>
                  <a:pt x="379827" y="325374"/>
                </a:lnTo>
                <a:lnTo>
                  <a:pt x="367203" y="325374"/>
                </a:lnTo>
                <a:lnTo>
                  <a:pt x="354559" y="325373"/>
                </a:lnTo>
                <a:lnTo>
                  <a:pt x="341896" y="325374"/>
                </a:lnTo>
                <a:lnTo>
                  <a:pt x="329217" y="325374"/>
                </a:lnTo>
                <a:lnTo>
                  <a:pt x="316523" y="325374"/>
                </a:lnTo>
                <a:lnTo>
                  <a:pt x="303815" y="325374"/>
                </a:lnTo>
                <a:lnTo>
                  <a:pt x="291096" y="325374"/>
                </a:lnTo>
                <a:lnTo>
                  <a:pt x="278366" y="325374"/>
                </a:lnTo>
                <a:lnTo>
                  <a:pt x="265629" y="325374"/>
                </a:lnTo>
                <a:lnTo>
                  <a:pt x="252885" y="325373"/>
                </a:lnTo>
                <a:lnTo>
                  <a:pt x="240135" y="325374"/>
                </a:lnTo>
                <a:lnTo>
                  <a:pt x="227383" y="325374"/>
                </a:lnTo>
                <a:lnTo>
                  <a:pt x="214884" y="325374"/>
                </a:lnTo>
                <a:lnTo>
                  <a:pt x="214883" y="312572"/>
                </a:lnTo>
                <a:lnTo>
                  <a:pt x="214884" y="299770"/>
                </a:lnTo>
                <a:lnTo>
                  <a:pt x="214884" y="286969"/>
                </a:lnTo>
                <a:lnTo>
                  <a:pt x="214884" y="274167"/>
                </a:lnTo>
                <a:lnTo>
                  <a:pt x="214884" y="261365"/>
                </a:lnTo>
                <a:lnTo>
                  <a:pt x="214883" y="248564"/>
                </a:lnTo>
                <a:lnTo>
                  <a:pt x="214884" y="235762"/>
                </a:lnTo>
                <a:lnTo>
                  <a:pt x="214884" y="222961"/>
                </a:lnTo>
                <a:lnTo>
                  <a:pt x="214884" y="210159"/>
                </a:lnTo>
                <a:lnTo>
                  <a:pt x="214883" y="197357"/>
                </a:lnTo>
                <a:lnTo>
                  <a:pt x="214884" y="184556"/>
                </a:lnTo>
                <a:lnTo>
                  <a:pt x="214884" y="171754"/>
                </a:lnTo>
                <a:lnTo>
                  <a:pt x="214884" y="158953"/>
                </a:lnTo>
                <a:lnTo>
                  <a:pt x="214883" y="146151"/>
                </a:lnTo>
                <a:lnTo>
                  <a:pt x="214884" y="133349"/>
                </a:lnTo>
                <a:lnTo>
                  <a:pt x="214884" y="120548"/>
                </a:lnTo>
                <a:lnTo>
                  <a:pt x="214884" y="107746"/>
                </a:lnTo>
                <a:lnTo>
                  <a:pt x="214884" y="94945"/>
                </a:lnTo>
                <a:lnTo>
                  <a:pt x="214884" y="82143"/>
                </a:lnTo>
                <a:lnTo>
                  <a:pt x="214884" y="69341"/>
                </a:lnTo>
                <a:lnTo>
                  <a:pt x="202184" y="69341"/>
                </a:lnTo>
                <a:lnTo>
                  <a:pt x="189484" y="69341"/>
                </a:lnTo>
                <a:lnTo>
                  <a:pt x="176784" y="69342"/>
                </a:lnTo>
                <a:lnTo>
                  <a:pt x="164084" y="69341"/>
                </a:lnTo>
                <a:lnTo>
                  <a:pt x="151384" y="69342"/>
                </a:lnTo>
                <a:lnTo>
                  <a:pt x="138684" y="69341"/>
                </a:lnTo>
                <a:lnTo>
                  <a:pt x="125984" y="69341"/>
                </a:lnTo>
                <a:lnTo>
                  <a:pt x="113284" y="69341"/>
                </a:lnTo>
                <a:lnTo>
                  <a:pt x="100584" y="69341"/>
                </a:lnTo>
                <a:lnTo>
                  <a:pt x="87884" y="69342"/>
                </a:lnTo>
                <a:lnTo>
                  <a:pt x="75184" y="69342"/>
                </a:lnTo>
                <a:lnTo>
                  <a:pt x="62484" y="69342"/>
                </a:lnTo>
                <a:lnTo>
                  <a:pt x="49784" y="69341"/>
                </a:lnTo>
                <a:lnTo>
                  <a:pt x="37084" y="69342"/>
                </a:lnTo>
                <a:lnTo>
                  <a:pt x="24384" y="69342"/>
                </a:lnTo>
                <a:lnTo>
                  <a:pt x="11684" y="69342"/>
                </a:lnTo>
                <a:lnTo>
                  <a:pt x="0" y="69342"/>
                </a:lnTo>
                <a:lnTo>
                  <a:pt x="0" y="56434"/>
                </a:lnTo>
                <a:lnTo>
                  <a:pt x="0" y="43653"/>
                </a:lnTo>
                <a:lnTo>
                  <a:pt x="0" y="30968"/>
                </a:lnTo>
                <a:lnTo>
                  <a:pt x="0" y="18352"/>
                </a:lnTo>
                <a:lnTo>
                  <a:pt x="0" y="577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84993" y="225623"/>
            <a:ext cx="259329" cy="44878"/>
          </a:xfrm>
          <a:custGeom>
            <a:avLst/>
            <a:gdLst/>
            <a:ahLst/>
            <a:cxnLst/>
            <a:rect l="l" t="t" r="r" b="b"/>
            <a:pathLst>
              <a:path w="259329" h="44878">
                <a:moveTo>
                  <a:pt x="188646" y="44355"/>
                </a:moveTo>
                <a:lnTo>
                  <a:pt x="196825" y="34362"/>
                </a:lnTo>
                <a:lnTo>
                  <a:pt x="206856" y="25363"/>
                </a:lnTo>
                <a:lnTo>
                  <a:pt x="218694" y="17327"/>
                </a:lnTo>
                <a:lnTo>
                  <a:pt x="225975" y="13295"/>
                </a:lnTo>
                <a:lnTo>
                  <a:pt x="236462" y="8413"/>
                </a:lnTo>
                <a:lnTo>
                  <a:pt x="247585" y="4226"/>
                </a:lnTo>
                <a:lnTo>
                  <a:pt x="259329" y="721"/>
                </a:lnTo>
                <a:lnTo>
                  <a:pt x="0" y="0"/>
                </a:lnTo>
                <a:lnTo>
                  <a:pt x="0" y="44878"/>
                </a:lnTo>
                <a:lnTo>
                  <a:pt x="188646" y="4435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84993" y="150749"/>
            <a:ext cx="655320" cy="456438"/>
          </a:xfrm>
          <a:custGeom>
            <a:avLst/>
            <a:gdLst/>
            <a:ahLst/>
            <a:cxnLst/>
            <a:rect l="l" t="t" r="r" b="b"/>
            <a:pathLst>
              <a:path w="655320" h="456438">
                <a:moveTo>
                  <a:pt x="373380" y="340614"/>
                </a:moveTo>
                <a:lnTo>
                  <a:pt x="403572" y="339818"/>
                </a:lnTo>
                <a:lnTo>
                  <a:pt x="430928" y="337619"/>
                </a:lnTo>
                <a:lnTo>
                  <a:pt x="457263" y="334014"/>
                </a:lnTo>
                <a:lnTo>
                  <a:pt x="482561" y="329003"/>
                </a:lnTo>
                <a:lnTo>
                  <a:pt x="506803" y="322585"/>
                </a:lnTo>
                <a:lnTo>
                  <a:pt x="529973" y="314761"/>
                </a:lnTo>
                <a:lnTo>
                  <a:pt x="552052" y="305530"/>
                </a:lnTo>
                <a:lnTo>
                  <a:pt x="573024" y="294894"/>
                </a:lnTo>
                <a:lnTo>
                  <a:pt x="597033" y="279544"/>
                </a:lnTo>
                <a:lnTo>
                  <a:pt x="618016" y="261329"/>
                </a:lnTo>
                <a:lnTo>
                  <a:pt x="634336" y="241130"/>
                </a:lnTo>
                <a:lnTo>
                  <a:pt x="645994" y="218923"/>
                </a:lnTo>
                <a:lnTo>
                  <a:pt x="652988" y="194688"/>
                </a:lnTo>
                <a:lnTo>
                  <a:pt x="655320" y="168402"/>
                </a:lnTo>
                <a:lnTo>
                  <a:pt x="655026" y="158980"/>
                </a:lnTo>
                <a:lnTo>
                  <a:pt x="650949" y="133516"/>
                </a:lnTo>
                <a:lnTo>
                  <a:pt x="642092" y="110201"/>
                </a:lnTo>
                <a:lnTo>
                  <a:pt x="628479" y="88942"/>
                </a:lnTo>
                <a:lnTo>
                  <a:pt x="610132" y="69649"/>
                </a:lnTo>
                <a:lnTo>
                  <a:pt x="587074" y="52231"/>
                </a:lnTo>
                <a:lnTo>
                  <a:pt x="563080" y="38597"/>
                </a:lnTo>
                <a:lnTo>
                  <a:pt x="541626" y="28928"/>
                </a:lnTo>
                <a:lnTo>
                  <a:pt x="519005" y="20667"/>
                </a:lnTo>
                <a:lnTo>
                  <a:pt x="495242" y="13805"/>
                </a:lnTo>
                <a:lnTo>
                  <a:pt x="470365" y="8333"/>
                </a:lnTo>
                <a:lnTo>
                  <a:pt x="444401" y="4242"/>
                </a:lnTo>
                <a:lnTo>
                  <a:pt x="417375" y="1523"/>
                </a:lnTo>
                <a:lnTo>
                  <a:pt x="389314" y="168"/>
                </a:lnTo>
                <a:lnTo>
                  <a:pt x="374904" y="0"/>
                </a:lnTo>
                <a:lnTo>
                  <a:pt x="365564" y="77"/>
                </a:lnTo>
                <a:lnTo>
                  <a:pt x="338648" y="1206"/>
                </a:lnTo>
                <a:lnTo>
                  <a:pt x="312850" y="3650"/>
                </a:lnTo>
                <a:lnTo>
                  <a:pt x="288130" y="7366"/>
                </a:lnTo>
                <a:lnTo>
                  <a:pt x="264448" y="12315"/>
                </a:lnTo>
                <a:lnTo>
                  <a:pt x="244805" y="17699"/>
                </a:lnTo>
                <a:lnTo>
                  <a:pt x="218140" y="26933"/>
                </a:lnTo>
                <a:lnTo>
                  <a:pt x="194563" y="37233"/>
                </a:lnTo>
                <a:lnTo>
                  <a:pt x="174241" y="48682"/>
                </a:lnTo>
                <a:lnTo>
                  <a:pt x="165354" y="54864"/>
                </a:lnTo>
                <a:lnTo>
                  <a:pt x="165354" y="7620"/>
                </a:lnTo>
                <a:lnTo>
                  <a:pt x="0" y="7620"/>
                </a:lnTo>
                <a:lnTo>
                  <a:pt x="0" y="74874"/>
                </a:lnTo>
                <a:lnTo>
                  <a:pt x="259329" y="75596"/>
                </a:lnTo>
                <a:lnTo>
                  <a:pt x="271681" y="72759"/>
                </a:lnTo>
                <a:lnTo>
                  <a:pt x="284628" y="70577"/>
                </a:lnTo>
                <a:lnTo>
                  <a:pt x="298156" y="69035"/>
                </a:lnTo>
                <a:lnTo>
                  <a:pt x="312250" y="68119"/>
                </a:lnTo>
                <a:lnTo>
                  <a:pt x="326898" y="67818"/>
                </a:lnTo>
                <a:lnTo>
                  <a:pt x="334405" y="67909"/>
                </a:lnTo>
                <a:lnTo>
                  <a:pt x="348599" y="68612"/>
                </a:lnTo>
                <a:lnTo>
                  <a:pt x="362224" y="70009"/>
                </a:lnTo>
                <a:lnTo>
                  <a:pt x="375281" y="72100"/>
                </a:lnTo>
                <a:lnTo>
                  <a:pt x="387771" y="74885"/>
                </a:lnTo>
                <a:lnTo>
                  <a:pt x="399693" y="78364"/>
                </a:lnTo>
                <a:lnTo>
                  <a:pt x="411048" y="82537"/>
                </a:lnTo>
                <a:lnTo>
                  <a:pt x="421835" y="87403"/>
                </a:lnTo>
                <a:lnTo>
                  <a:pt x="432054" y="92964"/>
                </a:lnTo>
                <a:lnTo>
                  <a:pt x="441859" y="99576"/>
                </a:lnTo>
                <a:lnTo>
                  <a:pt x="451728" y="108379"/>
                </a:lnTo>
                <a:lnTo>
                  <a:pt x="459771" y="118281"/>
                </a:lnTo>
                <a:lnTo>
                  <a:pt x="466002" y="129297"/>
                </a:lnTo>
                <a:lnTo>
                  <a:pt x="470434" y="141439"/>
                </a:lnTo>
                <a:lnTo>
                  <a:pt x="473084" y="154723"/>
                </a:lnTo>
                <a:lnTo>
                  <a:pt x="473964" y="169164"/>
                </a:lnTo>
                <a:lnTo>
                  <a:pt x="473155" y="183914"/>
                </a:lnTo>
                <a:lnTo>
                  <a:pt x="470658" y="197711"/>
                </a:lnTo>
                <a:lnTo>
                  <a:pt x="466470" y="210221"/>
                </a:lnTo>
                <a:lnTo>
                  <a:pt x="460591" y="221456"/>
                </a:lnTo>
                <a:lnTo>
                  <a:pt x="453023" y="231431"/>
                </a:lnTo>
                <a:lnTo>
                  <a:pt x="443764" y="240157"/>
                </a:lnTo>
                <a:lnTo>
                  <a:pt x="432816" y="247650"/>
                </a:lnTo>
                <a:lnTo>
                  <a:pt x="419458" y="254963"/>
                </a:lnTo>
                <a:lnTo>
                  <a:pt x="408563" y="259587"/>
                </a:lnTo>
                <a:lnTo>
                  <a:pt x="396998" y="263456"/>
                </a:lnTo>
                <a:lnTo>
                  <a:pt x="384786" y="266586"/>
                </a:lnTo>
                <a:lnTo>
                  <a:pt x="371951" y="268993"/>
                </a:lnTo>
                <a:lnTo>
                  <a:pt x="358516" y="270693"/>
                </a:lnTo>
                <a:lnTo>
                  <a:pt x="344507" y="271701"/>
                </a:lnTo>
                <a:lnTo>
                  <a:pt x="329946" y="272034"/>
                </a:lnTo>
                <a:lnTo>
                  <a:pt x="317273" y="271758"/>
                </a:lnTo>
                <a:lnTo>
                  <a:pt x="303458" y="270799"/>
                </a:lnTo>
                <a:lnTo>
                  <a:pt x="290085" y="269159"/>
                </a:lnTo>
                <a:lnTo>
                  <a:pt x="277174" y="266843"/>
                </a:lnTo>
                <a:lnTo>
                  <a:pt x="264743" y="263858"/>
                </a:lnTo>
                <a:lnTo>
                  <a:pt x="252813" y="260211"/>
                </a:lnTo>
                <a:lnTo>
                  <a:pt x="241402" y="255909"/>
                </a:lnTo>
                <a:lnTo>
                  <a:pt x="230530" y="250958"/>
                </a:lnTo>
                <a:lnTo>
                  <a:pt x="220218" y="245364"/>
                </a:lnTo>
                <a:lnTo>
                  <a:pt x="206172" y="235275"/>
                </a:lnTo>
                <a:lnTo>
                  <a:pt x="196924" y="226190"/>
                </a:lnTo>
                <a:lnTo>
                  <a:pt x="189251" y="216043"/>
                </a:lnTo>
                <a:lnTo>
                  <a:pt x="183201" y="204822"/>
                </a:lnTo>
                <a:lnTo>
                  <a:pt x="178821" y="192514"/>
                </a:lnTo>
                <a:lnTo>
                  <a:pt x="176158" y="179108"/>
                </a:lnTo>
                <a:lnTo>
                  <a:pt x="175260" y="164592"/>
                </a:lnTo>
                <a:lnTo>
                  <a:pt x="175691" y="155479"/>
                </a:lnTo>
                <a:lnTo>
                  <a:pt x="178032" y="142320"/>
                </a:lnTo>
                <a:lnTo>
                  <a:pt x="182366" y="130247"/>
                </a:lnTo>
                <a:lnTo>
                  <a:pt x="188646" y="119230"/>
                </a:lnTo>
                <a:lnTo>
                  <a:pt x="0" y="119753"/>
                </a:lnTo>
                <a:lnTo>
                  <a:pt x="0" y="456438"/>
                </a:lnTo>
                <a:lnTo>
                  <a:pt x="177546" y="456438"/>
                </a:lnTo>
                <a:lnTo>
                  <a:pt x="177546" y="292608"/>
                </a:lnTo>
                <a:lnTo>
                  <a:pt x="177970" y="292839"/>
                </a:lnTo>
                <a:lnTo>
                  <a:pt x="190380" y="299332"/>
                </a:lnTo>
                <a:lnTo>
                  <a:pt x="202595" y="305216"/>
                </a:lnTo>
                <a:lnTo>
                  <a:pt x="214634" y="310515"/>
                </a:lnTo>
                <a:lnTo>
                  <a:pt x="226514" y="315258"/>
                </a:lnTo>
                <a:lnTo>
                  <a:pt x="238252" y="319469"/>
                </a:lnTo>
                <a:lnTo>
                  <a:pt x="249867" y="323176"/>
                </a:lnTo>
                <a:lnTo>
                  <a:pt x="261375" y="326406"/>
                </a:lnTo>
                <a:lnTo>
                  <a:pt x="272796" y="329184"/>
                </a:lnTo>
                <a:lnTo>
                  <a:pt x="283825" y="331799"/>
                </a:lnTo>
                <a:lnTo>
                  <a:pt x="295539" y="334137"/>
                </a:lnTo>
                <a:lnTo>
                  <a:pt x="307613" y="336116"/>
                </a:lnTo>
                <a:lnTo>
                  <a:pt x="320047" y="337735"/>
                </a:lnTo>
                <a:lnTo>
                  <a:pt x="332840" y="338994"/>
                </a:lnTo>
                <a:lnTo>
                  <a:pt x="345994" y="339894"/>
                </a:lnTo>
                <a:lnTo>
                  <a:pt x="359507" y="340434"/>
                </a:lnTo>
                <a:lnTo>
                  <a:pt x="373380" y="34061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84993" y="150749"/>
            <a:ext cx="655320" cy="456438"/>
          </a:xfrm>
          <a:custGeom>
            <a:avLst/>
            <a:gdLst/>
            <a:ahLst/>
            <a:cxnLst/>
            <a:rect l="l" t="t" r="r" b="b"/>
            <a:pathLst>
              <a:path w="655320" h="456438">
                <a:moveTo>
                  <a:pt x="0" y="7620"/>
                </a:moveTo>
                <a:lnTo>
                  <a:pt x="12654" y="7620"/>
                </a:lnTo>
                <a:lnTo>
                  <a:pt x="25331" y="7620"/>
                </a:lnTo>
                <a:lnTo>
                  <a:pt x="38027" y="7620"/>
                </a:lnTo>
                <a:lnTo>
                  <a:pt x="50737" y="7620"/>
                </a:lnTo>
                <a:lnTo>
                  <a:pt x="63458" y="7620"/>
                </a:lnTo>
                <a:lnTo>
                  <a:pt x="76185" y="7620"/>
                </a:lnTo>
                <a:lnTo>
                  <a:pt x="88914" y="7620"/>
                </a:lnTo>
                <a:lnTo>
                  <a:pt x="101641" y="7620"/>
                </a:lnTo>
                <a:lnTo>
                  <a:pt x="114362" y="7620"/>
                </a:lnTo>
                <a:lnTo>
                  <a:pt x="127072" y="7620"/>
                </a:lnTo>
                <a:lnTo>
                  <a:pt x="139768" y="7620"/>
                </a:lnTo>
                <a:lnTo>
                  <a:pt x="152446" y="7620"/>
                </a:lnTo>
                <a:lnTo>
                  <a:pt x="165101" y="7620"/>
                </a:lnTo>
                <a:lnTo>
                  <a:pt x="165354" y="7620"/>
                </a:lnTo>
                <a:lnTo>
                  <a:pt x="165354" y="20060"/>
                </a:lnTo>
                <a:lnTo>
                  <a:pt x="165354" y="32742"/>
                </a:lnTo>
                <a:lnTo>
                  <a:pt x="165354" y="45578"/>
                </a:lnTo>
                <a:lnTo>
                  <a:pt x="165354" y="54864"/>
                </a:lnTo>
                <a:lnTo>
                  <a:pt x="183985" y="42808"/>
                </a:lnTo>
                <a:lnTo>
                  <a:pt x="205955" y="31945"/>
                </a:lnTo>
                <a:lnTo>
                  <a:pt x="231097" y="22188"/>
                </a:lnTo>
                <a:lnTo>
                  <a:pt x="252984" y="15240"/>
                </a:lnTo>
                <a:lnTo>
                  <a:pt x="276162" y="9689"/>
                </a:lnTo>
                <a:lnTo>
                  <a:pt x="300358" y="5351"/>
                </a:lnTo>
                <a:lnTo>
                  <a:pt x="325612" y="2266"/>
                </a:lnTo>
                <a:lnTo>
                  <a:pt x="351964" y="475"/>
                </a:lnTo>
                <a:lnTo>
                  <a:pt x="374904" y="0"/>
                </a:lnTo>
                <a:lnTo>
                  <a:pt x="389314" y="168"/>
                </a:lnTo>
                <a:lnTo>
                  <a:pt x="417375" y="1523"/>
                </a:lnTo>
                <a:lnTo>
                  <a:pt x="444401" y="4242"/>
                </a:lnTo>
                <a:lnTo>
                  <a:pt x="470365" y="8333"/>
                </a:lnTo>
                <a:lnTo>
                  <a:pt x="495242" y="13805"/>
                </a:lnTo>
                <a:lnTo>
                  <a:pt x="519005" y="20667"/>
                </a:lnTo>
                <a:lnTo>
                  <a:pt x="541626" y="28928"/>
                </a:lnTo>
                <a:lnTo>
                  <a:pt x="563080" y="38597"/>
                </a:lnTo>
                <a:lnTo>
                  <a:pt x="587074" y="52231"/>
                </a:lnTo>
                <a:lnTo>
                  <a:pt x="610132" y="69649"/>
                </a:lnTo>
                <a:lnTo>
                  <a:pt x="628479" y="88942"/>
                </a:lnTo>
                <a:lnTo>
                  <a:pt x="642092" y="110201"/>
                </a:lnTo>
                <a:lnTo>
                  <a:pt x="650949" y="133516"/>
                </a:lnTo>
                <a:lnTo>
                  <a:pt x="655026" y="158980"/>
                </a:lnTo>
                <a:lnTo>
                  <a:pt x="655320" y="168402"/>
                </a:lnTo>
                <a:lnTo>
                  <a:pt x="654737" y="181802"/>
                </a:lnTo>
                <a:lnTo>
                  <a:pt x="650074" y="207060"/>
                </a:lnTo>
                <a:lnTo>
                  <a:pt x="640748" y="230279"/>
                </a:lnTo>
                <a:lnTo>
                  <a:pt x="626759" y="251479"/>
                </a:lnTo>
                <a:lnTo>
                  <a:pt x="608107" y="270683"/>
                </a:lnTo>
                <a:lnTo>
                  <a:pt x="584793" y="287913"/>
                </a:lnTo>
                <a:lnTo>
                  <a:pt x="562677" y="300388"/>
                </a:lnTo>
                <a:lnTo>
                  <a:pt x="541150" y="310321"/>
                </a:lnTo>
                <a:lnTo>
                  <a:pt x="518523" y="318849"/>
                </a:lnTo>
                <a:lnTo>
                  <a:pt x="494815" y="325970"/>
                </a:lnTo>
                <a:lnTo>
                  <a:pt x="470043" y="331684"/>
                </a:lnTo>
                <a:lnTo>
                  <a:pt x="444224" y="335993"/>
                </a:lnTo>
                <a:lnTo>
                  <a:pt x="417376" y="338895"/>
                </a:lnTo>
                <a:lnTo>
                  <a:pt x="389517" y="340390"/>
                </a:lnTo>
                <a:lnTo>
                  <a:pt x="373380" y="340614"/>
                </a:lnTo>
                <a:lnTo>
                  <a:pt x="359507" y="340434"/>
                </a:lnTo>
                <a:lnTo>
                  <a:pt x="332840" y="338994"/>
                </a:lnTo>
                <a:lnTo>
                  <a:pt x="307613" y="336116"/>
                </a:lnTo>
                <a:lnTo>
                  <a:pt x="283825" y="331799"/>
                </a:lnTo>
                <a:lnTo>
                  <a:pt x="261375" y="326406"/>
                </a:lnTo>
                <a:lnTo>
                  <a:pt x="238252" y="319469"/>
                </a:lnTo>
                <a:lnTo>
                  <a:pt x="214634" y="310515"/>
                </a:lnTo>
                <a:lnTo>
                  <a:pt x="190380" y="299332"/>
                </a:lnTo>
                <a:lnTo>
                  <a:pt x="177546" y="292608"/>
                </a:lnTo>
                <a:lnTo>
                  <a:pt x="177546" y="305366"/>
                </a:lnTo>
                <a:lnTo>
                  <a:pt x="177546" y="318123"/>
                </a:lnTo>
                <a:lnTo>
                  <a:pt x="177546" y="330875"/>
                </a:lnTo>
                <a:lnTo>
                  <a:pt x="177546" y="343621"/>
                </a:lnTo>
                <a:lnTo>
                  <a:pt x="177546" y="356358"/>
                </a:lnTo>
                <a:lnTo>
                  <a:pt x="177545" y="369085"/>
                </a:lnTo>
                <a:lnTo>
                  <a:pt x="177546" y="381799"/>
                </a:lnTo>
                <a:lnTo>
                  <a:pt x="177546" y="394498"/>
                </a:lnTo>
                <a:lnTo>
                  <a:pt x="177546" y="407180"/>
                </a:lnTo>
                <a:lnTo>
                  <a:pt x="177546" y="419843"/>
                </a:lnTo>
                <a:lnTo>
                  <a:pt x="177546" y="432485"/>
                </a:lnTo>
                <a:lnTo>
                  <a:pt x="177546" y="445103"/>
                </a:lnTo>
                <a:lnTo>
                  <a:pt x="177546" y="456438"/>
                </a:lnTo>
                <a:lnTo>
                  <a:pt x="164791" y="456438"/>
                </a:lnTo>
                <a:lnTo>
                  <a:pt x="152039" y="456438"/>
                </a:lnTo>
                <a:lnTo>
                  <a:pt x="139290" y="456438"/>
                </a:lnTo>
                <a:lnTo>
                  <a:pt x="126545" y="456438"/>
                </a:lnTo>
                <a:lnTo>
                  <a:pt x="113808" y="456438"/>
                </a:lnTo>
                <a:lnTo>
                  <a:pt x="101079" y="456438"/>
                </a:lnTo>
                <a:lnTo>
                  <a:pt x="88360" y="456438"/>
                </a:lnTo>
                <a:lnTo>
                  <a:pt x="75652" y="456438"/>
                </a:lnTo>
                <a:lnTo>
                  <a:pt x="0" y="456438"/>
                </a:lnTo>
                <a:lnTo>
                  <a:pt x="0" y="434029"/>
                </a:lnTo>
                <a:lnTo>
                  <a:pt x="0" y="411611"/>
                </a:lnTo>
                <a:lnTo>
                  <a:pt x="0" y="389183"/>
                </a:lnTo>
                <a:lnTo>
                  <a:pt x="0" y="366747"/>
                </a:lnTo>
                <a:lnTo>
                  <a:pt x="0" y="344304"/>
                </a:lnTo>
                <a:lnTo>
                  <a:pt x="0" y="321856"/>
                </a:lnTo>
                <a:lnTo>
                  <a:pt x="0" y="299403"/>
                </a:lnTo>
                <a:lnTo>
                  <a:pt x="0" y="276947"/>
                </a:lnTo>
                <a:lnTo>
                  <a:pt x="0" y="254488"/>
                </a:lnTo>
                <a:lnTo>
                  <a:pt x="0" y="232029"/>
                </a:lnTo>
                <a:lnTo>
                  <a:pt x="0" y="209569"/>
                </a:lnTo>
                <a:lnTo>
                  <a:pt x="0" y="187110"/>
                </a:lnTo>
                <a:lnTo>
                  <a:pt x="0" y="164654"/>
                </a:lnTo>
                <a:lnTo>
                  <a:pt x="0" y="142201"/>
                </a:lnTo>
                <a:lnTo>
                  <a:pt x="0" y="119753"/>
                </a:lnTo>
                <a:lnTo>
                  <a:pt x="0" y="97310"/>
                </a:lnTo>
                <a:lnTo>
                  <a:pt x="0" y="74874"/>
                </a:lnTo>
                <a:lnTo>
                  <a:pt x="0" y="52446"/>
                </a:lnTo>
                <a:lnTo>
                  <a:pt x="0" y="30028"/>
                </a:lnTo>
                <a:lnTo>
                  <a:pt x="0" y="762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60253" y="218567"/>
            <a:ext cx="298704" cy="204216"/>
          </a:xfrm>
          <a:custGeom>
            <a:avLst/>
            <a:gdLst/>
            <a:ahLst/>
            <a:cxnLst/>
            <a:rect l="l" t="t" r="r" b="b"/>
            <a:pathLst>
              <a:path w="298703" h="204215">
                <a:moveTo>
                  <a:pt x="0" y="96774"/>
                </a:moveTo>
                <a:lnTo>
                  <a:pt x="898" y="111290"/>
                </a:lnTo>
                <a:lnTo>
                  <a:pt x="3561" y="124696"/>
                </a:lnTo>
                <a:lnTo>
                  <a:pt x="7941" y="137004"/>
                </a:lnTo>
                <a:lnTo>
                  <a:pt x="13991" y="148225"/>
                </a:lnTo>
                <a:lnTo>
                  <a:pt x="21664" y="158372"/>
                </a:lnTo>
                <a:lnTo>
                  <a:pt x="30912" y="167457"/>
                </a:lnTo>
                <a:lnTo>
                  <a:pt x="41687" y="175491"/>
                </a:lnTo>
                <a:lnTo>
                  <a:pt x="55270" y="183140"/>
                </a:lnTo>
                <a:lnTo>
                  <a:pt x="66142" y="188091"/>
                </a:lnTo>
                <a:lnTo>
                  <a:pt x="77553" y="192393"/>
                </a:lnTo>
                <a:lnTo>
                  <a:pt x="89483" y="196040"/>
                </a:lnTo>
                <a:lnTo>
                  <a:pt x="101914" y="199025"/>
                </a:lnTo>
                <a:lnTo>
                  <a:pt x="114825" y="201341"/>
                </a:lnTo>
                <a:lnTo>
                  <a:pt x="128198" y="202981"/>
                </a:lnTo>
                <a:lnTo>
                  <a:pt x="142013" y="203940"/>
                </a:lnTo>
                <a:lnTo>
                  <a:pt x="154686" y="204216"/>
                </a:lnTo>
                <a:lnTo>
                  <a:pt x="169247" y="203883"/>
                </a:lnTo>
                <a:lnTo>
                  <a:pt x="183256" y="202875"/>
                </a:lnTo>
                <a:lnTo>
                  <a:pt x="196691" y="201175"/>
                </a:lnTo>
                <a:lnTo>
                  <a:pt x="209526" y="198768"/>
                </a:lnTo>
                <a:lnTo>
                  <a:pt x="221738" y="195638"/>
                </a:lnTo>
                <a:lnTo>
                  <a:pt x="233303" y="191769"/>
                </a:lnTo>
                <a:lnTo>
                  <a:pt x="244198" y="187145"/>
                </a:lnTo>
                <a:lnTo>
                  <a:pt x="254399" y="181750"/>
                </a:lnTo>
                <a:lnTo>
                  <a:pt x="268504" y="172339"/>
                </a:lnTo>
                <a:lnTo>
                  <a:pt x="277763" y="163613"/>
                </a:lnTo>
                <a:lnTo>
                  <a:pt x="285331" y="153638"/>
                </a:lnTo>
                <a:lnTo>
                  <a:pt x="291210" y="142403"/>
                </a:lnTo>
                <a:lnTo>
                  <a:pt x="295398" y="129893"/>
                </a:lnTo>
                <a:lnTo>
                  <a:pt x="297895" y="116096"/>
                </a:lnTo>
                <a:lnTo>
                  <a:pt x="298704" y="101346"/>
                </a:lnTo>
                <a:lnTo>
                  <a:pt x="297824" y="86905"/>
                </a:lnTo>
                <a:lnTo>
                  <a:pt x="295174" y="73621"/>
                </a:lnTo>
                <a:lnTo>
                  <a:pt x="290742" y="61479"/>
                </a:lnTo>
                <a:lnTo>
                  <a:pt x="284511" y="50463"/>
                </a:lnTo>
                <a:lnTo>
                  <a:pt x="276468" y="40561"/>
                </a:lnTo>
                <a:lnTo>
                  <a:pt x="266599" y="31758"/>
                </a:lnTo>
                <a:lnTo>
                  <a:pt x="256794" y="25146"/>
                </a:lnTo>
                <a:lnTo>
                  <a:pt x="246575" y="19585"/>
                </a:lnTo>
                <a:lnTo>
                  <a:pt x="235788" y="14719"/>
                </a:lnTo>
                <a:lnTo>
                  <a:pt x="224433" y="10546"/>
                </a:lnTo>
                <a:lnTo>
                  <a:pt x="212511" y="7067"/>
                </a:lnTo>
                <a:lnTo>
                  <a:pt x="200021" y="4282"/>
                </a:lnTo>
                <a:lnTo>
                  <a:pt x="186964" y="2191"/>
                </a:lnTo>
                <a:lnTo>
                  <a:pt x="173339" y="794"/>
                </a:lnTo>
                <a:lnTo>
                  <a:pt x="159145" y="91"/>
                </a:lnTo>
                <a:lnTo>
                  <a:pt x="151638" y="0"/>
                </a:lnTo>
                <a:lnTo>
                  <a:pt x="136990" y="301"/>
                </a:lnTo>
                <a:lnTo>
                  <a:pt x="122896" y="1217"/>
                </a:lnTo>
                <a:lnTo>
                  <a:pt x="109368" y="2759"/>
                </a:lnTo>
                <a:lnTo>
                  <a:pt x="96421" y="4941"/>
                </a:lnTo>
                <a:lnTo>
                  <a:pt x="84069" y="7778"/>
                </a:lnTo>
                <a:lnTo>
                  <a:pt x="72325" y="11283"/>
                </a:lnTo>
                <a:lnTo>
                  <a:pt x="61202" y="15469"/>
                </a:lnTo>
                <a:lnTo>
                  <a:pt x="50715" y="20351"/>
                </a:lnTo>
                <a:lnTo>
                  <a:pt x="31596" y="32420"/>
                </a:lnTo>
                <a:lnTo>
                  <a:pt x="21565" y="41419"/>
                </a:lnTo>
                <a:lnTo>
                  <a:pt x="13386" y="51412"/>
                </a:lnTo>
                <a:lnTo>
                  <a:pt x="7106" y="62429"/>
                </a:lnTo>
                <a:lnTo>
                  <a:pt x="2772" y="74502"/>
                </a:lnTo>
                <a:lnTo>
                  <a:pt x="431" y="87661"/>
                </a:lnTo>
                <a:lnTo>
                  <a:pt x="0" y="96774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7665" y="213578"/>
            <a:ext cx="270317" cy="11307"/>
          </a:xfrm>
          <a:custGeom>
            <a:avLst/>
            <a:gdLst/>
            <a:ahLst/>
            <a:cxnLst/>
            <a:rect l="l" t="t" r="r" b="b"/>
            <a:pathLst>
              <a:path w="270317" h="11307">
                <a:moveTo>
                  <a:pt x="0" y="8898"/>
                </a:moveTo>
                <a:lnTo>
                  <a:pt x="203711" y="11307"/>
                </a:lnTo>
                <a:lnTo>
                  <a:pt x="215783" y="8209"/>
                </a:lnTo>
                <a:lnTo>
                  <a:pt x="228510" y="5800"/>
                </a:lnTo>
                <a:lnTo>
                  <a:pt x="241861" y="4079"/>
                </a:lnTo>
                <a:lnTo>
                  <a:pt x="255807" y="3047"/>
                </a:lnTo>
                <a:lnTo>
                  <a:pt x="270317" y="2702"/>
                </a:lnTo>
                <a:lnTo>
                  <a:pt x="11305" y="0"/>
                </a:lnTo>
                <a:lnTo>
                  <a:pt x="0" y="889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9467" y="150830"/>
            <a:ext cx="628016" cy="340532"/>
          </a:xfrm>
          <a:custGeom>
            <a:avLst/>
            <a:gdLst/>
            <a:ahLst/>
            <a:cxnLst/>
            <a:rect l="l" t="t" r="r" b="b"/>
            <a:pathLst>
              <a:path w="628016" h="340532">
                <a:moveTo>
                  <a:pt x="561022" y="194990"/>
                </a:moveTo>
                <a:lnTo>
                  <a:pt x="627888" y="194990"/>
                </a:lnTo>
                <a:lnTo>
                  <a:pt x="628016" y="187980"/>
                </a:lnTo>
                <a:lnTo>
                  <a:pt x="627540" y="173814"/>
                </a:lnTo>
                <a:lnTo>
                  <a:pt x="623590" y="147252"/>
                </a:lnTo>
                <a:lnTo>
                  <a:pt x="615666" y="123002"/>
                </a:lnTo>
                <a:lnTo>
                  <a:pt x="603799" y="101004"/>
                </a:lnTo>
                <a:lnTo>
                  <a:pt x="588017" y="81198"/>
                </a:lnTo>
                <a:lnTo>
                  <a:pt x="568350" y="63525"/>
                </a:lnTo>
                <a:lnTo>
                  <a:pt x="544830" y="47924"/>
                </a:lnTo>
                <a:lnTo>
                  <a:pt x="525708" y="37997"/>
                </a:lnTo>
                <a:lnTo>
                  <a:pt x="505481" y="29415"/>
                </a:lnTo>
                <a:lnTo>
                  <a:pt x="483801" y="21962"/>
                </a:lnTo>
                <a:lnTo>
                  <a:pt x="460675" y="15621"/>
                </a:lnTo>
                <a:lnTo>
                  <a:pt x="436106" y="10376"/>
                </a:lnTo>
                <a:lnTo>
                  <a:pt x="410101" y="6212"/>
                </a:lnTo>
                <a:lnTo>
                  <a:pt x="382665" y="3113"/>
                </a:lnTo>
                <a:lnTo>
                  <a:pt x="353803" y="1062"/>
                </a:lnTo>
                <a:lnTo>
                  <a:pt x="323520" y="45"/>
                </a:lnTo>
                <a:lnTo>
                  <a:pt x="296369" y="0"/>
                </a:lnTo>
                <a:lnTo>
                  <a:pt x="281701" y="351"/>
                </a:lnTo>
                <a:lnTo>
                  <a:pt x="253267" y="1894"/>
                </a:lnTo>
                <a:lnTo>
                  <a:pt x="226024" y="4574"/>
                </a:lnTo>
                <a:lnTo>
                  <a:pt x="199960" y="8412"/>
                </a:lnTo>
                <a:lnTo>
                  <a:pt x="175062" y="13425"/>
                </a:lnTo>
                <a:lnTo>
                  <a:pt x="151317" y="19636"/>
                </a:lnTo>
                <a:lnTo>
                  <a:pt x="128712" y="27061"/>
                </a:lnTo>
                <a:lnTo>
                  <a:pt x="107233" y="35722"/>
                </a:lnTo>
                <a:lnTo>
                  <a:pt x="86868" y="45638"/>
                </a:lnTo>
                <a:lnTo>
                  <a:pt x="59503" y="62747"/>
                </a:lnTo>
                <a:lnTo>
                  <a:pt x="318516" y="65450"/>
                </a:lnTo>
                <a:lnTo>
                  <a:pt x="325550" y="65536"/>
                </a:lnTo>
                <a:lnTo>
                  <a:pt x="339643" y="66253"/>
                </a:lnTo>
                <a:lnTo>
                  <a:pt x="353148" y="67689"/>
                </a:lnTo>
                <a:lnTo>
                  <a:pt x="366055" y="69832"/>
                </a:lnTo>
                <a:lnTo>
                  <a:pt x="378352" y="72672"/>
                </a:lnTo>
                <a:lnTo>
                  <a:pt x="390029" y="76198"/>
                </a:lnTo>
                <a:lnTo>
                  <a:pt x="401075" y="80398"/>
                </a:lnTo>
                <a:lnTo>
                  <a:pt x="411480" y="85262"/>
                </a:lnTo>
                <a:lnTo>
                  <a:pt x="429169" y="97064"/>
                </a:lnTo>
                <a:lnTo>
                  <a:pt x="438181" y="106571"/>
                </a:lnTo>
                <a:lnTo>
                  <a:pt x="444822" y="117299"/>
                </a:lnTo>
                <a:lnTo>
                  <a:pt x="449120" y="129245"/>
                </a:lnTo>
                <a:lnTo>
                  <a:pt x="451104" y="142412"/>
                </a:lnTo>
                <a:lnTo>
                  <a:pt x="185166" y="142412"/>
                </a:lnTo>
                <a:lnTo>
                  <a:pt x="187292" y="125155"/>
                </a:lnTo>
                <a:lnTo>
                  <a:pt x="192117" y="113989"/>
                </a:lnTo>
                <a:lnTo>
                  <a:pt x="199633" y="103784"/>
                </a:lnTo>
                <a:lnTo>
                  <a:pt x="209781" y="94482"/>
                </a:lnTo>
                <a:lnTo>
                  <a:pt x="222504" y="86024"/>
                </a:lnTo>
                <a:lnTo>
                  <a:pt x="240520" y="77840"/>
                </a:lnTo>
                <a:lnTo>
                  <a:pt x="251909" y="74054"/>
                </a:lnTo>
                <a:lnTo>
                  <a:pt x="48198" y="71645"/>
                </a:lnTo>
                <a:lnTo>
                  <a:pt x="29156" y="90784"/>
                </a:lnTo>
                <a:lnTo>
                  <a:pt x="14875" y="111729"/>
                </a:lnTo>
                <a:lnTo>
                  <a:pt x="5355" y="134501"/>
                </a:lnTo>
                <a:lnTo>
                  <a:pt x="595" y="159121"/>
                </a:lnTo>
                <a:lnTo>
                  <a:pt x="0" y="172130"/>
                </a:lnTo>
                <a:lnTo>
                  <a:pt x="56" y="176110"/>
                </a:lnTo>
                <a:lnTo>
                  <a:pt x="3307" y="201430"/>
                </a:lnTo>
                <a:lnTo>
                  <a:pt x="11556" y="224836"/>
                </a:lnTo>
                <a:lnTo>
                  <a:pt x="24803" y="246461"/>
                </a:lnTo>
                <a:lnTo>
                  <a:pt x="43049" y="266440"/>
                </a:lnTo>
                <a:lnTo>
                  <a:pt x="66294" y="284906"/>
                </a:lnTo>
                <a:lnTo>
                  <a:pt x="84103" y="295537"/>
                </a:lnTo>
                <a:lnTo>
                  <a:pt x="103705" y="305029"/>
                </a:lnTo>
                <a:lnTo>
                  <a:pt x="125108" y="313387"/>
                </a:lnTo>
                <a:lnTo>
                  <a:pt x="148321" y="320616"/>
                </a:lnTo>
                <a:lnTo>
                  <a:pt x="173355" y="326721"/>
                </a:lnTo>
                <a:lnTo>
                  <a:pt x="200217" y="331705"/>
                </a:lnTo>
                <a:lnTo>
                  <a:pt x="228916" y="335574"/>
                </a:lnTo>
                <a:lnTo>
                  <a:pt x="259464" y="338331"/>
                </a:lnTo>
                <a:lnTo>
                  <a:pt x="291867" y="339983"/>
                </a:lnTo>
                <a:lnTo>
                  <a:pt x="326136" y="340532"/>
                </a:lnTo>
                <a:lnTo>
                  <a:pt x="335960" y="340482"/>
                </a:lnTo>
                <a:lnTo>
                  <a:pt x="365034" y="339707"/>
                </a:lnTo>
                <a:lnTo>
                  <a:pt x="392692" y="337995"/>
                </a:lnTo>
                <a:lnTo>
                  <a:pt x="418955" y="335347"/>
                </a:lnTo>
                <a:lnTo>
                  <a:pt x="443849" y="331762"/>
                </a:lnTo>
                <a:lnTo>
                  <a:pt x="467395" y="327240"/>
                </a:lnTo>
                <a:lnTo>
                  <a:pt x="489618" y="321781"/>
                </a:lnTo>
                <a:lnTo>
                  <a:pt x="510540" y="315386"/>
                </a:lnTo>
                <a:lnTo>
                  <a:pt x="540046" y="303804"/>
                </a:lnTo>
                <a:lnTo>
                  <a:pt x="564206" y="291489"/>
                </a:lnTo>
                <a:lnTo>
                  <a:pt x="585318" y="277470"/>
                </a:lnTo>
                <a:lnTo>
                  <a:pt x="603278" y="261606"/>
                </a:lnTo>
                <a:lnTo>
                  <a:pt x="617982" y="243758"/>
                </a:lnTo>
                <a:lnTo>
                  <a:pt x="605789" y="242661"/>
                </a:lnTo>
                <a:lnTo>
                  <a:pt x="580505" y="240455"/>
                </a:lnTo>
                <a:lnTo>
                  <a:pt x="555167" y="238322"/>
                </a:lnTo>
                <a:lnTo>
                  <a:pt x="529801" y="236250"/>
                </a:lnTo>
                <a:lnTo>
                  <a:pt x="504436" y="234225"/>
                </a:lnTo>
                <a:lnTo>
                  <a:pt x="479097" y="232234"/>
                </a:lnTo>
                <a:lnTo>
                  <a:pt x="453812" y="230262"/>
                </a:lnTo>
                <a:lnTo>
                  <a:pt x="438166" y="233857"/>
                </a:lnTo>
                <a:lnTo>
                  <a:pt x="430159" y="243576"/>
                </a:lnTo>
                <a:lnTo>
                  <a:pt x="420757" y="252058"/>
                </a:lnTo>
                <a:lnTo>
                  <a:pt x="409958" y="259248"/>
                </a:lnTo>
                <a:lnTo>
                  <a:pt x="397764" y="265094"/>
                </a:lnTo>
                <a:lnTo>
                  <a:pt x="380601" y="270176"/>
                </a:lnTo>
                <a:lnTo>
                  <a:pt x="368722" y="272581"/>
                </a:lnTo>
                <a:lnTo>
                  <a:pt x="355973" y="274331"/>
                </a:lnTo>
                <a:lnTo>
                  <a:pt x="342303" y="275400"/>
                </a:lnTo>
                <a:lnTo>
                  <a:pt x="327660" y="275762"/>
                </a:lnTo>
                <a:lnTo>
                  <a:pt x="324463" y="275748"/>
                </a:lnTo>
                <a:lnTo>
                  <a:pt x="309871" y="275310"/>
                </a:lnTo>
                <a:lnTo>
                  <a:pt x="295900" y="274253"/>
                </a:lnTo>
                <a:lnTo>
                  <a:pt x="282556" y="272567"/>
                </a:lnTo>
                <a:lnTo>
                  <a:pt x="269849" y="270245"/>
                </a:lnTo>
                <a:lnTo>
                  <a:pt x="257787" y="267278"/>
                </a:lnTo>
                <a:lnTo>
                  <a:pt x="246378" y="263658"/>
                </a:lnTo>
                <a:lnTo>
                  <a:pt x="235630" y="259377"/>
                </a:lnTo>
                <a:lnTo>
                  <a:pt x="225552" y="254426"/>
                </a:lnTo>
                <a:lnTo>
                  <a:pt x="214978" y="248156"/>
                </a:lnTo>
                <a:lnTo>
                  <a:pt x="203779" y="239428"/>
                </a:lnTo>
                <a:lnTo>
                  <a:pt x="194894" y="229747"/>
                </a:lnTo>
                <a:lnTo>
                  <a:pt x="188322" y="219114"/>
                </a:lnTo>
                <a:lnTo>
                  <a:pt x="184063" y="207528"/>
                </a:lnTo>
                <a:lnTo>
                  <a:pt x="182118" y="194990"/>
                </a:lnTo>
                <a:lnTo>
                  <a:pt x="561022" y="19499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29467" y="150749"/>
            <a:ext cx="628016" cy="340613"/>
          </a:xfrm>
          <a:custGeom>
            <a:avLst/>
            <a:gdLst/>
            <a:ahLst/>
            <a:cxnLst/>
            <a:rect l="l" t="t" r="r" b="b"/>
            <a:pathLst>
              <a:path w="628016" h="340613">
                <a:moveTo>
                  <a:pt x="441198" y="229361"/>
                </a:moveTo>
                <a:lnTo>
                  <a:pt x="466446" y="231328"/>
                </a:lnTo>
                <a:lnTo>
                  <a:pt x="491761" y="233308"/>
                </a:lnTo>
                <a:lnTo>
                  <a:pt x="517117" y="235314"/>
                </a:lnTo>
                <a:lnTo>
                  <a:pt x="542486" y="237361"/>
                </a:lnTo>
                <a:lnTo>
                  <a:pt x="567841" y="239462"/>
                </a:lnTo>
                <a:lnTo>
                  <a:pt x="593155" y="241629"/>
                </a:lnTo>
                <a:lnTo>
                  <a:pt x="617982" y="243839"/>
                </a:lnTo>
                <a:lnTo>
                  <a:pt x="603278" y="261687"/>
                </a:lnTo>
                <a:lnTo>
                  <a:pt x="585318" y="277551"/>
                </a:lnTo>
                <a:lnTo>
                  <a:pt x="564206" y="291571"/>
                </a:lnTo>
                <a:lnTo>
                  <a:pt x="540046" y="303885"/>
                </a:lnTo>
                <a:lnTo>
                  <a:pt x="512942" y="314633"/>
                </a:lnTo>
                <a:lnTo>
                  <a:pt x="489618" y="321863"/>
                </a:lnTo>
                <a:lnTo>
                  <a:pt x="467395" y="327321"/>
                </a:lnTo>
                <a:lnTo>
                  <a:pt x="443849" y="331843"/>
                </a:lnTo>
                <a:lnTo>
                  <a:pt x="418955" y="335428"/>
                </a:lnTo>
                <a:lnTo>
                  <a:pt x="392692" y="338077"/>
                </a:lnTo>
                <a:lnTo>
                  <a:pt x="365034" y="339788"/>
                </a:lnTo>
                <a:lnTo>
                  <a:pt x="335960" y="340563"/>
                </a:lnTo>
                <a:lnTo>
                  <a:pt x="326136" y="340613"/>
                </a:lnTo>
                <a:lnTo>
                  <a:pt x="308767" y="340476"/>
                </a:lnTo>
                <a:lnTo>
                  <a:pt x="275433" y="339376"/>
                </a:lnTo>
                <a:lnTo>
                  <a:pt x="243959" y="337173"/>
                </a:lnTo>
                <a:lnTo>
                  <a:pt x="214336" y="333860"/>
                </a:lnTo>
                <a:lnTo>
                  <a:pt x="186556" y="329434"/>
                </a:lnTo>
                <a:lnTo>
                  <a:pt x="160610" y="323890"/>
                </a:lnTo>
                <a:lnTo>
                  <a:pt x="136488" y="317224"/>
                </a:lnTo>
                <a:lnTo>
                  <a:pt x="114180" y="309431"/>
                </a:lnTo>
                <a:lnTo>
                  <a:pt x="93679" y="300506"/>
                </a:lnTo>
                <a:lnTo>
                  <a:pt x="74975" y="290445"/>
                </a:lnTo>
                <a:lnTo>
                  <a:pt x="54046" y="275935"/>
                </a:lnTo>
                <a:lnTo>
                  <a:pt x="33301" y="256730"/>
                </a:lnTo>
                <a:lnTo>
                  <a:pt x="17555" y="235944"/>
                </a:lnTo>
                <a:lnTo>
                  <a:pt x="6806" y="213445"/>
                </a:lnTo>
                <a:lnTo>
                  <a:pt x="1056" y="189099"/>
                </a:lnTo>
                <a:lnTo>
                  <a:pt x="0" y="172211"/>
                </a:lnTo>
                <a:lnTo>
                  <a:pt x="595" y="159202"/>
                </a:lnTo>
                <a:lnTo>
                  <a:pt x="5355" y="134582"/>
                </a:lnTo>
                <a:lnTo>
                  <a:pt x="14875" y="111810"/>
                </a:lnTo>
                <a:lnTo>
                  <a:pt x="29156" y="90865"/>
                </a:lnTo>
                <a:lnTo>
                  <a:pt x="48198" y="71727"/>
                </a:lnTo>
                <a:lnTo>
                  <a:pt x="71999" y="54374"/>
                </a:lnTo>
                <a:lnTo>
                  <a:pt x="96912" y="40604"/>
                </a:lnTo>
                <a:lnTo>
                  <a:pt x="117832" y="31318"/>
                </a:lnTo>
                <a:lnTo>
                  <a:pt x="139873" y="23277"/>
                </a:lnTo>
                <a:lnTo>
                  <a:pt x="163046" y="16461"/>
                </a:lnTo>
                <a:lnTo>
                  <a:pt x="187366" y="10852"/>
                </a:lnTo>
                <a:lnTo>
                  <a:pt x="212846" y="6428"/>
                </a:lnTo>
                <a:lnTo>
                  <a:pt x="239497" y="3172"/>
                </a:lnTo>
                <a:lnTo>
                  <a:pt x="267334" y="1063"/>
                </a:lnTo>
                <a:lnTo>
                  <a:pt x="296369" y="81"/>
                </a:lnTo>
                <a:lnTo>
                  <a:pt x="307848" y="0"/>
                </a:lnTo>
                <a:lnTo>
                  <a:pt x="323520" y="126"/>
                </a:lnTo>
                <a:lnTo>
                  <a:pt x="353803" y="1144"/>
                </a:lnTo>
                <a:lnTo>
                  <a:pt x="382665" y="3194"/>
                </a:lnTo>
                <a:lnTo>
                  <a:pt x="410101" y="6293"/>
                </a:lnTo>
                <a:lnTo>
                  <a:pt x="436106" y="10457"/>
                </a:lnTo>
                <a:lnTo>
                  <a:pt x="460675" y="15702"/>
                </a:lnTo>
                <a:lnTo>
                  <a:pt x="483801" y="22043"/>
                </a:lnTo>
                <a:lnTo>
                  <a:pt x="505481" y="29497"/>
                </a:lnTo>
                <a:lnTo>
                  <a:pt x="525708" y="38078"/>
                </a:lnTo>
                <a:lnTo>
                  <a:pt x="544478" y="47804"/>
                </a:lnTo>
                <a:lnTo>
                  <a:pt x="568350" y="63606"/>
                </a:lnTo>
                <a:lnTo>
                  <a:pt x="588017" y="81280"/>
                </a:lnTo>
                <a:lnTo>
                  <a:pt x="603799" y="101086"/>
                </a:lnTo>
                <a:lnTo>
                  <a:pt x="615666" y="123084"/>
                </a:lnTo>
                <a:lnTo>
                  <a:pt x="623590" y="147334"/>
                </a:lnTo>
                <a:lnTo>
                  <a:pt x="627540" y="173895"/>
                </a:lnTo>
                <a:lnTo>
                  <a:pt x="628016" y="188061"/>
                </a:lnTo>
                <a:lnTo>
                  <a:pt x="627888" y="195071"/>
                </a:lnTo>
                <a:lnTo>
                  <a:pt x="605599" y="195071"/>
                </a:lnTo>
                <a:lnTo>
                  <a:pt x="583311" y="195071"/>
                </a:lnTo>
                <a:lnTo>
                  <a:pt x="561022" y="195071"/>
                </a:lnTo>
                <a:lnTo>
                  <a:pt x="538734" y="195071"/>
                </a:lnTo>
                <a:lnTo>
                  <a:pt x="516445" y="195071"/>
                </a:lnTo>
                <a:lnTo>
                  <a:pt x="494157" y="195071"/>
                </a:lnTo>
                <a:lnTo>
                  <a:pt x="471868" y="195071"/>
                </a:lnTo>
                <a:lnTo>
                  <a:pt x="449580" y="195071"/>
                </a:lnTo>
                <a:lnTo>
                  <a:pt x="427291" y="195071"/>
                </a:lnTo>
                <a:lnTo>
                  <a:pt x="182118" y="195071"/>
                </a:lnTo>
                <a:lnTo>
                  <a:pt x="184063" y="207610"/>
                </a:lnTo>
                <a:lnTo>
                  <a:pt x="188322" y="219195"/>
                </a:lnTo>
                <a:lnTo>
                  <a:pt x="194894" y="229829"/>
                </a:lnTo>
                <a:lnTo>
                  <a:pt x="203779" y="239509"/>
                </a:lnTo>
                <a:lnTo>
                  <a:pt x="214978" y="248237"/>
                </a:lnTo>
                <a:lnTo>
                  <a:pt x="225552" y="254507"/>
                </a:lnTo>
                <a:lnTo>
                  <a:pt x="235630" y="259458"/>
                </a:lnTo>
                <a:lnTo>
                  <a:pt x="246378" y="263739"/>
                </a:lnTo>
                <a:lnTo>
                  <a:pt x="257787" y="267359"/>
                </a:lnTo>
                <a:lnTo>
                  <a:pt x="269849" y="270326"/>
                </a:lnTo>
                <a:lnTo>
                  <a:pt x="282556" y="272648"/>
                </a:lnTo>
                <a:lnTo>
                  <a:pt x="295900" y="274334"/>
                </a:lnTo>
                <a:lnTo>
                  <a:pt x="309871" y="275392"/>
                </a:lnTo>
                <a:lnTo>
                  <a:pt x="324463" y="275830"/>
                </a:lnTo>
                <a:lnTo>
                  <a:pt x="327660" y="275843"/>
                </a:lnTo>
                <a:lnTo>
                  <a:pt x="342303" y="275481"/>
                </a:lnTo>
                <a:lnTo>
                  <a:pt x="355973" y="274412"/>
                </a:lnTo>
                <a:lnTo>
                  <a:pt x="368722" y="272662"/>
                </a:lnTo>
                <a:lnTo>
                  <a:pt x="380601" y="270258"/>
                </a:lnTo>
                <a:lnTo>
                  <a:pt x="391664" y="267225"/>
                </a:lnTo>
                <a:lnTo>
                  <a:pt x="409958" y="259329"/>
                </a:lnTo>
                <a:lnTo>
                  <a:pt x="420757" y="252139"/>
                </a:lnTo>
                <a:lnTo>
                  <a:pt x="430159" y="243658"/>
                </a:lnTo>
                <a:lnTo>
                  <a:pt x="438166" y="233938"/>
                </a:lnTo>
                <a:lnTo>
                  <a:pt x="441198" y="22936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14633" y="216281"/>
            <a:ext cx="265938" cy="76962"/>
          </a:xfrm>
          <a:custGeom>
            <a:avLst/>
            <a:gdLst/>
            <a:ahLst/>
            <a:cxnLst/>
            <a:rect l="l" t="t" r="r" b="b"/>
            <a:pathLst>
              <a:path w="265938" h="76961">
                <a:moveTo>
                  <a:pt x="265938" y="76961"/>
                </a:moveTo>
                <a:lnTo>
                  <a:pt x="263954" y="63795"/>
                </a:lnTo>
                <a:lnTo>
                  <a:pt x="259656" y="51848"/>
                </a:lnTo>
                <a:lnTo>
                  <a:pt x="253015" y="41121"/>
                </a:lnTo>
                <a:lnTo>
                  <a:pt x="244003" y="31614"/>
                </a:lnTo>
                <a:lnTo>
                  <a:pt x="232593" y="23326"/>
                </a:lnTo>
                <a:lnTo>
                  <a:pt x="215909" y="14947"/>
                </a:lnTo>
                <a:lnTo>
                  <a:pt x="204863" y="10747"/>
                </a:lnTo>
                <a:lnTo>
                  <a:pt x="193186" y="7222"/>
                </a:lnTo>
                <a:lnTo>
                  <a:pt x="180889" y="4382"/>
                </a:lnTo>
                <a:lnTo>
                  <a:pt x="167982" y="2239"/>
                </a:lnTo>
                <a:lnTo>
                  <a:pt x="154477" y="803"/>
                </a:lnTo>
                <a:lnTo>
                  <a:pt x="140384" y="85"/>
                </a:lnTo>
                <a:lnTo>
                  <a:pt x="133349" y="0"/>
                </a:lnTo>
                <a:lnTo>
                  <a:pt x="118839" y="344"/>
                </a:lnTo>
                <a:lnTo>
                  <a:pt x="104893" y="1376"/>
                </a:lnTo>
                <a:lnTo>
                  <a:pt x="91542" y="3097"/>
                </a:lnTo>
                <a:lnTo>
                  <a:pt x="78815" y="5506"/>
                </a:lnTo>
                <a:lnTo>
                  <a:pt x="66743" y="8604"/>
                </a:lnTo>
                <a:lnTo>
                  <a:pt x="55354" y="12390"/>
                </a:lnTo>
                <a:lnTo>
                  <a:pt x="44679" y="16864"/>
                </a:lnTo>
                <a:lnTo>
                  <a:pt x="24615" y="29031"/>
                </a:lnTo>
                <a:lnTo>
                  <a:pt x="14467" y="38333"/>
                </a:lnTo>
                <a:lnTo>
                  <a:pt x="6951" y="48538"/>
                </a:lnTo>
                <a:lnTo>
                  <a:pt x="2126" y="59704"/>
                </a:lnTo>
                <a:lnTo>
                  <a:pt x="50" y="71890"/>
                </a:lnTo>
                <a:lnTo>
                  <a:pt x="0" y="76961"/>
                </a:lnTo>
                <a:lnTo>
                  <a:pt x="13367" y="76961"/>
                </a:lnTo>
                <a:lnTo>
                  <a:pt x="26724" y="76961"/>
                </a:lnTo>
                <a:lnTo>
                  <a:pt x="173093" y="76961"/>
                </a:lnTo>
                <a:lnTo>
                  <a:pt x="186364" y="76961"/>
                </a:lnTo>
                <a:lnTo>
                  <a:pt x="252679" y="76961"/>
                </a:lnTo>
                <a:lnTo>
                  <a:pt x="265938" y="7696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2499" y="150749"/>
            <a:ext cx="633984" cy="340613"/>
          </a:xfrm>
          <a:custGeom>
            <a:avLst/>
            <a:gdLst/>
            <a:ahLst/>
            <a:cxnLst/>
            <a:rect l="l" t="t" r="r" b="b"/>
            <a:pathLst>
              <a:path w="633984" h="340613">
                <a:moveTo>
                  <a:pt x="496658" y="17582"/>
                </a:moveTo>
                <a:lnTo>
                  <a:pt x="474901" y="12588"/>
                </a:lnTo>
                <a:lnTo>
                  <a:pt x="451501" y="8426"/>
                </a:lnTo>
                <a:lnTo>
                  <a:pt x="426468" y="5097"/>
                </a:lnTo>
                <a:lnTo>
                  <a:pt x="399812" y="2600"/>
                </a:lnTo>
                <a:lnTo>
                  <a:pt x="371543" y="936"/>
                </a:lnTo>
                <a:lnTo>
                  <a:pt x="341670" y="103"/>
                </a:lnTo>
                <a:lnTo>
                  <a:pt x="325322" y="0"/>
                </a:lnTo>
                <a:lnTo>
                  <a:pt x="309791" y="132"/>
                </a:lnTo>
                <a:lnTo>
                  <a:pt x="279750" y="1120"/>
                </a:lnTo>
                <a:lnTo>
                  <a:pt x="251069" y="3081"/>
                </a:lnTo>
                <a:lnTo>
                  <a:pt x="223748" y="6027"/>
                </a:lnTo>
                <a:lnTo>
                  <a:pt x="197788" y="9967"/>
                </a:lnTo>
                <a:lnTo>
                  <a:pt x="173188" y="14912"/>
                </a:lnTo>
                <a:lnTo>
                  <a:pt x="149948" y="20874"/>
                </a:lnTo>
                <a:lnTo>
                  <a:pt x="128069" y="27861"/>
                </a:lnTo>
                <a:lnTo>
                  <a:pt x="107550" y="35885"/>
                </a:lnTo>
                <a:lnTo>
                  <a:pt x="88391" y="44957"/>
                </a:lnTo>
                <a:lnTo>
                  <a:pt x="60446" y="61815"/>
                </a:lnTo>
                <a:lnTo>
                  <a:pt x="38740" y="79715"/>
                </a:lnTo>
                <a:lnTo>
                  <a:pt x="21822" y="99491"/>
                </a:lnTo>
                <a:lnTo>
                  <a:pt x="9712" y="121203"/>
                </a:lnTo>
                <a:lnTo>
                  <a:pt x="2431" y="144915"/>
                </a:lnTo>
                <a:lnTo>
                  <a:pt x="0" y="170687"/>
                </a:lnTo>
                <a:lnTo>
                  <a:pt x="622" y="183638"/>
                </a:lnTo>
                <a:lnTo>
                  <a:pt x="5570" y="208022"/>
                </a:lnTo>
                <a:lnTo>
                  <a:pt x="15436" y="230535"/>
                </a:lnTo>
                <a:lnTo>
                  <a:pt x="30199" y="251197"/>
                </a:lnTo>
                <a:lnTo>
                  <a:pt x="49837" y="270029"/>
                </a:lnTo>
                <a:lnTo>
                  <a:pt x="74331" y="287053"/>
                </a:lnTo>
                <a:lnTo>
                  <a:pt x="96146" y="298823"/>
                </a:lnTo>
                <a:lnTo>
                  <a:pt x="115872" y="307594"/>
                </a:lnTo>
                <a:lnTo>
                  <a:pt x="136983" y="315333"/>
                </a:lnTo>
                <a:lnTo>
                  <a:pt x="159474" y="322040"/>
                </a:lnTo>
                <a:lnTo>
                  <a:pt x="183339" y="327715"/>
                </a:lnTo>
                <a:lnTo>
                  <a:pt x="208573" y="332358"/>
                </a:lnTo>
                <a:lnTo>
                  <a:pt x="235170" y="335970"/>
                </a:lnTo>
                <a:lnTo>
                  <a:pt x="263125" y="338549"/>
                </a:lnTo>
                <a:lnTo>
                  <a:pt x="292433" y="340097"/>
                </a:lnTo>
                <a:lnTo>
                  <a:pt x="323087" y="340613"/>
                </a:lnTo>
                <a:lnTo>
                  <a:pt x="329832" y="340593"/>
                </a:lnTo>
                <a:lnTo>
                  <a:pt x="360402" y="339964"/>
                </a:lnTo>
                <a:lnTo>
                  <a:pt x="389355" y="338454"/>
                </a:lnTo>
                <a:lnTo>
                  <a:pt x="416699" y="336064"/>
                </a:lnTo>
                <a:lnTo>
                  <a:pt x="442444" y="332792"/>
                </a:lnTo>
                <a:lnTo>
                  <a:pt x="466597" y="328639"/>
                </a:lnTo>
                <a:lnTo>
                  <a:pt x="489167" y="323606"/>
                </a:lnTo>
                <a:lnTo>
                  <a:pt x="510162" y="317691"/>
                </a:lnTo>
                <a:lnTo>
                  <a:pt x="540456" y="306349"/>
                </a:lnTo>
                <a:lnTo>
                  <a:pt x="566237" y="293327"/>
                </a:lnTo>
                <a:lnTo>
                  <a:pt x="588510" y="278490"/>
                </a:lnTo>
                <a:lnTo>
                  <a:pt x="607245" y="261780"/>
                </a:lnTo>
                <a:lnTo>
                  <a:pt x="622412" y="243137"/>
                </a:lnTo>
                <a:lnTo>
                  <a:pt x="633983" y="222503"/>
                </a:lnTo>
                <a:lnTo>
                  <a:pt x="624064" y="221720"/>
                </a:lnTo>
                <a:lnTo>
                  <a:pt x="611461" y="220724"/>
                </a:lnTo>
                <a:lnTo>
                  <a:pt x="598855" y="219724"/>
                </a:lnTo>
                <a:lnTo>
                  <a:pt x="586244" y="218720"/>
                </a:lnTo>
                <a:lnTo>
                  <a:pt x="573627" y="217709"/>
                </a:lnTo>
                <a:lnTo>
                  <a:pt x="561001" y="216690"/>
                </a:lnTo>
                <a:lnTo>
                  <a:pt x="548365" y="215660"/>
                </a:lnTo>
                <a:lnTo>
                  <a:pt x="535718" y="214619"/>
                </a:lnTo>
                <a:lnTo>
                  <a:pt x="523056" y="213564"/>
                </a:lnTo>
                <a:lnTo>
                  <a:pt x="510380" y="212494"/>
                </a:lnTo>
                <a:lnTo>
                  <a:pt x="497686" y="211407"/>
                </a:lnTo>
                <a:lnTo>
                  <a:pt x="484974" y="210301"/>
                </a:lnTo>
                <a:lnTo>
                  <a:pt x="472241" y="209174"/>
                </a:lnTo>
                <a:lnTo>
                  <a:pt x="459485" y="208025"/>
                </a:lnTo>
                <a:lnTo>
                  <a:pt x="458389" y="210879"/>
                </a:lnTo>
                <a:lnTo>
                  <a:pt x="452485" y="222930"/>
                </a:lnTo>
                <a:lnTo>
                  <a:pt x="445070" y="233470"/>
                </a:lnTo>
                <a:lnTo>
                  <a:pt x="436145" y="242501"/>
                </a:lnTo>
                <a:lnTo>
                  <a:pt x="425710" y="250021"/>
                </a:lnTo>
                <a:lnTo>
                  <a:pt x="413765" y="256031"/>
                </a:lnTo>
                <a:lnTo>
                  <a:pt x="397431" y="262118"/>
                </a:lnTo>
                <a:lnTo>
                  <a:pt x="385933" y="264994"/>
                </a:lnTo>
                <a:lnTo>
                  <a:pt x="373589" y="267146"/>
                </a:lnTo>
                <a:lnTo>
                  <a:pt x="360397" y="268623"/>
                </a:lnTo>
                <a:lnTo>
                  <a:pt x="346357" y="269474"/>
                </a:lnTo>
                <a:lnTo>
                  <a:pt x="331469" y="269747"/>
                </a:lnTo>
                <a:lnTo>
                  <a:pt x="321309" y="269613"/>
                </a:lnTo>
                <a:lnTo>
                  <a:pt x="306532" y="268900"/>
                </a:lnTo>
                <a:lnTo>
                  <a:pt x="292461" y="267566"/>
                </a:lnTo>
                <a:lnTo>
                  <a:pt x="279116" y="265604"/>
                </a:lnTo>
                <a:lnTo>
                  <a:pt x="266519" y="263006"/>
                </a:lnTo>
                <a:lnTo>
                  <a:pt x="254690" y="259767"/>
                </a:lnTo>
                <a:lnTo>
                  <a:pt x="243651" y="255878"/>
                </a:lnTo>
                <a:lnTo>
                  <a:pt x="233423" y="251333"/>
                </a:lnTo>
                <a:lnTo>
                  <a:pt x="224027" y="246125"/>
                </a:lnTo>
                <a:lnTo>
                  <a:pt x="211524" y="237235"/>
                </a:lnTo>
                <a:lnTo>
                  <a:pt x="202772" y="228335"/>
                </a:lnTo>
                <a:lnTo>
                  <a:pt x="195610" y="218136"/>
                </a:lnTo>
                <a:lnTo>
                  <a:pt x="190041" y="206649"/>
                </a:lnTo>
                <a:lnTo>
                  <a:pt x="186062" y="193888"/>
                </a:lnTo>
                <a:lnTo>
                  <a:pt x="183675" y="179865"/>
                </a:lnTo>
                <a:lnTo>
                  <a:pt x="182879" y="164591"/>
                </a:lnTo>
                <a:lnTo>
                  <a:pt x="183311" y="154153"/>
                </a:lnTo>
                <a:lnTo>
                  <a:pt x="185481" y="140097"/>
                </a:lnTo>
                <a:lnTo>
                  <a:pt x="189468" y="127421"/>
                </a:lnTo>
                <a:lnTo>
                  <a:pt x="195255" y="116096"/>
                </a:lnTo>
                <a:lnTo>
                  <a:pt x="202827" y="106090"/>
                </a:lnTo>
                <a:lnTo>
                  <a:pt x="212169" y="97374"/>
                </a:lnTo>
                <a:lnTo>
                  <a:pt x="223265" y="89915"/>
                </a:lnTo>
                <a:lnTo>
                  <a:pt x="237503" y="82763"/>
                </a:lnTo>
                <a:lnTo>
                  <a:pt x="248192" y="78707"/>
                </a:lnTo>
                <a:lnTo>
                  <a:pt x="259648" y="75317"/>
                </a:lnTo>
                <a:lnTo>
                  <a:pt x="271870" y="72577"/>
                </a:lnTo>
                <a:lnTo>
                  <a:pt x="284858" y="70472"/>
                </a:lnTo>
                <a:lnTo>
                  <a:pt x="298613" y="68987"/>
                </a:lnTo>
                <a:lnTo>
                  <a:pt x="313134" y="68107"/>
                </a:lnTo>
                <a:lnTo>
                  <a:pt x="328421" y="67817"/>
                </a:lnTo>
                <a:lnTo>
                  <a:pt x="336057" y="67886"/>
                </a:lnTo>
                <a:lnTo>
                  <a:pt x="350656" y="68445"/>
                </a:lnTo>
                <a:lnTo>
                  <a:pt x="364363" y="69595"/>
                </a:lnTo>
                <a:lnTo>
                  <a:pt x="377164" y="71370"/>
                </a:lnTo>
                <a:lnTo>
                  <a:pt x="389040" y="73802"/>
                </a:lnTo>
                <a:lnTo>
                  <a:pt x="399976" y="76924"/>
                </a:lnTo>
                <a:lnTo>
                  <a:pt x="409955" y="80771"/>
                </a:lnTo>
                <a:lnTo>
                  <a:pt x="427611" y="89988"/>
                </a:lnTo>
                <a:lnTo>
                  <a:pt x="437523" y="98329"/>
                </a:lnTo>
                <a:lnTo>
                  <a:pt x="445064" y="107975"/>
                </a:lnTo>
                <a:lnTo>
                  <a:pt x="450341" y="118871"/>
                </a:lnTo>
                <a:lnTo>
                  <a:pt x="461037" y="117895"/>
                </a:lnTo>
                <a:lnTo>
                  <a:pt x="473610" y="116769"/>
                </a:lnTo>
                <a:lnTo>
                  <a:pt x="486203" y="115660"/>
                </a:lnTo>
                <a:lnTo>
                  <a:pt x="498816" y="114565"/>
                </a:lnTo>
                <a:lnTo>
                  <a:pt x="511445" y="113481"/>
                </a:lnTo>
                <a:lnTo>
                  <a:pt x="524090" y="112404"/>
                </a:lnTo>
                <a:lnTo>
                  <a:pt x="536749" y="111331"/>
                </a:lnTo>
                <a:lnTo>
                  <a:pt x="549420" y="110257"/>
                </a:lnTo>
                <a:lnTo>
                  <a:pt x="562101" y="109181"/>
                </a:lnTo>
                <a:lnTo>
                  <a:pt x="574791" y="108098"/>
                </a:lnTo>
                <a:lnTo>
                  <a:pt x="587487" y="107005"/>
                </a:lnTo>
                <a:lnTo>
                  <a:pt x="600189" y="105899"/>
                </a:lnTo>
                <a:lnTo>
                  <a:pt x="612895" y="104775"/>
                </a:lnTo>
                <a:lnTo>
                  <a:pt x="625601" y="103631"/>
                </a:lnTo>
                <a:lnTo>
                  <a:pt x="624155" y="101220"/>
                </a:lnTo>
                <a:lnTo>
                  <a:pt x="617517" y="91331"/>
                </a:lnTo>
                <a:lnTo>
                  <a:pt x="610061" y="81961"/>
                </a:lnTo>
                <a:lnTo>
                  <a:pt x="601795" y="73104"/>
                </a:lnTo>
                <a:lnTo>
                  <a:pt x="592728" y="64758"/>
                </a:lnTo>
                <a:lnTo>
                  <a:pt x="582867" y="56916"/>
                </a:lnTo>
                <a:lnTo>
                  <a:pt x="572223" y="49577"/>
                </a:lnTo>
                <a:lnTo>
                  <a:pt x="560802" y="42734"/>
                </a:lnTo>
                <a:lnTo>
                  <a:pt x="548614" y="36384"/>
                </a:lnTo>
                <a:lnTo>
                  <a:pt x="535667" y="30522"/>
                </a:lnTo>
                <a:lnTo>
                  <a:pt x="521969" y="25145"/>
                </a:lnTo>
                <a:lnTo>
                  <a:pt x="516763" y="23408"/>
                </a:lnTo>
                <a:lnTo>
                  <a:pt x="506918" y="20391"/>
                </a:lnTo>
                <a:lnTo>
                  <a:pt x="496658" y="1758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62511" y="150749"/>
            <a:ext cx="633984" cy="340614"/>
          </a:xfrm>
          <a:custGeom>
            <a:avLst/>
            <a:gdLst/>
            <a:ahLst/>
            <a:cxnLst/>
            <a:rect l="l" t="t" r="r" b="b"/>
            <a:pathLst>
              <a:path w="633984" h="340614">
                <a:moveTo>
                  <a:pt x="625601" y="103631"/>
                </a:moveTo>
                <a:lnTo>
                  <a:pt x="612895" y="104775"/>
                </a:lnTo>
                <a:lnTo>
                  <a:pt x="600189" y="105899"/>
                </a:lnTo>
                <a:lnTo>
                  <a:pt x="587487" y="107005"/>
                </a:lnTo>
                <a:lnTo>
                  <a:pt x="574791" y="108098"/>
                </a:lnTo>
                <a:lnTo>
                  <a:pt x="562101" y="109181"/>
                </a:lnTo>
                <a:lnTo>
                  <a:pt x="549420" y="110258"/>
                </a:lnTo>
                <a:lnTo>
                  <a:pt x="536749" y="111331"/>
                </a:lnTo>
                <a:lnTo>
                  <a:pt x="524090" y="112404"/>
                </a:lnTo>
                <a:lnTo>
                  <a:pt x="511445" y="113481"/>
                </a:lnTo>
                <a:lnTo>
                  <a:pt x="498816" y="114566"/>
                </a:lnTo>
                <a:lnTo>
                  <a:pt x="486203" y="115660"/>
                </a:lnTo>
                <a:lnTo>
                  <a:pt x="473610" y="116769"/>
                </a:lnTo>
                <a:lnTo>
                  <a:pt x="461037" y="117895"/>
                </a:lnTo>
                <a:lnTo>
                  <a:pt x="450341" y="118871"/>
                </a:lnTo>
                <a:lnTo>
                  <a:pt x="445064" y="107975"/>
                </a:lnTo>
                <a:lnTo>
                  <a:pt x="437523" y="98329"/>
                </a:lnTo>
                <a:lnTo>
                  <a:pt x="427611" y="89989"/>
                </a:lnTo>
                <a:lnTo>
                  <a:pt x="415218" y="83009"/>
                </a:lnTo>
                <a:lnTo>
                  <a:pt x="399976" y="76925"/>
                </a:lnTo>
                <a:lnTo>
                  <a:pt x="389040" y="73802"/>
                </a:lnTo>
                <a:lnTo>
                  <a:pt x="377164" y="71370"/>
                </a:lnTo>
                <a:lnTo>
                  <a:pt x="364363" y="69596"/>
                </a:lnTo>
                <a:lnTo>
                  <a:pt x="350656" y="68445"/>
                </a:lnTo>
                <a:lnTo>
                  <a:pt x="336057" y="67886"/>
                </a:lnTo>
                <a:lnTo>
                  <a:pt x="328421" y="67817"/>
                </a:lnTo>
                <a:lnTo>
                  <a:pt x="313134" y="68107"/>
                </a:lnTo>
                <a:lnTo>
                  <a:pt x="298613" y="68987"/>
                </a:lnTo>
                <a:lnTo>
                  <a:pt x="284858" y="70472"/>
                </a:lnTo>
                <a:lnTo>
                  <a:pt x="271870" y="72577"/>
                </a:lnTo>
                <a:lnTo>
                  <a:pt x="259648" y="75317"/>
                </a:lnTo>
                <a:lnTo>
                  <a:pt x="248192" y="78707"/>
                </a:lnTo>
                <a:lnTo>
                  <a:pt x="237503" y="82763"/>
                </a:lnTo>
                <a:lnTo>
                  <a:pt x="227580" y="87500"/>
                </a:lnTo>
                <a:lnTo>
                  <a:pt x="212169" y="97374"/>
                </a:lnTo>
                <a:lnTo>
                  <a:pt x="202827" y="106091"/>
                </a:lnTo>
                <a:lnTo>
                  <a:pt x="195255" y="116096"/>
                </a:lnTo>
                <a:lnTo>
                  <a:pt x="189468" y="127421"/>
                </a:lnTo>
                <a:lnTo>
                  <a:pt x="185481" y="140097"/>
                </a:lnTo>
                <a:lnTo>
                  <a:pt x="183311" y="154153"/>
                </a:lnTo>
                <a:lnTo>
                  <a:pt x="182879" y="164591"/>
                </a:lnTo>
                <a:lnTo>
                  <a:pt x="183675" y="179865"/>
                </a:lnTo>
                <a:lnTo>
                  <a:pt x="186062" y="193888"/>
                </a:lnTo>
                <a:lnTo>
                  <a:pt x="190041" y="206649"/>
                </a:lnTo>
                <a:lnTo>
                  <a:pt x="195610" y="218136"/>
                </a:lnTo>
                <a:lnTo>
                  <a:pt x="202772" y="228335"/>
                </a:lnTo>
                <a:lnTo>
                  <a:pt x="211524" y="237236"/>
                </a:lnTo>
                <a:lnTo>
                  <a:pt x="221868" y="244825"/>
                </a:lnTo>
                <a:lnTo>
                  <a:pt x="233423" y="251334"/>
                </a:lnTo>
                <a:lnTo>
                  <a:pt x="243651" y="255879"/>
                </a:lnTo>
                <a:lnTo>
                  <a:pt x="254690" y="259767"/>
                </a:lnTo>
                <a:lnTo>
                  <a:pt x="266519" y="263007"/>
                </a:lnTo>
                <a:lnTo>
                  <a:pt x="279116" y="265604"/>
                </a:lnTo>
                <a:lnTo>
                  <a:pt x="292461" y="267566"/>
                </a:lnTo>
                <a:lnTo>
                  <a:pt x="306532" y="268900"/>
                </a:lnTo>
                <a:lnTo>
                  <a:pt x="321309" y="269614"/>
                </a:lnTo>
                <a:lnTo>
                  <a:pt x="331469" y="269747"/>
                </a:lnTo>
                <a:lnTo>
                  <a:pt x="346357" y="269475"/>
                </a:lnTo>
                <a:lnTo>
                  <a:pt x="360397" y="268624"/>
                </a:lnTo>
                <a:lnTo>
                  <a:pt x="373589" y="267146"/>
                </a:lnTo>
                <a:lnTo>
                  <a:pt x="385933" y="264994"/>
                </a:lnTo>
                <a:lnTo>
                  <a:pt x="397431" y="262118"/>
                </a:lnTo>
                <a:lnTo>
                  <a:pt x="408080" y="258471"/>
                </a:lnTo>
                <a:lnTo>
                  <a:pt x="425710" y="250021"/>
                </a:lnTo>
                <a:lnTo>
                  <a:pt x="436145" y="242501"/>
                </a:lnTo>
                <a:lnTo>
                  <a:pt x="445070" y="233471"/>
                </a:lnTo>
                <a:lnTo>
                  <a:pt x="452485" y="222930"/>
                </a:lnTo>
                <a:lnTo>
                  <a:pt x="458389" y="210879"/>
                </a:lnTo>
                <a:lnTo>
                  <a:pt x="459485" y="208025"/>
                </a:lnTo>
                <a:lnTo>
                  <a:pt x="472241" y="209174"/>
                </a:lnTo>
                <a:lnTo>
                  <a:pt x="484974" y="210301"/>
                </a:lnTo>
                <a:lnTo>
                  <a:pt x="497686" y="211407"/>
                </a:lnTo>
                <a:lnTo>
                  <a:pt x="510380" y="212494"/>
                </a:lnTo>
                <a:lnTo>
                  <a:pt x="523056" y="213564"/>
                </a:lnTo>
                <a:lnTo>
                  <a:pt x="535718" y="214619"/>
                </a:lnTo>
                <a:lnTo>
                  <a:pt x="548365" y="215660"/>
                </a:lnTo>
                <a:lnTo>
                  <a:pt x="561001" y="216690"/>
                </a:lnTo>
                <a:lnTo>
                  <a:pt x="573627" y="217709"/>
                </a:lnTo>
                <a:lnTo>
                  <a:pt x="586244" y="218720"/>
                </a:lnTo>
                <a:lnTo>
                  <a:pt x="598855" y="219724"/>
                </a:lnTo>
                <a:lnTo>
                  <a:pt x="611461" y="220724"/>
                </a:lnTo>
                <a:lnTo>
                  <a:pt x="624064" y="221720"/>
                </a:lnTo>
                <a:lnTo>
                  <a:pt x="633983" y="222503"/>
                </a:lnTo>
                <a:lnTo>
                  <a:pt x="628649" y="233073"/>
                </a:lnTo>
                <a:lnTo>
                  <a:pt x="615276" y="252704"/>
                </a:lnTo>
                <a:lnTo>
                  <a:pt x="598322" y="270373"/>
                </a:lnTo>
                <a:lnTo>
                  <a:pt x="577814" y="286140"/>
                </a:lnTo>
                <a:lnTo>
                  <a:pt x="553783" y="300062"/>
                </a:lnTo>
                <a:lnTo>
                  <a:pt x="529589" y="310895"/>
                </a:lnTo>
                <a:lnTo>
                  <a:pt x="499861" y="320759"/>
                </a:lnTo>
                <a:lnTo>
                  <a:pt x="478080" y="326233"/>
                </a:lnTo>
                <a:lnTo>
                  <a:pt x="454719" y="330826"/>
                </a:lnTo>
                <a:lnTo>
                  <a:pt x="429771" y="334538"/>
                </a:lnTo>
                <a:lnTo>
                  <a:pt x="403227" y="337370"/>
                </a:lnTo>
                <a:lnTo>
                  <a:pt x="375080" y="339320"/>
                </a:lnTo>
                <a:lnTo>
                  <a:pt x="345320" y="340389"/>
                </a:lnTo>
                <a:lnTo>
                  <a:pt x="323087" y="340613"/>
                </a:lnTo>
                <a:lnTo>
                  <a:pt x="307592" y="340485"/>
                </a:lnTo>
                <a:lnTo>
                  <a:pt x="277611" y="339453"/>
                </a:lnTo>
                <a:lnTo>
                  <a:pt x="248978" y="337389"/>
                </a:lnTo>
                <a:lnTo>
                  <a:pt x="221702" y="334293"/>
                </a:lnTo>
                <a:lnTo>
                  <a:pt x="195785" y="330166"/>
                </a:lnTo>
                <a:lnTo>
                  <a:pt x="171235" y="325007"/>
                </a:lnTo>
                <a:lnTo>
                  <a:pt x="148056" y="318816"/>
                </a:lnTo>
                <a:lnTo>
                  <a:pt x="126254" y="311593"/>
                </a:lnTo>
                <a:lnTo>
                  <a:pt x="105835" y="303338"/>
                </a:lnTo>
                <a:lnTo>
                  <a:pt x="74331" y="287053"/>
                </a:lnTo>
                <a:lnTo>
                  <a:pt x="49837" y="270030"/>
                </a:lnTo>
                <a:lnTo>
                  <a:pt x="30199" y="251198"/>
                </a:lnTo>
                <a:lnTo>
                  <a:pt x="15436" y="230536"/>
                </a:lnTo>
                <a:lnTo>
                  <a:pt x="5570" y="208023"/>
                </a:lnTo>
                <a:lnTo>
                  <a:pt x="622" y="183638"/>
                </a:lnTo>
                <a:lnTo>
                  <a:pt x="0" y="170687"/>
                </a:lnTo>
                <a:lnTo>
                  <a:pt x="608" y="157540"/>
                </a:lnTo>
                <a:lnTo>
                  <a:pt x="5467" y="132805"/>
                </a:lnTo>
                <a:lnTo>
                  <a:pt x="15165" y="110101"/>
                </a:lnTo>
                <a:lnTo>
                  <a:pt x="29681" y="89365"/>
                </a:lnTo>
                <a:lnTo>
                  <a:pt x="48996" y="70535"/>
                </a:lnTo>
                <a:lnTo>
                  <a:pt x="73087" y="53549"/>
                </a:lnTo>
                <a:lnTo>
                  <a:pt x="97801" y="40290"/>
                </a:lnTo>
                <a:lnTo>
                  <a:pt x="117639" y="31743"/>
                </a:lnTo>
                <a:lnTo>
                  <a:pt x="138838" y="24239"/>
                </a:lnTo>
                <a:lnTo>
                  <a:pt x="161398" y="17766"/>
                </a:lnTo>
                <a:lnTo>
                  <a:pt x="185318" y="12314"/>
                </a:lnTo>
                <a:lnTo>
                  <a:pt x="210598" y="7872"/>
                </a:lnTo>
                <a:lnTo>
                  <a:pt x="237238" y="4431"/>
                </a:lnTo>
                <a:lnTo>
                  <a:pt x="265239" y="1979"/>
                </a:lnTo>
                <a:lnTo>
                  <a:pt x="294601" y="505"/>
                </a:lnTo>
                <a:lnTo>
                  <a:pt x="325322" y="0"/>
                </a:lnTo>
                <a:lnTo>
                  <a:pt x="326135" y="0"/>
                </a:lnTo>
                <a:lnTo>
                  <a:pt x="341670" y="104"/>
                </a:lnTo>
                <a:lnTo>
                  <a:pt x="371543" y="936"/>
                </a:lnTo>
                <a:lnTo>
                  <a:pt x="399812" y="2600"/>
                </a:lnTo>
                <a:lnTo>
                  <a:pt x="426468" y="5097"/>
                </a:lnTo>
                <a:lnTo>
                  <a:pt x="451501" y="8427"/>
                </a:lnTo>
                <a:lnTo>
                  <a:pt x="474901" y="12588"/>
                </a:lnTo>
                <a:lnTo>
                  <a:pt x="496658" y="17582"/>
                </a:lnTo>
                <a:lnTo>
                  <a:pt x="521969" y="25145"/>
                </a:lnTo>
                <a:lnTo>
                  <a:pt x="548614" y="36384"/>
                </a:lnTo>
                <a:lnTo>
                  <a:pt x="572223" y="49577"/>
                </a:lnTo>
                <a:lnTo>
                  <a:pt x="592728" y="64758"/>
                </a:lnTo>
                <a:lnTo>
                  <a:pt x="610061" y="81961"/>
                </a:lnTo>
                <a:lnTo>
                  <a:pt x="624155" y="101220"/>
                </a:lnTo>
                <a:lnTo>
                  <a:pt x="625601" y="10363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83363" y="150749"/>
            <a:ext cx="633984" cy="340613"/>
          </a:xfrm>
          <a:custGeom>
            <a:avLst/>
            <a:gdLst/>
            <a:ahLst/>
            <a:cxnLst/>
            <a:rect l="l" t="t" r="r" b="b"/>
            <a:pathLst>
              <a:path w="633983" h="340613">
                <a:moveTo>
                  <a:pt x="496730" y="17717"/>
                </a:moveTo>
                <a:lnTo>
                  <a:pt x="475104" y="12685"/>
                </a:lnTo>
                <a:lnTo>
                  <a:pt x="451770" y="8491"/>
                </a:lnTo>
                <a:lnTo>
                  <a:pt x="426745" y="5136"/>
                </a:lnTo>
                <a:lnTo>
                  <a:pt x="400050" y="2620"/>
                </a:lnTo>
                <a:lnTo>
                  <a:pt x="371705" y="943"/>
                </a:lnTo>
                <a:lnTo>
                  <a:pt x="341729" y="104"/>
                </a:lnTo>
                <a:lnTo>
                  <a:pt x="325322" y="0"/>
                </a:lnTo>
                <a:lnTo>
                  <a:pt x="309791" y="132"/>
                </a:lnTo>
                <a:lnTo>
                  <a:pt x="279750" y="1120"/>
                </a:lnTo>
                <a:lnTo>
                  <a:pt x="251069" y="3081"/>
                </a:lnTo>
                <a:lnTo>
                  <a:pt x="223748" y="6027"/>
                </a:lnTo>
                <a:lnTo>
                  <a:pt x="197788" y="9967"/>
                </a:lnTo>
                <a:lnTo>
                  <a:pt x="173188" y="14912"/>
                </a:lnTo>
                <a:lnTo>
                  <a:pt x="149948" y="20874"/>
                </a:lnTo>
                <a:lnTo>
                  <a:pt x="128069" y="27861"/>
                </a:lnTo>
                <a:lnTo>
                  <a:pt x="107550" y="35885"/>
                </a:lnTo>
                <a:lnTo>
                  <a:pt x="88391" y="44957"/>
                </a:lnTo>
                <a:lnTo>
                  <a:pt x="60446" y="61815"/>
                </a:lnTo>
                <a:lnTo>
                  <a:pt x="38740" y="79715"/>
                </a:lnTo>
                <a:lnTo>
                  <a:pt x="21822" y="99491"/>
                </a:lnTo>
                <a:lnTo>
                  <a:pt x="9712" y="121203"/>
                </a:lnTo>
                <a:lnTo>
                  <a:pt x="2431" y="144915"/>
                </a:lnTo>
                <a:lnTo>
                  <a:pt x="0" y="170687"/>
                </a:lnTo>
                <a:lnTo>
                  <a:pt x="622" y="183638"/>
                </a:lnTo>
                <a:lnTo>
                  <a:pt x="5570" y="208022"/>
                </a:lnTo>
                <a:lnTo>
                  <a:pt x="15436" y="230535"/>
                </a:lnTo>
                <a:lnTo>
                  <a:pt x="30199" y="251197"/>
                </a:lnTo>
                <a:lnTo>
                  <a:pt x="49837" y="270029"/>
                </a:lnTo>
                <a:lnTo>
                  <a:pt x="74331" y="287053"/>
                </a:lnTo>
                <a:lnTo>
                  <a:pt x="96146" y="298823"/>
                </a:lnTo>
                <a:lnTo>
                  <a:pt x="115872" y="307594"/>
                </a:lnTo>
                <a:lnTo>
                  <a:pt x="136983" y="315333"/>
                </a:lnTo>
                <a:lnTo>
                  <a:pt x="159474" y="322040"/>
                </a:lnTo>
                <a:lnTo>
                  <a:pt x="183339" y="327715"/>
                </a:lnTo>
                <a:lnTo>
                  <a:pt x="208573" y="332358"/>
                </a:lnTo>
                <a:lnTo>
                  <a:pt x="235170" y="335970"/>
                </a:lnTo>
                <a:lnTo>
                  <a:pt x="263125" y="338549"/>
                </a:lnTo>
                <a:lnTo>
                  <a:pt x="292433" y="340097"/>
                </a:lnTo>
                <a:lnTo>
                  <a:pt x="323087" y="340613"/>
                </a:lnTo>
                <a:lnTo>
                  <a:pt x="329776" y="340593"/>
                </a:lnTo>
                <a:lnTo>
                  <a:pt x="360156" y="339964"/>
                </a:lnTo>
                <a:lnTo>
                  <a:pt x="389026" y="338454"/>
                </a:lnTo>
                <a:lnTo>
                  <a:pt x="416368" y="336064"/>
                </a:lnTo>
                <a:lnTo>
                  <a:pt x="442166" y="332792"/>
                </a:lnTo>
                <a:lnTo>
                  <a:pt x="466404" y="328639"/>
                </a:lnTo>
                <a:lnTo>
                  <a:pt x="489065" y="323606"/>
                </a:lnTo>
                <a:lnTo>
                  <a:pt x="510132" y="317691"/>
                </a:lnTo>
                <a:lnTo>
                  <a:pt x="540315" y="306349"/>
                </a:lnTo>
                <a:lnTo>
                  <a:pt x="565913" y="293327"/>
                </a:lnTo>
                <a:lnTo>
                  <a:pt x="588196" y="278490"/>
                </a:lnTo>
                <a:lnTo>
                  <a:pt x="607047" y="261780"/>
                </a:lnTo>
                <a:lnTo>
                  <a:pt x="622348" y="243137"/>
                </a:lnTo>
                <a:lnTo>
                  <a:pt x="633983" y="222503"/>
                </a:lnTo>
                <a:lnTo>
                  <a:pt x="624056" y="221720"/>
                </a:lnTo>
                <a:lnTo>
                  <a:pt x="611427" y="220724"/>
                </a:lnTo>
                <a:lnTo>
                  <a:pt x="598780" y="219724"/>
                </a:lnTo>
                <a:lnTo>
                  <a:pt x="586119" y="218720"/>
                </a:lnTo>
                <a:lnTo>
                  <a:pt x="573447" y="217709"/>
                </a:lnTo>
                <a:lnTo>
                  <a:pt x="560767" y="216690"/>
                </a:lnTo>
                <a:lnTo>
                  <a:pt x="548084" y="215660"/>
                </a:lnTo>
                <a:lnTo>
                  <a:pt x="535400" y="214619"/>
                </a:lnTo>
                <a:lnTo>
                  <a:pt x="522720" y="213564"/>
                </a:lnTo>
                <a:lnTo>
                  <a:pt x="510046" y="212494"/>
                </a:lnTo>
                <a:lnTo>
                  <a:pt x="497382" y="211407"/>
                </a:lnTo>
                <a:lnTo>
                  <a:pt x="484731" y="210301"/>
                </a:lnTo>
                <a:lnTo>
                  <a:pt x="472098" y="209174"/>
                </a:lnTo>
                <a:lnTo>
                  <a:pt x="459485" y="208025"/>
                </a:lnTo>
                <a:lnTo>
                  <a:pt x="458385" y="210879"/>
                </a:lnTo>
                <a:lnTo>
                  <a:pt x="452389" y="222930"/>
                </a:lnTo>
                <a:lnTo>
                  <a:pt x="444832" y="233470"/>
                </a:lnTo>
                <a:lnTo>
                  <a:pt x="435812" y="242501"/>
                </a:lnTo>
                <a:lnTo>
                  <a:pt x="425424" y="250021"/>
                </a:lnTo>
                <a:lnTo>
                  <a:pt x="413765" y="256031"/>
                </a:lnTo>
                <a:lnTo>
                  <a:pt x="396820" y="262263"/>
                </a:lnTo>
                <a:lnTo>
                  <a:pt x="385243" y="265083"/>
                </a:lnTo>
                <a:lnTo>
                  <a:pt x="372811" y="267194"/>
                </a:lnTo>
                <a:lnTo>
                  <a:pt x="359557" y="268644"/>
                </a:lnTo>
                <a:lnTo>
                  <a:pt x="345512" y="269479"/>
                </a:lnTo>
                <a:lnTo>
                  <a:pt x="330707" y="269747"/>
                </a:lnTo>
                <a:lnTo>
                  <a:pt x="320708" y="269613"/>
                </a:lnTo>
                <a:lnTo>
                  <a:pt x="306125" y="268900"/>
                </a:lnTo>
                <a:lnTo>
                  <a:pt x="292185" y="267566"/>
                </a:lnTo>
                <a:lnTo>
                  <a:pt x="278912" y="265604"/>
                </a:lnTo>
                <a:lnTo>
                  <a:pt x="266325" y="263006"/>
                </a:lnTo>
                <a:lnTo>
                  <a:pt x="254446" y="259767"/>
                </a:lnTo>
                <a:lnTo>
                  <a:pt x="243295" y="255878"/>
                </a:lnTo>
                <a:lnTo>
                  <a:pt x="232895" y="251333"/>
                </a:lnTo>
                <a:lnTo>
                  <a:pt x="223265" y="246125"/>
                </a:lnTo>
                <a:lnTo>
                  <a:pt x="211292" y="237420"/>
                </a:lnTo>
                <a:lnTo>
                  <a:pt x="202662" y="228514"/>
                </a:lnTo>
                <a:lnTo>
                  <a:pt x="195573" y="218298"/>
                </a:lnTo>
                <a:lnTo>
                  <a:pt x="190038" y="206785"/>
                </a:lnTo>
                <a:lnTo>
                  <a:pt x="186070" y="193988"/>
                </a:lnTo>
                <a:lnTo>
                  <a:pt x="183679" y="179919"/>
                </a:lnTo>
                <a:lnTo>
                  <a:pt x="182879" y="164591"/>
                </a:lnTo>
                <a:lnTo>
                  <a:pt x="183278" y="154530"/>
                </a:lnTo>
                <a:lnTo>
                  <a:pt x="185404" y="140381"/>
                </a:lnTo>
                <a:lnTo>
                  <a:pt x="189336" y="127626"/>
                </a:lnTo>
                <a:lnTo>
                  <a:pt x="195043" y="116232"/>
                </a:lnTo>
                <a:lnTo>
                  <a:pt x="202494" y="106170"/>
                </a:lnTo>
                <a:lnTo>
                  <a:pt x="211658" y="97408"/>
                </a:lnTo>
                <a:lnTo>
                  <a:pt x="222503" y="89915"/>
                </a:lnTo>
                <a:lnTo>
                  <a:pt x="237303" y="82552"/>
                </a:lnTo>
                <a:lnTo>
                  <a:pt x="248049" y="78554"/>
                </a:lnTo>
                <a:lnTo>
                  <a:pt x="259577" y="75212"/>
                </a:lnTo>
                <a:lnTo>
                  <a:pt x="271871" y="72510"/>
                </a:lnTo>
                <a:lnTo>
                  <a:pt x="284918" y="70435"/>
                </a:lnTo>
                <a:lnTo>
                  <a:pt x="298702" y="68971"/>
                </a:lnTo>
                <a:lnTo>
                  <a:pt x="313208" y="68103"/>
                </a:lnTo>
                <a:lnTo>
                  <a:pt x="328421" y="67817"/>
                </a:lnTo>
                <a:lnTo>
                  <a:pt x="336057" y="67886"/>
                </a:lnTo>
                <a:lnTo>
                  <a:pt x="350656" y="68445"/>
                </a:lnTo>
                <a:lnTo>
                  <a:pt x="364363" y="69595"/>
                </a:lnTo>
                <a:lnTo>
                  <a:pt x="377164" y="71370"/>
                </a:lnTo>
                <a:lnTo>
                  <a:pt x="389040" y="73802"/>
                </a:lnTo>
                <a:lnTo>
                  <a:pt x="399976" y="76924"/>
                </a:lnTo>
                <a:lnTo>
                  <a:pt x="409955" y="80771"/>
                </a:lnTo>
                <a:lnTo>
                  <a:pt x="427611" y="89988"/>
                </a:lnTo>
                <a:lnTo>
                  <a:pt x="437523" y="98329"/>
                </a:lnTo>
                <a:lnTo>
                  <a:pt x="445064" y="107975"/>
                </a:lnTo>
                <a:lnTo>
                  <a:pt x="450341" y="118871"/>
                </a:lnTo>
                <a:lnTo>
                  <a:pt x="461037" y="117895"/>
                </a:lnTo>
                <a:lnTo>
                  <a:pt x="473610" y="116769"/>
                </a:lnTo>
                <a:lnTo>
                  <a:pt x="486203" y="115660"/>
                </a:lnTo>
                <a:lnTo>
                  <a:pt x="498816" y="114565"/>
                </a:lnTo>
                <a:lnTo>
                  <a:pt x="511445" y="113481"/>
                </a:lnTo>
                <a:lnTo>
                  <a:pt x="524090" y="112404"/>
                </a:lnTo>
                <a:lnTo>
                  <a:pt x="536749" y="111331"/>
                </a:lnTo>
                <a:lnTo>
                  <a:pt x="549420" y="110257"/>
                </a:lnTo>
                <a:lnTo>
                  <a:pt x="562101" y="109181"/>
                </a:lnTo>
                <a:lnTo>
                  <a:pt x="574791" y="108098"/>
                </a:lnTo>
                <a:lnTo>
                  <a:pt x="587487" y="107005"/>
                </a:lnTo>
                <a:lnTo>
                  <a:pt x="600189" y="105899"/>
                </a:lnTo>
                <a:lnTo>
                  <a:pt x="612895" y="104775"/>
                </a:lnTo>
                <a:lnTo>
                  <a:pt x="625601" y="103631"/>
                </a:lnTo>
                <a:lnTo>
                  <a:pt x="623862" y="100748"/>
                </a:lnTo>
                <a:lnTo>
                  <a:pt x="617188" y="90928"/>
                </a:lnTo>
                <a:lnTo>
                  <a:pt x="609672" y="81622"/>
                </a:lnTo>
                <a:lnTo>
                  <a:pt x="601329" y="72824"/>
                </a:lnTo>
                <a:lnTo>
                  <a:pt x="592176" y="64532"/>
                </a:lnTo>
                <a:lnTo>
                  <a:pt x="582232" y="56740"/>
                </a:lnTo>
                <a:lnTo>
                  <a:pt x="571511" y="49445"/>
                </a:lnTo>
                <a:lnTo>
                  <a:pt x="560032" y="42642"/>
                </a:lnTo>
                <a:lnTo>
                  <a:pt x="547810" y="36327"/>
                </a:lnTo>
                <a:lnTo>
                  <a:pt x="534863" y="30496"/>
                </a:lnTo>
                <a:lnTo>
                  <a:pt x="521207" y="25145"/>
                </a:lnTo>
                <a:lnTo>
                  <a:pt x="516626" y="23588"/>
                </a:lnTo>
                <a:lnTo>
                  <a:pt x="506895" y="20548"/>
                </a:lnTo>
                <a:lnTo>
                  <a:pt x="496730" y="1771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83363" y="150749"/>
            <a:ext cx="633984" cy="340614"/>
          </a:xfrm>
          <a:custGeom>
            <a:avLst/>
            <a:gdLst/>
            <a:ahLst/>
            <a:cxnLst/>
            <a:rect l="l" t="t" r="r" b="b"/>
            <a:pathLst>
              <a:path w="633983" h="340614">
                <a:moveTo>
                  <a:pt x="625601" y="103631"/>
                </a:moveTo>
                <a:lnTo>
                  <a:pt x="612895" y="104775"/>
                </a:lnTo>
                <a:lnTo>
                  <a:pt x="600189" y="105899"/>
                </a:lnTo>
                <a:lnTo>
                  <a:pt x="587487" y="107005"/>
                </a:lnTo>
                <a:lnTo>
                  <a:pt x="574791" y="108098"/>
                </a:lnTo>
                <a:lnTo>
                  <a:pt x="562101" y="109181"/>
                </a:lnTo>
                <a:lnTo>
                  <a:pt x="549420" y="110258"/>
                </a:lnTo>
                <a:lnTo>
                  <a:pt x="536749" y="111331"/>
                </a:lnTo>
                <a:lnTo>
                  <a:pt x="524090" y="112404"/>
                </a:lnTo>
                <a:lnTo>
                  <a:pt x="511445" y="113481"/>
                </a:lnTo>
                <a:lnTo>
                  <a:pt x="498816" y="114566"/>
                </a:lnTo>
                <a:lnTo>
                  <a:pt x="486203" y="115660"/>
                </a:lnTo>
                <a:lnTo>
                  <a:pt x="473610" y="116769"/>
                </a:lnTo>
                <a:lnTo>
                  <a:pt x="461037" y="117895"/>
                </a:lnTo>
                <a:lnTo>
                  <a:pt x="450341" y="118871"/>
                </a:lnTo>
                <a:lnTo>
                  <a:pt x="445064" y="107975"/>
                </a:lnTo>
                <a:lnTo>
                  <a:pt x="437523" y="98329"/>
                </a:lnTo>
                <a:lnTo>
                  <a:pt x="427611" y="89989"/>
                </a:lnTo>
                <a:lnTo>
                  <a:pt x="415218" y="83009"/>
                </a:lnTo>
                <a:lnTo>
                  <a:pt x="399976" y="76925"/>
                </a:lnTo>
                <a:lnTo>
                  <a:pt x="389040" y="73802"/>
                </a:lnTo>
                <a:lnTo>
                  <a:pt x="377164" y="71370"/>
                </a:lnTo>
                <a:lnTo>
                  <a:pt x="364363" y="69596"/>
                </a:lnTo>
                <a:lnTo>
                  <a:pt x="350656" y="68445"/>
                </a:lnTo>
                <a:lnTo>
                  <a:pt x="336057" y="67886"/>
                </a:lnTo>
                <a:lnTo>
                  <a:pt x="328421" y="67817"/>
                </a:lnTo>
                <a:lnTo>
                  <a:pt x="313208" y="68103"/>
                </a:lnTo>
                <a:lnTo>
                  <a:pt x="298702" y="68971"/>
                </a:lnTo>
                <a:lnTo>
                  <a:pt x="284918" y="70435"/>
                </a:lnTo>
                <a:lnTo>
                  <a:pt x="271871" y="72510"/>
                </a:lnTo>
                <a:lnTo>
                  <a:pt x="259577" y="75212"/>
                </a:lnTo>
                <a:lnTo>
                  <a:pt x="248049" y="78554"/>
                </a:lnTo>
                <a:lnTo>
                  <a:pt x="237303" y="82552"/>
                </a:lnTo>
                <a:lnTo>
                  <a:pt x="227354" y="87220"/>
                </a:lnTo>
                <a:lnTo>
                  <a:pt x="211658" y="97408"/>
                </a:lnTo>
                <a:lnTo>
                  <a:pt x="202494" y="106170"/>
                </a:lnTo>
                <a:lnTo>
                  <a:pt x="195043" y="116232"/>
                </a:lnTo>
                <a:lnTo>
                  <a:pt x="189336" y="127626"/>
                </a:lnTo>
                <a:lnTo>
                  <a:pt x="185404" y="140382"/>
                </a:lnTo>
                <a:lnTo>
                  <a:pt x="183278" y="154530"/>
                </a:lnTo>
                <a:lnTo>
                  <a:pt x="182879" y="164591"/>
                </a:lnTo>
                <a:lnTo>
                  <a:pt x="183679" y="179920"/>
                </a:lnTo>
                <a:lnTo>
                  <a:pt x="186070" y="193989"/>
                </a:lnTo>
                <a:lnTo>
                  <a:pt x="190038" y="206786"/>
                </a:lnTo>
                <a:lnTo>
                  <a:pt x="195573" y="218298"/>
                </a:lnTo>
                <a:lnTo>
                  <a:pt x="202662" y="228514"/>
                </a:lnTo>
                <a:lnTo>
                  <a:pt x="211292" y="237421"/>
                </a:lnTo>
                <a:lnTo>
                  <a:pt x="221450" y="245006"/>
                </a:lnTo>
                <a:lnTo>
                  <a:pt x="232895" y="251334"/>
                </a:lnTo>
                <a:lnTo>
                  <a:pt x="243295" y="255879"/>
                </a:lnTo>
                <a:lnTo>
                  <a:pt x="254446" y="259767"/>
                </a:lnTo>
                <a:lnTo>
                  <a:pt x="266325" y="263007"/>
                </a:lnTo>
                <a:lnTo>
                  <a:pt x="278912" y="265604"/>
                </a:lnTo>
                <a:lnTo>
                  <a:pt x="292185" y="267566"/>
                </a:lnTo>
                <a:lnTo>
                  <a:pt x="306125" y="268900"/>
                </a:lnTo>
                <a:lnTo>
                  <a:pt x="320708" y="269614"/>
                </a:lnTo>
                <a:lnTo>
                  <a:pt x="330707" y="269747"/>
                </a:lnTo>
                <a:lnTo>
                  <a:pt x="345512" y="269480"/>
                </a:lnTo>
                <a:lnTo>
                  <a:pt x="359557" y="268644"/>
                </a:lnTo>
                <a:lnTo>
                  <a:pt x="372811" y="267194"/>
                </a:lnTo>
                <a:lnTo>
                  <a:pt x="385243" y="265083"/>
                </a:lnTo>
                <a:lnTo>
                  <a:pt x="396820" y="262263"/>
                </a:lnTo>
                <a:lnTo>
                  <a:pt x="407512" y="258687"/>
                </a:lnTo>
                <a:lnTo>
                  <a:pt x="425424" y="250021"/>
                </a:lnTo>
                <a:lnTo>
                  <a:pt x="435812" y="242501"/>
                </a:lnTo>
                <a:lnTo>
                  <a:pt x="444832" y="233471"/>
                </a:lnTo>
                <a:lnTo>
                  <a:pt x="452389" y="222930"/>
                </a:lnTo>
                <a:lnTo>
                  <a:pt x="458385" y="210879"/>
                </a:lnTo>
                <a:lnTo>
                  <a:pt x="459485" y="208025"/>
                </a:lnTo>
                <a:lnTo>
                  <a:pt x="472098" y="209174"/>
                </a:lnTo>
                <a:lnTo>
                  <a:pt x="484731" y="210301"/>
                </a:lnTo>
                <a:lnTo>
                  <a:pt x="497382" y="211407"/>
                </a:lnTo>
                <a:lnTo>
                  <a:pt x="510046" y="212494"/>
                </a:lnTo>
                <a:lnTo>
                  <a:pt x="522720" y="213564"/>
                </a:lnTo>
                <a:lnTo>
                  <a:pt x="535400" y="214619"/>
                </a:lnTo>
                <a:lnTo>
                  <a:pt x="548084" y="215660"/>
                </a:lnTo>
                <a:lnTo>
                  <a:pt x="560767" y="216690"/>
                </a:lnTo>
                <a:lnTo>
                  <a:pt x="573447" y="217709"/>
                </a:lnTo>
                <a:lnTo>
                  <a:pt x="586119" y="218720"/>
                </a:lnTo>
                <a:lnTo>
                  <a:pt x="598780" y="219724"/>
                </a:lnTo>
                <a:lnTo>
                  <a:pt x="611427" y="220724"/>
                </a:lnTo>
                <a:lnTo>
                  <a:pt x="624056" y="221720"/>
                </a:lnTo>
                <a:lnTo>
                  <a:pt x="633983" y="222503"/>
                </a:lnTo>
                <a:lnTo>
                  <a:pt x="622348" y="243137"/>
                </a:lnTo>
                <a:lnTo>
                  <a:pt x="607047" y="261780"/>
                </a:lnTo>
                <a:lnTo>
                  <a:pt x="588196" y="278491"/>
                </a:lnTo>
                <a:lnTo>
                  <a:pt x="565913" y="293327"/>
                </a:lnTo>
                <a:lnTo>
                  <a:pt x="540315" y="306349"/>
                </a:lnTo>
                <a:lnTo>
                  <a:pt x="520063" y="314403"/>
                </a:lnTo>
                <a:lnTo>
                  <a:pt x="499799" y="320759"/>
                </a:lnTo>
                <a:lnTo>
                  <a:pt x="477932" y="326233"/>
                </a:lnTo>
                <a:lnTo>
                  <a:pt x="454481" y="330826"/>
                </a:lnTo>
                <a:lnTo>
                  <a:pt x="429461" y="334538"/>
                </a:lnTo>
                <a:lnTo>
                  <a:pt x="402889" y="337370"/>
                </a:lnTo>
                <a:lnTo>
                  <a:pt x="374781" y="339320"/>
                </a:lnTo>
                <a:lnTo>
                  <a:pt x="345154" y="340389"/>
                </a:lnTo>
                <a:lnTo>
                  <a:pt x="323087" y="340613"/>
                </a:lnTo>
                <a:lnTo>
                  <a:pt x="307592" y="340485"/>
                </a:lnTo>
                <a:lnTo>
                  <a:pt x="277611" y="339453"/>
                </a:lnTo>
                <a:lnTo>
                  <a:pt x="248978" y="337389"/>
                </a:lnTo>
                <a:lnTo>
                  <a:pt x="221702" y="334293"/>
                </a:lnTo>
                <a:lnTo>
                  <a:pt x="195785" y="330166"/>
                </a:lnTo>
                <a:lnTo>
                  <a:pt x="171235" y="325007"/>
                </a:lnTo>
                <a:lnTo>
                  <a:pt x="148056" y="318816"/>
                </a:lnTo>
                <a:lnTo>
                  <a:pt x="126254" y="311593"/>
                </a:lnTo>
                <a:lnTo>
                  <a:pt x="105835" y="303338"/>
                </a:lnTo>
                <a:lnTo>
                  <a:pt x="74331" y="287053"/>
                </a:lnTo>
                <a:lnTo>
                  <a:pt x="49837" y="270030"/>
                </a:lnTo>
                <a:lnTo>
                  <a:pt x="30199" y="251198"/>
                </a:lnTo>
                <a:lnTo>
                  <a:pt x="15436" y="230536"/>
                </a:lnTo>
                <a:lnTo>
                  <a:pt x="5570" y="208023"/>
                </a:lnTo>
                <a:lnTo>
                  <a:pt x="622" y="183638"/>
                </a:lnTo>
                <a:lnTo>
                  <a:pt x="0" y="170687"/>
                </a:lnTo>
                <a:lnTo>
                  <a:pt x="608" y="157540"/>
                </a:lnTo>
                <a:lnTo>
                  <a:pt x="5467" y="132805"/>
                </a:lnTo>
                <a:lnTo>
                  <a:pt x="15165" y="110101"/>
                </a:lnTo>
                <a:lnTo>
                  <a:pt x="29681" y="89365"/>
                </a:lnTo>
                <a:lnTo>
                  <a:pt x="48996" y="70535"/>
                </a:lnTo>
                <a:lnTo>
                  <a:pt x="73087" y="53549"/>
                </a:lnTo>
                <a:lnTo>
                  <a:pt x="97801" y="40290"/>
                </a:lnTo>
                <a:lnTo>
                  <a:pt x="117639" y="31743"/>
                </a:lnTo>
                <a:lnTo>
                  <a:pt x="138838" y="24239"/>
                </a:lnTo>
                <a:lnTo>
                  <a:pt x="161398" y="17766"/>
                </a:lnTo>
                <a:lnTo>
                  <a:pt x="185318" y="12314"/>
                </a:lnTo>
                <a:lnTo>
                  <a:pt x="210598" y="7872"/>
                </a:lnTo>
                <a:lnTo>
                  <a:pt x="237238" y="4431"/>
                </a:lnTo>
                <a:lnTo>
                  <a:pt x="265239" y="1979"/>
                </a:lnTo>
                <a:lnTo>
                  <a:pt x="294601" y="505"/>
                </a:lnTo>
                <a:lnTo>
                  <a:pt x="325322" y="0"/>
                </a:lnTo>
                <a:lnTo>
                  <a:pt x="326135" y="0"/>
                </a:lnTo>
                <a:lnTo>
                  <a:pt x="341729" y="104"/>
                </a:lnTo>
                <a:lnTo>
                  <a:pt x="371705" y="943"/>
                </a:lnTo>
                <a:lnTo>
                  <a:pt x="400050" y="2621"/>
                </a:lnTo>
                <a:lnTo>
                  <a:pt x="426745" y="5137"/>
                </a:lnTo>
                <a:lnTo>
                  <a:pt x="451770" y="8492"/>
                </a:lnTo>
                <a:lnTo>
                  <a:pt x="475104" y="12685"/>
                </a:lnTo>
                <a:lnTo>
                  <a:pt x="496730" y="17718"/>
                </a:lnTo>
                <a:lnTo>
                  <a:pt x="521207" y="25145"/>
                </a:lnTo>
                <a:lnTo>
                  <a:pt x="547810" y="36327"/>
                </a:lnTo>
                <a:lnTo>
                  <a:pt x="571511" y="49445"/>
                </a:lnTo>
                <a:lnTo>
                  <a:pt x="592176" y="64532"/>
                </a:lnTo>
                <a:lnTo>
                  <a:pt x="609672" y="81622"/>
                </a:lnTo>
                <a:lnTo>
                  <a:pt x="623862" y="100748"/>
                </a:lnTo>
                <a:lnTo>
                  <a:pt x="625601" y="103631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62539" y="760349"/>
            <a:ext cx="1143000" cy="762000"/>
          </a:xfrm>
          <a:custGeom>
            <a:avLst/>
            <a:gdLst/>
            <a:ahLst/>
            <a:cxnLst/>
            <a:rect l="l" t="t" r="r" b="b"/>
            <a:pathLst>
              <a:path w="1143000" h="762000">
                <a:moveTo>
                  <a:pt x="215646" y="546353"/>
                </a:moveTo>
                <a:lnTo>
                  <a:pt x="0" y="546353"/>
                </a:lnTo>
                <a:lnTo>
                  <a:pt x="571500" y="761999"/>
                </a:lnTo>
                <a:lnTo>
                  <a:pt x="1143000" y="546353"/>
                </a:lnTo>
                <a:lnTo>
                  <a:pt x="927354" y="546353"/>
                </a:lnTo>
                <a:lnTo>
                  <a:pt x="927354" y="0"/>
                </a:lnTo>
                <a:lnTo>
                  <a:pt x="215645" y="0"/>
                </a:lnTo>
                <a:lnTo>
                  <a:pt x="215646" y="546353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2539" y="760349"/>
            <a:ext cx="1143000" cy="762000"/>
          </a:xfrm>
          <a:custGeom>
            <a:avLst/>
            <a:gdLst/>
            <a:ahLst/>
            <a:cxnLst/>
            <a:rect l="l" t="t" r="r" b="b"/>
            <a:pathLst>
              <a:path w="1143000" h="762000">
                <a:moveTo>
                  <a:pt x="0" y="546353"/>
                </a:moveTo>
                <a:lnTo>
                  <a:pt x="215646" y="546353"/>
                </a:lnTo>
                <a:lnTo>
                  <a:pt x="215645" y="0"/>
                </a:lnTo>
                <a:lnTo>
                  <a:pt x="927354" y="0"/>
                </a:lnTo>
                <a:lnTo>
                  <a:pt x="927354" y="546353"/>
                </a:lnTo>
                <a:lnTo>
                  <a:pt x="1143000" y="546353"/>
                </a:lnTo>
                <a:lnTo>
                  <a:pt x="571500" y="761999"/>
                </a:lnTo>
                <a:lnTo>
                  <a:pt x="0" y="546353"/>
                </a:lnTo>
                <a:close/>
              </a:path>
            </a:pathLst>
          </a:custGeom>
          <a:ln w="9525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2847" y="1552649"/>
            <a:ext cx="216408" cy="194489"/>
          </a:xfrm>
          <a:custGeom>
            <a:avLst/>
            <a:gdLst/>
            <a:ahLst/>
            <a:cxnLst/>
            <a:rect l="l" t="t" r="r" b="b"/>
            <a:pathLst>
              <a:path w="216408" h="194489">
                <a:moveTo>
                  <a:pt x="183911" y="18012"/>
                </a:moveTo>
                <a:lnTo>
                  <a:pt x="174183" y="14112"/>
                </a:lnTo>
                <a:lnTo>
                  <a:pt x="163433" y="10590"/>
                </a:lnTo>
                <a:lnTo>
                  <a:pt x="151562" y="7478"/>
                </a:lnTo>
                <a:lnTo>
                  <a:pt x="138467" y="4810"/>
                </a:lnTo>
                <a:lnTo>
                  <a:pt x="124048" y="2619"/>
                </a:lnTo>
                <a:lnTo>
                  <a:pt x="108203" y="941"/>
                </a:lnTo>
                <a:lnTo>
                  <a:pt x="91678" y="78"/>
                </a:lnTo>
                <a:lnTo>
                  <a:pt x="77885" y="0"/>
                </a:lnTo>
                <a:lnTo>
                  <a:pt x="64985" y="616"/>
                </a:lnTo>
                <a:lnTo>
                  <a:pt x="52938" y="1968"/>
                </a:lnTo>
                <a:lnTo>
                  <a:pt x="41703" y="4095"/>
                </a:lnTo>
                <a:lnTo>
                  <a:pt x="31241" y="7037"/>
                </a:lnTo>
                <a:lnTo>
                  <a:pt x="11771" y="15536"/>
                </a:lnTo>
                <a:lnTo>
                  <a:pt x="2964" y="24149"/>
                </a:lnTo>
                <a:lnTo>
                  <a:pt x="0" y="34469"/>
                </a:lnTo>
                <a:lnTo>
                  <a:pt x="91" y="37129"/>
                </a:lnTo>
                <a:lnTo>
                  <a:pt x="2104" y="48111"/>
                </a:lnTo>
                <a:lnTo>
                  <a:pt x="6856" y="60310"/>
                </a:lnTo>
                <a:lnTo>
                  <a:pt x="14477" y="73331"/>
                </a:lnTo>
                <a:lnTo>
                  <a:pt x="21378" y="84462"/>
                </a:lnTo>
                <a:lnTo>
                  <a:pt x="28109" y="95185"/>
                </a:lnTo>
                <a:lnTo>
                  <a:pt x="34896" y="105884"/>
                </a:lnTo>
                <a:lnTo>
                  <a:pt x="41726" y="116566"/>
                </a:lnTo>
                <a:lnTo>
                  <a:pt x="48590" y="127238"/>
                </a:lnTo>
                <a:lnTo>
                  <a:pt x="55478" y="137907"/>
                </a:lnTo>
                <a:lnTo>
                  <a:pt x="62379" y="148580"/>
                </a:lnTo>
                <a:lnTo>
                  <a:pt x="69284" y="159262"/>
                </a:lnTo>
                <a:lnTo>
                  <a:pt x="76182" y="169962"/>
                </a:lnTo>
                <a:lnTo>
                  <a:pt x="83062" y="180686"/>
                </a:lnTo>
                <a:lnTo>
                  <a:pt x="89915" y="191441"/>
                </a:lnTo>
                <a:lnTo>
                  <a:pt x="101878" y="192202"/>
                </a:lnTo>
                <a:lnTo>
                  <a:pt x="114651" y="193172"/>
                </a:lnTo>
                <a:lnTo>
                  <a:pt x="127253" y="194489"/>
                </a:lnTo>
                <a:lnTo>
                  <a:pt x="127388" y="194296"/>
                </a:lnTo>
                <a:lnTo>
                  <a:pt x="134645" y="183799"/>
                </a:lnTo>
                <a:lnTo>
                  <a:pt x="141831" y="173303"/>
                </a:lnTo>
                <a:lnTo>
                  <a:pt x="148961" y="162807"/>
                </a:lnTo>
                <a:lnTo>
                  <a:pt x="156056" y="152310"/>
                </a:lnTo>
                <a:lnTo>
                  <a:pt x="163133" y="141814"/>
                </a:lnTo>
                <a:lnTo>
                  <a:pt x="170209" y="131318"/>
                </a:lnTo>
                <a:lnTo>
                  <a:pt x="177304" y="120822"/>
                </a:lnTo>
                <a:lnTo>
                  <a:pt x="184436" y="110325"/>
                </a:lnTo>
                <a:lnTo>
                  <a:pt x="191622" y="99829"/>
                </a:lnTo>
                <a:lnTo>
                  <a:pt x="198881" y="89333"/>
                </a:lnTo>
                <a:lnTo>
                  <a:pt x="201885" y="84827"/>
                </a:lnTo>
                <a:lnTo>
                  <a:pt x="209868" y="71325"/>
                </a:lnTo>
                <a:lnTo>
                  <a:pt x="214752" y="60084"/>
                </a:lnTo>
                <a:lnTo>
                  <a:pt x="216407" y="51233"/>
                </a:lnTo>
                <a:lnTo>
                  <a:pt x="216143" y="48223"/>
                </a:lnTo>
                <a:lnTo>
                  <a:pt x="211832" y="38810"/>
                </a:lnTo>
                <a:lnTo>
                  <a:pt x="202439" y="29483"/>
                </a:lnTo>
                <a:lnTo>
                  <a:pt x="188213" y="19991"/>
                </a:lnTo>
                <a:lnTo>
                  <a:pt x="183911" y="1801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2847" y="1552649"/>
            <a:ext cx="216408" cy="194489"/>
          </a:xfrm>
          <a:custGeom>
            <a:avLst/>
            <a:gdLst/>
            <a:ahLst/>
            <a:cxnLst/>
            <a:rect l="l" t="t" r="r" b="b"/>
            <a:pathLst>
              <a:path w="216408" h="194489">
                <a:moveTo>
                  <a:pt x="127253" y="194489"/>
                </a:moveTo>
                <a:lnTo>
                  <a:pt x="114651" y="193172"/>
                </a:lnTo>
                <a:lnTo>
                  <a:pt x="101878" y="192202"/>
                </a:lnTo>
                <a:lnTo>
                  <a:pt x="89915" y="191441"/>
                </a:lnTo>
                <a:lnTo>
                  <a:pt x="83062" y="180686"/>
                </a:lnTo>
                <a:lnTo>
                  <a:pt x="76182" y="169962"/>
                </a:lnTo>
                <a:lnTo>
                  <a:pt x="69284" y="159262"/>
                </a:lnTo>
                <a:lnTo>
                  <a:pt x="62379" y="148580"/>
                </a:lnTo>
                <a:lnTo>
                  <a:pt x="55478" y="137907"/>
                </a:lnTo>
                <a:lnTo>
                  <a:pt x="48590" y="127238"/>
                </a:lnTo>
                <a:lnTo>
                  <a:pt x="41726" y="116566"/>
                </a:lnTo>
                <a:lnTo>
                  <a:pt x="34896" y="105884"/>
                </a:lnTo>
                <a:lnTo>
                  <a:pt x="28109" y="95185"/>
                </a:lnTo>
                <a:lnTo>
                  <a:pt x="21378" y="84462"/>
                </a:lnTo>
                <a:lnTo>
                  <a:pt x="14710" y="73709"/>
                </a:lnTo>
                <a:lnTo>
                  <a:pt x="6856" y="60310"/>
                </a:lnTo>
                <a:lnTo>
                  <a:pt x="2104" y="48111"/>
                </a:lnTo>
                <a:lnTo>
                  <a:pt x="91" y="37129"/>
                </a:lnTo>
                <a:lnTo>
                  <a:pt x="0" y="34469"/>
                </a:lnTo>
                <a:lnTo>
                  <a:pt x="2964" y="24149"/>
                </a:lnTo>
                <a:lnTo>
                  <a:pt x="11771" y="15536"/>
                </a:lnTo>
                <a:lnTo>
                  <a:pt x="26289" y="8630"/>
                </a:lnTo>
                <a:lnTo>
                  <a:pt x="41703" y="4095"/>
                </a:lnTo>
                <a:lnTo>
                  <a:pt x="52938" y="1968"/>
                </a:lnTo>
                <a:lnTo>
                  <a:pt x="64985" y="616"/>
                </a:lnTo>
                <a:lnTo>
                  <a:pt x="77885" y="0"/>
                </a:lnTo>
                <a:lnTo>
                  <a:pt x="91678" y="78"/>
                </a:lnTo>
                <a:lnTo>
                  <a:pt x="106403" y="813"/>
                </a:lnTo>
                <a:lnTo>
                  <a:pt x="124048" y="2619"/>
                </a:lnTo>
                <a:lnTo>
                  <a:pt x="138467" y="4810"/>
                </a:lnTo>
                <a:lnTo>
                  <a:pt x="151562" y="7478"/>
                </a:lnTo>
                <a:lnTo>
                  <a:pt x="163433" y="10590"/>
                </a:lnTo>
                <a:lnTo>
                  <a:pt x="174183" y="14112"/>
                </a:lnTo>
                <a:lnTo>
                  <a:pt x="183911" y="18012"/>
                </a:lnTo>
                <a:lnTo>
                  <a:pt x="202439" y="29483"/>
                </a:lnTo>
                <a:lnTo>
                  <a:pt x="211832" y="38810"/>
                </a:lnTo>
                <a:lnTo>
                  <a:pt x="216143" y="48223"/>
                </a:lnTo>
                <a:lnTo>
                  <a:pt x="216407" y="51233"/>
                </a:lnTo>
                <a:lnTo>
                  <a:pt x="214752" y="60084"/>
                </a:lnTo>
                <a:lnTo>
                  <a:pt x="209868" y="71325"/>
                </a:lnTo>
                <a:lnTo>
                  <a:pt x="201885" y="84827"/>
                </a:lnTo>
                <a:lnTo>
                  <a:pt x="198881" y="89333"/>
                </a:lnTo>
                <a:lnTo>
                  <a:pt x="191622" y="99829"/>
                </a:lnTo>
                <a:lnTo>
                  <a:pt x="184436" y="110325"/>
                </a:lnTo>
                <a:lnTo>
                  <a:pt x="177304" y="120822"/>
                </a:lnTo>
                <a:lnTo>
                  <a:pt x="170209" y="131318"/>
                </a:lnTo>
                <a:lnTo>
                  <a:pt x="163133" y="141814"/>
                </a:lnTo>
                <a:lnTo>
                  <a:pt x="156056" y="152310"/>
                </a:lnTo>
                <a:lnTo>
                  <a:pt x="148961" y="162807"/>
                </a:lnTo>
                <a:lnTo>
                  <a:pt x="141831" y="173303"/>
                </a:lnTo>
                <a:lnTo>
                  <a:pt x="134645" y="183799"/>
                </a:lnTo>
                <a:lnTo>
                  <a:pt x="127388" y="194296"/>
                </a:lnTo>
                <a:lnTo>
                  <a:pt x="127253" y="194489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44891" y="1578286"/>
            <a:ext cx="216408" cy="193236"/>
          </a:xfrm>
          <a:custGeom>
            <a:avLst/>
            <a:gdLst/>
            <a:ahLst/>
            <a:cxnLst/>
            <a:rect l="l" t="t" r="r" b="b"/>
            <a:pathLst>
              <a:path w="216408" h="193236">
                <a:moveTo>
                  <a:pt x="2867" y="49352"/>
                </a:moveTo>
                <a:lnTo>
                  <a:pt x="8328" y="61600"/>
                </a:lnTo>
                <a:lnTo>
                  <a:pt x="16763" y="75888"/>
                </a:lnTo>
                <a:lnTo>
                  <a:pt x="22357" y="84363"/>
                </a:lnTo>
                <a:lnTo>
                  <a:pt x="29338" y="94949"/>
                </a:lnTo>
                <a:lnTo>
                  <a:pt x="36313" y="105541"/>
                </a:lnTo>
                <a:lnTo>
                  <a:pt x="43277" y="116143"/>
                </a:lnTo>
                <a:lnTo>
                  <a:pt x="50228" y="126759"/>
                </a:lnTo>
                <a:lnTo>
                  <a:pt x="57161" y="137393"/>
                </a:lnTo>
                <a:lnTo>
                  <a:pt x="64073" y="148048"/>
                </a:lnTo>
                <a:lnTo>
                  <a:pt x="70961" y="158727"/>
                </a:lnTo>
                <a:lnTo>
                  <a:pt x="77820" y="169435"/>
                </a:lnTo>
                <a:lnTo>
                  <a:pt x="84648" y="180174"/>
                </a:lnTo>
                <a:lnTo>
                  <a:pt x="91439" y="190950"/>
                </a:lnTo>
                <a:lnTo>
                  <a:pt x="103151" y="191651"/>
                </a:lnTo>
                <a:lnTo>
                  <a:pt x="115858" y="192443"/>
                </a:lnTo>
                <a:lnTo>
                  <a:pt x="128015" y="193236"/>
                </a:lnTo>
                <a:lnTo>
                  <a:pt x="128147" y="193041"/>
                </a:lnTo>
                <a:lnTo>
                  <a:pt x="135197" y="182522"/>
                </a:lnTo>
                <a:lnTo>
                  <a:pt x="142207" y="171962"/>
                </a:lnTo>
                <a:lnTo>
                  <a:pt x="149181" y="161366"/>
                </a:lnTo>
                <a:lnTo>
                  <a:pt x="156122" y="150738"/>
                </a:lnTo>
                <a:lnTo>
                  <a:pt x="163036" y="140082"/>
                </a:lnTo>
                <a:lnTo>
                  <a:pt x="169928" y="129404"/>
                </a:lnTo>
                <a:lnTo>
                  <a:pt x="176801" y="118708"/>
                </a:lnTo>
                <a:lnTo>
                  <a:pt x="183661" y="107998"/>
                </a:lnTo>
                <a:lnTo>
                  <a:pt x="190511" y="97279"/>
                </a:lnTo>
                <a:lnTo>
                  <a:pt x="197358" y="86556"/>
                </a:lnTo>
                <a:lnTo>
                  <a:pt x="201503" y="79978"/>
                </a:lnTo>
                <a:lnTo>
                  <a:pt x="209629" y="66067"/>
                </a:lnTo>
                <a:lnTo>
                  <a:pt x="214674" y="55306"/>
                </a:lnTo>
                <a:lnTo>
                  <a:pt x="216408" y="47694"/>
                </a:lnTo>
                <a:lnTo>
                  <a:pt x="216381" y="46809"/>
                </a:lnTo>
                <a:lnTo>
                  <a:pt x="213174" y="37707"/>
                </a:lnTo>
                <a:lnTo>
                  <a:pt x="204395" y="28299"/>
                </a:lnTo>
                <a:lnTo>
                  <a:pt x="189737" y="18738"/>
                </a:lnTo>
                <a:lnTo>
                  <a:pt x="176988" y="12950"/>
                </a:lnTo>
                <a:lnTo>
                  <a:pt x="166099" y="9314"/>
                </a:lnTo>
                <a:lnTo>
                  <a:pt x="154045" y="6247"/>
                </a:lnTo>
                <a:lnTo>
                  <a:pt x="140862" y="3747"/>
                </a:lnTo>
                <a:lnTo>
                  <a:pt x="126586" y="1814"/>
                </a:lnTo>
                <a:lnTo>
                  <a:pt x="111251" y="450"/>
                </a:lnTo>
                <a:lnTo>
                  <a:pt x="92543" y="0"/>
                </a:lnTo>
                <a:lnTo>
                  <a:pt x="78931" y="339"/>
                </a:lnTo>
                <a:lnTo>
                  <a:pt x="66052" y="1298"/>
                </a:lnTo>
                <a:lnTo>
                  <a:pt x="53926" y="2894"/>
                </a:lnTo>
                <a:lnTo>
                  <a:pt x="42570" y="5145"/>
                </a:lnTo>
                <a:lnTo>
                  <a:pt x="32003" y="8070"/>
                </a:lnTo>
                <a:lnTo>
                  <a:pt x="11620" y="17329"/>
                </a:lnTo>
                <a:lnTo>
                  <a:pt x="2905" y="25793"/>
                </a:lnTo>
                <a:lnTo>
                  <a:pt x="0" y="35502"/>
                </a:lnTo>
                <a:lnTo>
                  <a:pt x="266" y="39257"/>
                </a:lnTo>
                <a:lnTo>
                  <a:pt x="2867" y="4935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44891" y="1578286"/>
            <a:ext cx="216408" cy="193236"/>
          </a:xfrm>
          <a:custGeom>
            <a:avLst/>
            <a:gdLst/>
            <a:ahLst/>
            <a:cxnLst/>
            <a:rect l="l" t="t" r="r" b="b"/>
            <a:pathLst>
              <a:path w="216408" h="193236">
                <a:moveTo>
                  <a:pt x="128015" y="193236"/>
                </a:moveTo>
                <a:lnTo>
                  <a:pt x="115858" y="192443"/>
                </a:lnTo>
                <a:lnTo>
                  <a:pt x="103151" y="191651"/>
                </a:lnTo>
                <a:lnTo>
                  <a:pt x="91439" y="190950"/>
                </a:lnTo>
                <a:lnTo>
                  <a:pt x="84648" y="180174"/>
                </a:lnTo>
                <a:lnTo>
                  <a:pt x="77820" y="169435"/>
                </a:lnTo>
                <a:lnTo>
                  <a:pt x="70961" y="158727"/>
                </a:lnTo>
                <a:lnTo>
                  <a:pt x="64073" y="148048"/>
                </a:lnTo>
                <a:lnTo>
                  <a:pt x="57161" y="137393"/>
                </a:lnTo>
                <a:lnTo>
                  <a:pt x="50228" y="126759"/>
                </a:lnTo>
                <a:lnTo>
                  <a:pt x="43277" y="116143"/>
                </a:lnTo>
                <a:lnTo>
                  <a:pt x="36313" y="105541"/>
                </a:lnTo>
                <a:lnTo>
                  <a:pt x="29338" y="94949"/>
                </a:lnTo>
                <a:lnTo>
                  <a:pt x="22357" y="84363"/>
                </a:lnTo>
                <a:lnTo>
                  <a:pt x="16763" y="75888"/>
                </a:lnTo>
                <a:lnTo>
                  <a:pt x="8328" y="61600"/>
                </a:lnTo>
                <a:lnTo>
                  <a:pt x="2867" y="49352"/>
                </a:lnTo>
                <a:lnTo>
                  <a:pt x="266" y="39257"/>
                </a:lnTo>
                <a:lnTo>
                  <a:pt x="0" y="35502"/>
                </a:lnTo>
                <a:lnTo>
                  <a:pt x="2905" y="25793"/>
                </a:lnTo>
                <a:lnTo>
                  <a:pt x="11620" y="17329"/>
                </a:lnTo>
                <a:lnTo>
                  <a:pt x="26147" y="10111"/>
                </a:lnTo>
                <a:lnTo>
                  <a:pt x="42570" y="5145"/>
                </a:lnTo>
                <a:lnTo>
                  <a:pt x="53926" y="2894"/>
                </a:lnTo>
                <a:lnTo>
                  <a:pt x="66052" y="1298"/>
                </a:lnTo>
                <a:lnTo>
                  <a:pt x="78931" y="339"/>
                </a:lnTo>
                <a:lnTo>
                  <a:pt x="92543" y="0"/>
                </a:lnTo>
                <a:lnTo>
                  <a:pt x="106871" y="260"/>
                </a:lnTo>
                <a:lnTo>
                  <a:pt x="126586" y="1814"/>
                </a:lnTo>
                <a:lnTo>
                  <a:pt x="140862" y="3747"/>
                </a:lnTo>
                <a:lnTo>
                  <a:pt x="154045" y="6247"/>
                </a:lnTo>
                <a:lnTo>
                  <a:pt x="166099" y="9314"/>
                </a:lnTo>
                <a:lnTo>
                  <a:pt x="176988" y="12950"/>
                </a:lnTo>
                <a:lnTo>
                  <a:pt x="186676" y="17153"/>
                </a:lnTo>
                <a:lnTo>
                  <a:pt x="204395" y="28299"/>
                </a:lnTo>
                <a:lnTo>
                  <a:pt x="213174" y="37707"/>
                </a:lnTo>
                <a:lnTo>
                  <a:pt x="216381" y="46809"/>
                </a:lnTo>
                <a:lnTo>
                  <a:pt x="216408" y="47694"/>
                </a:lnTo>
                <a:lnTo>
                  <a:pt x="214674" y="55306"/>
                </a:lnTo>
                <a:lnTo>
                  <a:pt x="209629" y="66067"/>
                </a:lnTo>
                <a:lnTo>
                  <a:pt x="201503" y="79978"/>
                </a:lnTo>
                <a:lnTo>
                  <a:pt x="197357" y="86556"/>
                </a:lnTo>
                <a:lnTo>
                  <a:pt x="190511" y="97279"/>
                </a:lnTo>
                <a:lnTo>
                  <a:pt x="183661" y="107998"/>
                </a:lnTo>
                <a:lnTo>
                  <a:pt x="176801" y="118708"/>
                </a:lnTo>
                <a:lnTo>
                  <a:pt x="169928" y="129404"/>
                </a:lnTo>
                <a:lnTo>
                  <a:pt x="163036" y="140082"/>
                </a:lnTo>
                <a:lnTo>
                  <a:pt x="156122" y="150738"/>
                </a:lnTo>
                <a:lnTo>
                  <a:pt x="149181" y="161366"/>
                </a:lnTo>
                <a:lnTo>
                  <a:pt x="142207" y="171962"/>
                </a:lnTo>
                <a:lnTo>
                  <a:pt x="135197" y="182522"/>
                </a:lnTo>
                <a:lnTo>
                  <a:pt x="128147" y="193041"/>
                </a:lnTo>
                <a:lnTo>
                  <a:pt x="128015" y="193236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46465" y="1724279"/>
            <a:ext cx="756666" cy="297941"/>
          </a:xfrm>
          <a:custGeom>
            <a:avLst/>
            <a:gdLst/>
            <a:ahLst/>
            <a:cxnLst/>
            <a:rect l="l" t="t" r="r" b="b"/>
            <a:pathLst>
              <a:path w="756665" h="297942">
                <a:moveTo>
                  <a:pt x="409955" y="279653"/>
                </a:moveTo>
                <a:lnTo>
                  <a:pt x="409955" y="287273"/>
                </a:lnTo>
                <a:lnTo>
                  <a:pt x="427329" y="287845"/>
                </a:lnTo>
                <a:lnTo>
                  <a:pt x="444702" y="288416"/>
                </a:lnTo>
                <a:lnTo>
                  <a:pt x="462074" y="288985"/>
                </a:lnTo>
                <a:lnTo>
                  <a:pt x="479444" y="289553"/>
                </a:lnTo>
                <a:lnTo>
                  <a:pt x="496812" y="290119"/>
                </a:lnTo>
                <a:lnTo>
                  <a:pt x="514177" y="290682"/>
                </a:lnTo>
                <a:lnTo>
                  <a:pt x="531538" y="291241"/>
                </a:lnTo>
                <a:lnTo>
                  <a:pt x="548896" y="291797"/>
                </a:lnTo>
                <a:lnTo>
                  <a:pt x="566248" y="292348"/>
                </a:lnTo>
                <a:lnTo>
                  <a:pt x="583596" y="292893"/>
                </a:lnTo>
                <a:lnTo>
                  <a:pt x="600938" y="293433"/>
                </a:lnTo>
                <a:lnTo>
                  <a:pt x="618274" y="293967"/>
                </a:lnTo>
                <a:lnTo>
                  <a:pt x="635603" y="294494"/>
                </a:lnTo>
                <a:lnTo>
                  <a:pt x="652925" y="295013"/>
                </a:lnTo>
                <a:lnTo>
                  <a:pt x="670238" y="295525"/>
                </a:lnTo>
                <a:lnTo>
                  <a:pt x="687543" y="296027"/>
                </a:lnTo>
                <a:lnTo>
                  <a:pt x="704839" y="296521"/>
                </a:lnTo>
                <a:lnTo>
                  <a:pt x="722125" y="297005"/>
                </a:lnTo>
                <a:lnTo>
                  <a:pt x="739401" y="297479"/>
                </a:lnTo>
                <a:lnTo>
                  <a:pt x="756665" y="297941"/>
                </a:lnTo>
                <a:lnTo>
                  <a:pt x="756665" y="288035"/>
                </a:lnTo>
                <a:lnTo>
                  <a:pt x="741498" y="286984"/>
                </a:lnTo>
                <a:lnTo>
                  <a:pt x="726612" y="285252"/>
                </a:lnTo>
                <a:lnTo>
                  <a:pt x="714070" y="282945"/>
                </a:lnTo>
                <a:lnTo>
                  <a:pt x="703794" y="280063"/>
                </a:lnTo>
                <a:lnTo>
                  <a:pt x="695705" y="276605"/>
                </a:lnTo>
                <a:lnTo>
                  <a:pt x="687489" y="269901"/>
                </a:lnTo>
                <a:lnTo>
                  <a:pt x="682159" y="258486"/>
                </a:lnTo>
                <a:lnTo>
                  <a:pt x="680465" y="243077"/>
                </a:lnTo>
                <a:lnTo>
                  <a:pt x="680465" y="82295"/>
                </a:lnTo>
                <a:lnTo>
                  <a:pt x="681803" y="67662"/>
                </a:lnTo>
                <a:lnTo>
                  <a:pt x="686370" y="55671"/>
                </a:lnTo>
                <a:lnTo>
                  <a:pt x="694181" y="48005"/>
                </a:lnTo>
                <a:lnTo>
                  <a:pt x="710997" y="43011"/>
                </a:lnTo>
                <a:lnTo>
                  <a:pt x="723499" y="41386"/>
                </a:lnTo>
                <a:lnTo>
                  <a:pt x="738709" y="40282"/>
                </a:lnTo>
                <a:lnTo>
                  <a:pt x="756665" y="39623"/>
                </a:lnTo>
                <a:lnTo>
                  <a:pt x="756665" y="28955"/>
                </a:lnTo>
                <a:lnTo>
                  <a:pt x="718935" y="27909"/>
                </a:lnTo>
                <a:lnTo>
                  <a:pt x="681184" y="26828"/>
                </a:lnTo>
                <a:lnTo>
                  <a:pt x="643413" y="25710"/>
                </a:lnTo>
                <a:lnTo>
                  <a:pt x="605625" y="24554"/>
                </a:lnTo>
                <a:lnTo>
                  <a:pt x="567820" y="23360"/>
                </a:lnTo>
                <a:lnTo>
                  <a:pt x="530002" y="22125"/>
                </a:lnTo>
                <a:lnTo>
                  <a:pt x="492170" y="20849"/>
                </a:lnTo>
                <a:lnTo>
                  <a:pt x="454328" y="19531"/>
                </a:lnTo>
                <a:lnTo>
                  <a:pt x="416477" y="18170"/>
                </a:lnTo>
                <a:lnTo>
                  <a:pt x="378618" y="16763"/>
                </a:lnTo>
                <a:lnTo>
                  <a:pt x="340754" y="15312"/>
                </a:lnTo>
                <a:lnTo>
                  <a:pt x="302885" y="13813"/>
                </a:lnTo>
                <a:lnTo>
                  <a:pt x="265015" y="12266"/>
                </a:lnTo>
                <a:lnTo>
                  <a:pt x="227143" y="10671"/>
                </a:lnTo>
                <a:lnTo>
                  <a:pt x="189273" y="9024"/>
                </a:lnTo>
                <a:lnTo>
                  <a:pt x="151406" y="7327"/>
                </a:lnTo>
                <a:lnTo>
                  <a:pt x="113543" y="5577"/>
                </a:lnTo>
                <a:lnTo>
                  <a:pt x="75687" y="3773"/>
                </a:lnTo>
                <a:lnTo>
                  <a:pt x="37838" y="1914"/>
                </a:lnTo>
                <a:lnTo>
                  <a:pt x="0" y="0"/>
                </a:lnTo>
                <a:lnTo>
                  <a:pt x="0" y="10667"/>
                </a:lnTo>
                <a:lnTo>
                  <a:pt x="11646" y="11493"/>
                </a:lnTo>
                <a:lnTo>
                  <a:pt x="26511" y="13177"/>
                </a:lnTo>
                <a:lnTo>
                  <a:pt x="39245" y="15408"/>
                </a:lnTo>
                <a:lnTo>
                  <a:pt x="49937" y="18142"/>
                </a:lnTo>
                <a:lnTo>
                  <a:pt x="58673" y="21335"/>
                </a:lnTo>
                <a:lnTo>
                  <a:pt x="68801" y="28902"/>
                </a:lnTo>
                <a:lnTo>
                  <a:pt x="74404" y="40275"/>
                </a:lnTo>
                <a:lnTo>
                  <a:pt x="76199" y="55625"/>
                </a:lnTo>
                <a:lnTo>
                  <a:pt x="76171" y="218975"/>
                </a:lnTo>
                <a:lnTo>
                  <a:pt x="74274" y="234475"/>
                </a:lnTo>
                <a:lnTo>
                  <a:pt x="69097" y="245811"/>
                </a:lnTo>
                <a:lnTo>
                  <a:pt x="60197" y="252983"/>
                </a:lnTo>
                <a:lnTo>
                  <a:pt x="44650" y="257434"/>
                </a:lnTo>
                <a:lnTo>
                  <a:pt x="32491" y="258723"/>
                </a:lnTo>
                <a:lnTo>
                  <a:pt x="17664" y="259244"/>
                </a:lnTo>
                <a:lnTo>
                  <a:pt x="0" y="259079"/>
                </a:lnTo>
                <a:lnTo>
                  <a:pt x="0" y="269747"/>
                </a:lnTo>
                <a:lnTo>
                  <a:pt x="17265" y="270542"/>
                </a:lnTo>
                <a:lnTo>
                  <a:pt x="34541" y="271326"/>
                </a:lnTo>
                <a:lnTo>
                  <a:pt x="51829" y="272099"/>
                </a:lnTo>
                <a:lnTo>
                  <a:pt x="69128" y="272863"/>
                </a:lnTo>
                <a:lnTo>
                  <a:pt x="86439" y="273617"/>
                </a:lnTo>
                <a:lnTo>
                  <a:pt x="103761" y="274363"/>
                </a:lnTo>
                <a:lnTo>
                  <a:pt x="121095" y="275101"/>
                </a:lnTo>
                <a:lnTo>
                  <a:pt x="138440" y="275831"/>
                </a:lnTo>
                <a:lnTo>
                  <a:pt x="155796" y="276555"/>
                </a:lnTo>
                <a:lnTo>
                  <a:pt x="173164" y="277272"/>
                </a:lnTo>
                <a:lnTo>
                  <a:pt x="190543" y="277984"/>
                </a:lnTo>
                <a:lnTo>
                  <a:pt x="207934" y="278690"/>
                </a:lnTo>
                <a:lnTo>
                  <a:pt x="225336" y="279392"/>
                </a:lnTo>
                <a:lnTo>
                  <a:pt x="242750" y="280090"/>
                </a:lnTo>
                <a:lnTo>
                  <a:pt x="260175" y="280785"/>
                </a:lnTo>
                <a:lnTo>
                  <a:pt x="277611" y="281476"/>
                </a:lnTo>
                <a:lnTo>
                  <a:pt x="295059" y="282166"/>
                </a:lnTo>
                <a:lnTo>
                  <a:pt x="312519" y="282853"/>
                </a:lnTo>
                <a:lnTo>
                  <a:pt x="329989" y="283540"/>
                </a:lnTo>
                <a:lnTo>
                  <a:pt x="347471" y="284225"/>
                </a:lnTo>
                <a:lnTo>
                  <a:pt x="347471" y="273557"/>
                </a:lnTo>
                <a:lnTo>
                  <a:pt x="341346" y="273343"/>
                </a:lnTo>
                <a:lnTo>
                  <a:pt x="324795" y="272185"/>
                </a:lnTo>
                <a:lnTo>
                  <a:pt x="311245" y="270222"/>
                </a:lnTo>
                <a:lnTo>
                  <a:pt x="300751" y="267396"/>
                </a:lnTo>
                <a:lnTo>
                  <a:pt x="293369" y="263651"/>
                </a:lnTo>
                <a:lnTo>
                  <a:pt x="286175" y="256127"/>
                </a:lnTo>
                <a:lnTo>
                  <a:pt x="281795" y="244386"/>
                </a:lnTo>
                <a:lnTo>
                  <a:pt x="280415" y="228599"/>
                </a:lnTo>
                <a:lnTo>
                  <a:pt x="280415" y="30479"/>
                </a:lnTo>
                <a:lnTo>
                  <a:pt x="285168" y="30699"/>
                </a:lnTo>
                <a:lnTo>
                  <a:pt x="297941" y="31278"/>
                </a:lnTo>
                <a:lnTo>
                  <a:pt x="310697" y="31839"/>
                </a:lnTo>
                <a:lnTo>
                  <a:pt x="323436" y="32383"/>
                </a:lnTo>
                <a:lnTo>
                  <a:pt x="336160" y="32913"/>
                </a:lnTo>
                <a:lnTo>
                  <a:pt x="348870" y="33428"/>
                </a:lnTo>
                <a:lnTo>
                  <a:pt x="361568" y="33931"/>
                </a:lnTo>
                <a:lnTo>
                  <a:pt x="374254" y="34423"/>
                </a:lnTo>
                <a:lnTo>
                  <a:pt x="386930" y="34905"/>
                </a:lnTo>
                <a:lnTo>
                  <a:pt x="399598" y="35377"/>
                </a:lnTo>
                <a:lnTo>
                  <a:pt x="412258" y="35843"/>
                </a:lnTo>
                <a:lnTo>
                  <a:pt x="424911" y="36301"/>
                </a:lnTo>
                <a:lnTo>
                  <a:pt x="437560" y="36755"/>
                </a:lnTo>
                <a:lnTo>
                  <a:pt x="450204" y="37206"/>
                </a:lnTo>
                <a:lnTo>
                  <a:pt x="462847" y="37653"/>
                </a:lnTo>
                <a:lnTo>
                  <a:pt x="475487" y="38099"/>
                </a:lnTo>
                <a:lnTo>
                  <a:pt x="475487" y="237743"/>
                </a:lnTo>
                <a:lnTo>
                  <a:pt x="474926" y="246929"/>
                </a:lnTo>
                <a:lnTo>
                  <a:pt x="471550" y="259884"/>
                </a:lnTo>
                <a:lnTo>
                  <a:pt x="465581" y="268985"/>
                </a:lnTo>
                <a:lnTo>
                  <a:pt x="463192" y="270682"/>
                </a:lnTo>
                <a:lnTo>
                  <a:pt x="455122" y="273738"/>
                </a:lnTo>
                <a:lnTo>
                  <a:pt x="443489" y="275709"/>
                </a:lnTo>
                <a:lnTo>
                  <a:pt x="428399" y="276648"/>
                </a:lnTo>
                <a:lnTo>
                  <a:pt x="409955" y="276605"/>
                </a:lnTo>
                <a:lnTo>
                  <a:pt x="409955" y="27965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6465" y="1724279"/>
            <a:ext cx="756666" cy="297941"/>
          </a:xfrm>
          <a:custGeom>
            <a:avLst/>
            <a:gdLst/>
            <a:ahLst/>
            <a:cxnLst/>
            <a:rect l="l" t="t" r="r" b="b"/>
            <a:pathLst>
              <a:path w="756665" h="297942">
                <a:moveTo>
                  <a:pt x="756665" y="28955"/>
                </a:moveTo>
                <a:lnTo>
                  <a:pt x="756665" y="32765"/>
                </a:lnTo>
                <a:lnTo>
                  <a:pt x="756665" y="36575"/>
                </a:lnTo>
                <a:lnTo>
                  <a:pt x="756665" y="39623"/>
                </a:lnTo>
                <a:lnTo>
                  <a:pt x="738709" y="40282"/>
                </a:lnTo>
                <a:lnTo>
                  <a:pt x="723499" y="41386"/>
                </a:lnTo>
                <a:lnTo>
                  <a:pt x="710997" y="43011"/>
                </a:lnTo>
                <a:lnTo>
                  <a:pt x="701166" y="45231"/>
                </a:lnTo>
                <a:lnTo>
                  <a:pt x="694181" y="48005"/>
                </a:lnTo>
                <a:lnTo>
                  <a:pt x="686370" y="55671"/>
                </a:lnTo>
                <a:lnTo>
                  <a:pt x="681803" y="67662"/>
                </a:lnTo>
                <a:lnTo>
                  <a:pt x="680465" y="82295"/>
                </a:lnTo>
                <a:lnTo>
                  <a:pt x="680465" y="94949"/>
                </a:lnTo>
                <a:lnTo>
                  <a:pt x="680465" y="107626"/>
                </a:lnTo>
                <a:lnTo>
                  <a:pt x="680465" y="243077"/>
                </a:lnTo>
                <a:lnTo>
                  <a:pt x="682159" y="258486"/>
                </a:lnTo>
                <a:lnTo>
                  <a:pt x="687489" y="269901"/>
                </a:lnTo>
                <a:lnTo>
                  <a:pt x="695705" y="276605"/>
                </a:lnTo>
                <a:lnTo>
                  <a:pt x="703794" y="280063"/>
                </a:lnTo>
                <a:lnTo>
                  <a:pt x="714070" y="282945"/>
                </a:lnTo>
                <a:lnTo>
                  <a:pt x="726612" y="285252"/>
                </a:lnTo>
                <a:lnTo>
                  <a:pt x="741498" y="286984"/>
                </a:lnTo>
                <a:lnTo>
                  <a:pt x="756665" y="288035"/>
                </a:lnTo>
                <a:lnTo>
                  <a:pt x="756665" y="291083"/>
                </a:lnTo>
                <a:lnTo>
                  <a:pt x="756665" y="294893"/>
                </a:lnTo>
                <a:lnTo>
                  <a:pt x="756665" y="297941"/>
                </a:lnTo>
                <a:lnTo>
                  <a:pt x="739401" y="297479"/>
                </a:lnTo>
                <a:lnTo>
                  <a:pt x="722125" y="297005"/>
                </a:lnTo>
                <a:lnTo>
                  <a:pt x="704839" y="296521"/>
                </a:lnTo>
                <a:lnTo>
                  <a:pt x="687543" y="296027"/>
                </a:lnTo>
                <a:lnTo>
                  <a:pt x="670238" y="295525"/>
                </a:lnTo>
                <a:lnTo>
                  <a:pt x="652925" y="295013"/>
                </a:lnTo>
                <a:lnTo>
                  <a:pt x="635603" y="294494"/>
                </a:lnTo>
                <a:lnTo>
                  <a:pt x="618274" y="293967"/>
                </a:lnTo>
                <a:lnTo>
                  <a:pt x="600938" y="293433"/>
                </a:lnTo>
                <a:lnTo>
                  <a:pt x="583596" y="292893"/>
                </a:lnTo>
                <a:lnTo>
                  <a:pt x="566248" y="292348"/>
                </a:lnTo>
                <a:lnTo>
                  <a:pt x="548896" y="291797"/>
                </a:lnTo>
                <a:lnTo>
                  <a:pt x="531538" y="291241"/>
                </a:lnTo>
                <a:lnTo>
                  <a:pt x="514177" y="290682"/>
                </a:lnTo>
                <a:lnTo>
                  <a:pt x="496812" y="290119"/>
                </a:lnTo>
                <a:lnTo>
                  <a:pt x="479444" y="289553"/>
                </a:lnTo>
                <a:lnTo>
                  <a:pt x="462074" y="288985"/>
                </a:lnTo>
                <a:lnTo>
                  <a:pt x="444702" y="288416"/>
                </a:lnTo>
                <a:lnTo>
                  <a:pt x="427329" y="287845"/>
                </a:lnTo>
                <a:lnTo>
                  <a:pt x="409955" y="287273"/>
                </a:lnTo>
                <a:lnTo>
                  <a:pt x="409955" y="283463"/>
                </a:lnTo>
                <a:lnTo>
                  <a:pt x="409955" y="279653"/>
                </a:lnTo>
                <a:lnTo>
                  <a:pt x="409955" y="276605"/>
                </a:lnTo>
                <a:lnTo>
                  <a:pt x="428399" y="276648"/>
                </a:lnTo>
                <a:lnTo>
                  <a:pt x="443489" y="275709"/>
                </a:lnTo>
                <a:lnTo>
                  <a:pt x="455122" y="273738"/>
                </a:lnTo>
                <a:lnTo>
                  <a:pt x="463192" y="270682"/>
                </a:lnTo>
                <a:lnTo>
                  <a:pt x="465581" y="268985"/>
                </a:lnTo>
                <a:lnTo>
                  <a:pt x="471550" y="259884"/>
                </a:lnTo>
                <a:lnTo>
                  <a:pt x="474926" y="246929"/>
                </a:lnTo>
                <a:lnTo>
                  <a:pt x="475487" y="237743"/>
                </a:lnTo>
                <a:lnTo>
                  <a:pt x="475487" y="225092"/>
                </a:lnTo>
                <a:lnTo>
                  <a:pt x="475487" y="212439"/>
                </a:lnTo>
                <a:lnTo>
                  <a:pt x="475487" y="38099"/>
                </a:lnTo>
                <a:lnTo>
                  <a:pt x="462847" y="37653"/>
                </a:lnTo>
                <a:lnTo>
                  <a:pt x="450204" y="37206"/>
                </a:lnTo>
                <a:lnTo>
                  <a:pt x="437560" y="36755"/>
                </a:lnTo>
                <a:lnTo>
                  <a:pt x="424911" y="36301"/>
                </a:lnTo>
                <a:lnTo>
                  <a:pt x="412258" y="35843"/>
                </a:lnTo>
                <a:lnTo>
                  <a:pt x="399598" y="35377"/>
                </a:lnTo>
                <a:lnTo>
                  <a:pt x="386930" y="34905"/>
                </a:lnTo>
                <a:lnTo>
                  <a:pt x="374254" y="34423"/>
                </a:lnTo>
                <a:lnTo>
                  <a:pt x="361568" y="33931"/>
                </a:lnTo>
                <a:lnTo>
                  <a:pt x="348870" y="33428"/>
                </a:lnTo>
                <a:lnTo>
                  <a:pt x="336160" y="32913"/>
                </a:lnTo>
                <a:lnTo>
                  <a:pt x="323436" y="32383"/>
                </a:lnTo>
                <a:lnTo>
                  <a:pt x="310697" y="31839"/>
                </a:lnTo>
                <a:lnTo>
                  <a:pt x="297941" y="31278"/>
                </a:lnTo>
                <a:lnTo>
                  <a:pt x="285168" y="30699"/>
                </a:lnTo>
                <a:lnTo>
                  <a:pt x="280415" y="30479"/>
                </a:lnTo>
                <a:lnTo>
                  <a:pt x="280415" y="43228"/>
                </a:lnTo>
                <a:lnTo>
                  <a:pt x="280415" y="55976"/>
                </a:lnTo>
                <a:lnTo>
                  <a:pt x="280415" y="68721"/>
                </a:lnTo>
                <a:lnTo>
                  <a:pt x="280415" y="81462"/>
                </a:lnTo>
                <a:lnTo>
                  <a:pt x="280415" y="94199"/>
                </a:lnTo>
                <a:lnTo>
                  <a:pt x="280415" y="106929"/>
                </a:lnTo>
                <a:lnTo>
                  <a:pt x="280415" y="119653"/>
                </a:lnTo>
                <a:lnTo>
                  <a:pt x="280415" y="132368"/>
                </a:lnTo>
                <a:lnTo>
                  <a:pt x="280415" y="145073"/>
                </a:lnTo>
                <a:lnTo>
                  <a:pt x="280415" y="157767"/>
                </a:lnTo>
                <a:lnTo>
                  <a:pt x="280415" y="170450"/>
                </a:lnTo>
                <a:lnTo>
                  <a:pt x="280415" y="228599"/>
                </a:lnTo>
                <a:lnTo>
                  <a:pt x="281795" y="244386"/>
                </a:lnTo>
                <a:lnTo>
                  <a:pt x="286175" y="256127"/>
                </a:lnTo>
                <a:lnTo>
                  <a:pt x="293369" y="263651"/>
                </a:lnTo>
                <a:lnTo>
                  <a:pt x="300751" y="267396"/>
                </a:lnTo>
                <a:lnTo>
                  <a:pt x="311245" y="270222"/>
                </a:lnTo>
                <a:lnTo>
                  <a:pt x="324795" y="272185"/>
                </a:lnTo>
                <a:lnTo>
                  <a:pt x="341346" y="273343"/>
                </a:lnTo>
                <a:lnTo>
                  <a:pt x="347471" y="273557"/>
                </a:lnTo>
                <a:lnTo>
                  <a:pt x="347471" y="277367"/>
                </a:lnTo>
                <a:lnTo>
                  <a:pt x="347471" y="281177"/>
                </a:lnTo>
                <a:lnTo>
                  <a:pt x="347471" y="284225"/>
                </a:lnTo>
                <a:lnTo>
                  <a:pt x="329989" y="283540"/>
                </a:lnTo>
                <a:lnTo>
                  <a:pt x="312519" y="282853"/>
                </a:lnTo>
                <a:lnTo>
                  <a:pt x="295059" y="282166"/>
                </a:lnTo>
                <a:lnTo>
                  <a:pt x="277611" y="281476"/>
                </a:lnTo>
                <a:lnTo>
                  <a:pt x="260175" y="280785"/>
                </a:lnTo>
                <a:lnTo>
                  <a:pt x="242750" y="280090"/>
                </a:lnTo>
                <a:lnTo>
                  <a:pt x="225336" y="279392"/>
                </a:lnTo>
                <a:lnTo>
                  <a:pt x="207934" y="278690"/>
                </a:lnTo>
                <a:lnTo>
                  <a:pt x="190543" y="277984"/>
                </a:lnTo>
                <a:lnTo>
                  <a:pt x="173164" y="277272"/>
                </a:lnTo>
                <a:lnTo>
                  <a:pt x="155796" y="276555"/>
                </a:lnTo>
                <a:lnTo>
                  <a:pt x="138440" y="275831"/>
                </a:lnTo>
                <a:lnTo>
                  <a:pt x="121095" y="275101"/>
                </a:lnTo>
                <a:lnTo>
                  <a:pt x="103761" y="274363"/>
                </a:lnTo>
                <a:lnTo>
                  <a:pt x="86439" y="273617"/>
                </a:lnTo>
                <a:lnTo>
                  <a:pt x="69128" y="272863"/>
                </a:lnTo>
                <a:lnTo>
                  <a:pt x="51829" y="272099"/>
                </a:lnTo>
                <a:lnTo>
                  <a:pt x="34541" y="271326"/>
                </a:lnTo>
                <a:lnTo>
                  <a:pt x="17265" y="270542"/>
                </a:lnTo>
                <a:lnTo>
                  <a:pt x="0" y="269747"/>
                </a:lnTo>
                <a:lnTo>
                  <a:pt x="0" y="265937"/>
                </a:lnTo>
                <a:lnTo>
                  <a:pt x="0" y="262127"/>
                </a:lnTo>
                <a:lnTo>
                  <a:pt x="0" y="259079"/>
                </a:lnTo>
                <a:lnTo>
                  <a:pt x="17664" y="259244"/>
                </a:lnTo>
                <a:lnTo>
                  <a:pt x="32491" y="258723"/>
                </a:lnTo>
                <a:lnTo>
                  <a:pt x="44650" y="257434"/>
                </a:lnTo>
                <a:lnTo>
                  <a:pt x="54308" y="255292"/>
                </a:lnTo>
                <a:lnTo>
                  <a:pt x="60197" y="252983"/>
                </a:lnTo>
                <a:lnTo>
                  <a:pt x="69097" y="245811"/>
                </a:lnTo>
                <a:lnTo>
                  <a:pt x="74274" y="234475"/>
                </a:lnTo>
                <a:lnTo>
                  <a:pt x="76171" y="218975"/>
                </a:lnTo>
                <a:lnTo>
                  <a:pt x="76199" y="216407"/>
                </a:lnTo>
                <a:lnTo>
                  <a:pt x="76199" y="203767"/>
                </a:lnTo>
                <a:lnTo>
                  <a:pt x="76199" y="191125"/>
                </a:lnTo>
                <a:lnTo>
                  <a:pt x="76199" y="178478"/>
                </a:lnTo>
                <a:lnTo>
                  <a:pt x="76199" y="165824"/>
                </a:lnTo>
                <a:lnTo>
                  <a:pt x="76199" y="153162"/>
                </a:lnTo>
                <a:lnTo>
                  <a:pt x="76199" y="140488"/>
                </a:lnTo>
                <a:lnTo>
                  <a:pt x="76199" y="127800"/>
                </a:lnTo>
                <a:lnTo>
                  <a:pt x="76199" y="115097"/>
                </a:lnTo>
                <a:lnTo>
                  <a:pt x="76199" y="102375"/>
                </a:lnTo>
                <a:lnTo>
                  <a:pt x="76199" y="89634"/>
                </a:lnTo>
                <a:lnTo>
                  <a:pt x="76199" y="76870"/>
                </a:lnTo>
                <a:lnTo>
                  <a:pt x="76199" y="64081"/>
                </a:lnTo>
                <a:lnTo>
                  <a:pt x="76199" y="55625"/>
                </a:lnTo>
                <a:lnTo>
                  <a:pt x="74404" y="40275"/>
                </a:lnTo>
                <a:lnTo>
                  <a:pt x="68801" y="28902"/>
                </a:lnTo>
                <a:lnTo>
                  <a:pt x="59060" y="21508"/>
                </a:lnTo>
                <a:lnTo>
                  <a:pt x="49937" y="18142"/>
                </a:lnTo>
                <a:lnTo>
                  <a:pt x="39245" y="15408"/>
                </a:lnTo>
                <a:lnTo>
                  <a:pt x="26511" y="13177"/>
                </a:lnTo>
                <a:lnTo>
                  <a:pt x="11646" y="11493"/>
                </a:lnTo>
                <a:lnTo>
                  <a:pt x="0" y="10667"/>
                </a:lnTo>
                <a:lnTo>
                  <a:pt x="0" y="7619"/>
                </a:lnTo>
                <a:lnTo>
                  <a:pt x="0" y="3809"/>
                </a:lnTo>
                <a:lnTo>
                  <a:pt x="0" y="0"/>
                </a:lnTo>
                <a:lnTo>
                  <a:pt x="37838" y="1914"/>
                </a:lnTo>
                <a:lnTo>
                  <a:pt x="75687" y="3773"/>
                </a:lnTo>
                <a:lnTo>
                  <a:pt x="113543" y="5577"/>
                </a:lnTo>
                <a:lnTo>
                  <a:pt x="151406" y="7327"/>
                </a:lnTo>
                <a:lnTo>
                  <a:pt x="189273" y="9024"/>
                </a:lnTo>
                <a:lnTo>
                  <a:pt x="227143" y="10671"/>
                </a:lnTo>
                <a:lnTo>
                  <a:pt x="265015" y="12266"/>
                </a:lnTo>
                <a:lnTo>
                  <a:pt x="302885" y="13813"/>
                </a:lnTo>
                <a:lnTo>
                  <a:pt x="340754" y="15312"/>
                </a:lnTo>
                <a:lnTo>
                  <a:pt x="378618" y="16763"/>
                </a:lnTo>
                <a:lnTo>
                  <a:pt x="416477" y="18170"/>
                </a:lnTo>
                <a:lnTo>
                  <a:pt x="454328" y="19531"/>
                </a:lnTo>
                <a:lnTo>
                  <a:pt x="492170" y="20849"/>
                </a:lnTo>
                <a:lnTo>
                  <a:pt x="530002" y="22125"/>
                </a:lnTo>
                <a:lnTo>
                  <a:pt x="567820" y="23360"/>
                </a:lnTo>
                <a:lnTo>
                  <a:pt x="605625" y="24554"/>
                </a:lnTo>
                <a:lnTo>
                  <a:pt x="643413" y="25710"/>
                </a:lnTo>
                <a:lnTo>
                  <a:pt x="681184" y="26828"/>
                </a:lnTo>
                <a:lnTo>
                  <a:pt x="718935" y="27909"/>
                </a:lnTo>
                <a:lnTo>
                  <a:pt x="756665" y="28955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9049" y="1756014"/>
            <a:ext cx="639318" cy="285488"/>
          </a:xfrm>
          <a:custGeom>
            <a:avLst/>
            <a:gdLst/>
            <a:ahLst/>
            <a:cxnLst/>
            <a:rect l="l" t="t" r="r" b="b"/>
            <a:pathLst>
              <a:path w="639318" h="285488">
                <a:moveTo>
                  <a:pt x="277802" y="159"/>
                </a:moveTo>
                <a:lnTo>
                  <a:pt x="263052" y="571"/>
                </a:lnTo>
                <a:lnTo>
                  <a:pt x="248661" y="1237"/>
                </a:lnTo>
                <a:lnTo>
                  <a:pt x="234631" y="2157"/>
                </a:lnTo>
                <a:lnTo>
                  <a:pt x="220961" y="3333"/>
                </a:lnTo>
                <a:lnTo>
                  <a:pt x="207654" y="4765"/>
                </a:lnTo>
                <a:lnTo>
                  <a:pt x="194708" y="6453"/>
                </a:lnTo>
                <a:lnTo>
                  <a:pt x="182126" y="8398"/>
                </a:lnTo>
                <a:lnTo>
                  <a:pt x="169908" y="10602"/>
                </a:lnTo>
                <a:lnTo>
                  <a:pt x="158054" y="13064"/>
                </a:lnTo>
                <a:lnTo>
                  <a:pt x="146565" y="15786"/>
                </a:lnTo>
                <a:lnTo>
                  <a:pt x="135443" y="18768"/>
                </a:lnTo>
                <a:lnTo>
                  <a:pt x="124687" y="22011"/>
                </a:lnTo>
                <a:lnTo>
                  <a:pt x="114298" y="25516"/>
                </a:lnTo>
                <a:lnTo>
                  <a:pt x="280734" y="23517"/>
                </a:lnTo>
                <a:lnTo>
                  <a:pt x="293314" y="21729"/>
                </a:lnTo>
                <a:lnTo>
                  <a:pt x="306681" y="20837"/>
                </a:lnTo>
                <a:lnTo>
                  <a:pt x="320802" y="20842"/>
                </a:lnTo>
                <a:lnTo>
                  <a:pt x="334836" y="21329"/>
                </a:lnTo>
                <a:lnTo>
                  <a:pt x="348312" y="22783"/>
                </a:lnTo>
                <a:lnTo>
                  <a:pt x="360169" y="24982"/>
                </a:lnTo>
                <a:lnTo>
                  <a:pt x="370332" y="27700"/>
                </a:lnTo>
                <a:lnTo>
                  <a:pt x="382112" y="32380"/>
                </a:lnTo>
                <a:lnTo>
                  <a:pt x="393494" y="38758"/>
                </a:lnTo>
                <a:lnTo>
                  <a:pt x="403206" y="46342"/>
                </a:lnTo>
                <a:lnTo>
                  <a:pt x="411480" y="55132"/>
                </a:lnTo>
                <a:lnTo>
                  <a:pt x="417802" y="67428"/>
                </a:lnTo>
                <a:lnTo>
                  <a:pt x="421037" y="78272"/>
                </a:lnTo>
                <a:lnTo>
                  <a:pt x="423347" y="91102"/>
                </a:lnTo>
                <a:lnTo>
                  <a:pt x="424733" y="105976"/>
                </a:lnTo>
                <a:lnTo>
                  <a:pt x="425196" y="122950"/>
                </a:lnTo>
                <a:lnTo>
                  <a:pt x="425089" y="136254"/>
                </a:lnTo>
                <a:lnTo>
                  <a:pt x="424587" y="153574"/>
                </a:lnTo>
                <a:lnTo>
                  <a:pt x="423689" y="169390"/>
                </a:lnTo>
                <a:lnTo>
                  <a:pt x="422406" y="183700"/>
                </a:lnTo>
                <a:lnTo>
                  <a:pt x="420753" y="196506"/>
                </a:lnTo>
                <a:lnTo>
                  <a:pt x="418744" y="207806"/>
                </a:lnTo>
                <a:lnTo>
                  <a:pt x="416393" y="217602"/>
                </a:lnTo>
                <a:lnTo>
                  <a:pt x="413712" y="225892"/>
                </a:lnTo>
                <a:lnTo>
                  <a:pt x="406466" y="238925"/>
                </a:lnTo>
                <a:lnTo>
                  <a:pt x="397942" y="247066"/>
                </a:lnTo>
                <a:lnTo>
                  <a:pt x="386721" y="253811"/>
                </a:lnTo>
                <a:lnTo>
                  <a:pt x="372618" y="259348"/>
                </a:lnTo>
                <a:lnTo>
                  <a:pt x="357945" y="262938"/>
                </a:lnTo>
                <a:lnTo>
                  <a:pt x="345750" y="264643"/>
                </a:lnTo>
                <a:lnTo>
                  <a:pt x="332353" y="265496"/>
                </a:lnTo>
                <a:lnTo>
                  <a:pt x="317754" y="265444"/>
                </a:lnTo>
                <a:lnTo>
                  <a:pt x="307147" y="265138"/>
                </a:lnTo>
                <a:lnTo>
                  <a:pt x="294038" y="263822"/>
                </a:lnTo>
                <a:lnTo>
                  <a:pt x="281530" y="261431"/>
                </a:lnTo>
                <a:lnTo>
                  <a:pt x="269623" y="257921"/>
                </a:lnTo>
                <a:lnTo>
                  <a:pt x="258318" y="253252"/>
                </a:lnTo>
                <a:lnTo>
                  <a:pt x="249447" y="248940"/>
                </a:lnTo>
                <a:lnTo>
                  <a:pt x="238016" y="241364"/>
                </a:lnTo>
                <a:lnTo>
                  <a:pt x="229449" y="232450"/>
                </a:lnTo>
                <a:lnTo>
                  <a:pt x="224028" y="222010"/>
                </a:lnTo>
                <a:lnTo>
                  <a:pt x="217938" y="202325"/>
                </a:lnTo>
                <a:lnTo>
                  <a:pt x="215425" y="189931"/>
                </a:lnTo>
                <a:lnTo>
                  <a:pt x="213884" y="177204"/>
                </a:lnTo>
                <a:lnTo>
                  <a:pt x="213360" y="164098"/>
                </a:lnTo>
                <a:lnTo>
                  <a:pt x="213365" y="161250"/>
                </a:lnTo>
                <a:lnTo>
                  <a:pt x="213605" y="145668"/>
                </a:lnTo>
                <a:lnTo>
                  <a:pt x="214200" y="131076"/>
                </a:lnTo>
                <a:lnTo>
                  <a:pt x="215151" y="117489"/>
                </a:lnTo>
                <a:lnTo>
                  <a:pt x="216456" y="104917"/>
                </a:lnTo>
                <a:lnTo>
                  <a:pt x="218117" y="93373"/>
                </a:lnTo>
                <a:lnTo>
                  <a:pt x="220133" y="82870"/>
                </a:lnTo>
                <a:lnTo>
                  <a:pt x="222504" y="73420"/>
                </a:lnTo>
                <a:lnTo>
                  <a:pt x="229448" y="54840"/>
                </a:lnTo>
                <a:lnTo>
                  <a:pt x="236777" y="44392"/>
                </a:lnTo>
                <a:lnTo>
                  <a:pt x="246128" y="36161"/>
                </a:lnTo>
                <a:lnTo>
                  <a:pt x="257556" y="29986"/>
                </a:lnTo>
                <a:lnTo>
                  <a:pt x="94626" y="33312"/>
                </a:lnTo>
                <a:lnTo>
                  <a:pt x="65143" y="48216"/>
                </a:lnTo>
                <a:lnTo>
                  <a:pt x="39339" y="65613"/>
                </a:lnTo>
                <a:lnTo>
                  <a:pt x="20036" y="84272"/>
                </a:lnTo>
                <a:lnTo>
                  <a:pt x="7200" y="104228"/>
                </a:lnTo>
                <a:lnTo>
                  <a:pt x="798" y="125514"/>
                </a:lnTo>
                <a:lnTo>
                  <a:pt x="0" y="136666"/>
                </a:lnTo>
                <a:lnTo>
                  <a:pt x="57" y="139616"/>
                </a:lnTo>
                <a:lnTo>
                  <a:pt x="4032" y="160876"/>
                </a:lnTo>
                <a:lnTo>
                  <a:pt x="14285" y="181269"/>
                </a:lnTo>
                <a:lnTo>
                  <a:pt x="30852" y="200796"/>
                </a:lnTo>
                <a:lnTo>
                  <a:pt x="53765" y="219456"/>
                </a:lnTo>
                <a:lnTo>
                  <a:pt x="83058" y="237250"/>
                </a:lnTo>
                <a:lnTo>
                  <a:pt x="111448" y="250432"/>
                </a:lnTo>
                <a:lnTo>
                  <a:pt x="132057" y="257964"/>
                </a:lnTo>
                <a:lnTo>
                  <a:pt x="154206" y="264587"/>
                </a:lnTo>
                <a:lnTo>
                  <a:pt x="177906" y="270302"/>
                </a:lnTo>
                <a:lnTo>
                  <a:pt x="203167" y="275109"/>
                </a:lnTo>
                <a:lnTo>
                  <a:pt x="230001" y="279008"/>
                </a:lnTo>
                <a:lnTo>
                  <a:pt x="258417" y="281999"/>
                </a:lnTo>
                <a:lnTo>
                  <a:pt x="288426" y="284081"/>
                </a:lnTo>
                <a:lnTo>
                  <a:pt x="320040" y="285256"/>
                </a:lnTo>
                <a:lnTo>
                  <a:pt x="346887" y="285488"/>
                </a:lnTo>
                <a:lnTo>
                  <a:pt x="362007" y="285286"/>
                </a:lnTo>
                <a:lnTo>
                  <a:pt x="391219" y="284135"/>
                </a:lnTo>
                <a:lnTo>
                  <a:pt x="419057" y="281986"/>
                </a:lnTo>
                <a:lnTo>
                  <a:pt x="445516" y="278833"/>
                </a:lnTo>
                <a:lnTo>
                  <a:pt x="470590" y="274672"/>
                </a:lnTo>
                <a:lnTo>
                  <a:pt x="494275" y="269499"/>
                </a:lnTo>
                <a:lnTo>
                  <a:pt x="516566" y="263307"/>
                </a:lnTo>
                <a:lnTo>
                  <a:pt x="537459" y="256094"/>
                </a:lnTo>
                <a:lnTo>
                  <a:pt x="566166" y="243346"/>
                </a:lnTo>
                <a:lnTo>
                  <a:pt x="586435" y="231927"/>
                </a:lnTo>
                <a:lnTo>
                  <a:pt x="609571" y="214104"/>
                </a:lnTo>
                <a:lnTo>
                  <a:pt x="626097" y="194348"/>
                </a:lnTo>
                <a:lnTo>
                  <a:pt x="636012" y="172614"/>
                </a:lnTo>
                <a:lnTo>
                  <a:pt x="639318" y="148858"/>
                </a:lnTo>
                <a:lnTo>
                  <a:pt x="639020" y="142075"/>
                </a:lnTo>
                <a:lnTo>
                  <a:pt x="633356" y="118858"/>
                </a:lnTo>
                <a:lnTo>
                  <a:pt x="620501" y="96395"/>
                </a:lnTo>
                <a:lnTo>
                  <a:pt x="600456" y="74944"/>
                </a:lnTo>
                <a:lnTo>
                  <a:pt x="581899" y="61691"/>
                </a:lnTo>
                <a:lnTo>
                  <a:pt x="561429" y="50034"/>
                </a:lnTo>
                <a:lnTo>
                  <a:pt x="538268" y="39419"/>
                </a:lnTo>
                <a:lnTo>
                  <a:pt x="512414" y="29919"/>
                </a:lnTo>
                <a:lnTo>
                  <a:pt x="483870" y="21604"/>
                </a:lnTo>
                <a:lnTo>
                  <a:pt x="458090" y="15657"/>
                </a:lnTo>
                <a:lnTo>
                  <a:pt x="433877" y="11083"/>
                </a:lnTo>
                <a:lnTo>
                  <a:pt x="409066" y="7317"/>
                </a:lnTo>
                <a:lnTo>
                  <a:pt x="383674" y="4343"/>
                </a:lnTo>
                <a:lnTo>
                  <a:pt x="357716" y="2145"/>
                </a:lnTo>
                <a:lnTo>
                  <a:pt x="331208" y="707"/>
                </a:lnTo>
                <a:lnTo>
                  <a:pt x="308378" y="93"/>
                </a:lnTo>
                <a:lnTo>
                  <a:pt x="292911" y="0"/>
                </a:lnTo>
                <a:lnTo>
                  <a:pt x="277802" y="1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03675" y="1779532"/>
            <a:ext cx="186108" cy="9795"/>
          </a:xfrm>
          <a:custGeom>
            <a:avLst/>
            <a:gdLst/>
            <a:ahLst/>
            <a:cxnLst/>
            <a:rect l="l" t="t" r="r" b="b"/>
            <a:pathLst>
              <a:path w="186108" h="9795">
                <a:moveTo>
                  <a:pt x="186108" y="0"/>
                </a:moveTo>
                <a:lnTo>
                  <a:pt x="19672" y="1998"/>
                </a:lnTo>
                <a:lnTo>
                  <a:pt x="9651" y="5765"/>
                </a:lnTo>
                <a:lnTo>
                  <a:pt x="0" y="9795"/>
                </a:lnTo>
                <a:lnTo>
                  <a:pt x="162929" y="6468"/>
                </a:lnTo>
                <a:lnTo>
                  <a:pt x="163455" y="6264"/>
                </a:lnTo>
                <a:lnTo>
                  <a:pt x="174352" y="2684"/>
                </a:lnTo>
                <a:lnTo>
                  <a:pt x="18610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9049" y="1756014"/>
            <a:ext cx="639318" cy="285488"/>
          </a:xfrm>
          <a:custGeom>
            <a:avLst/>
            <a:gdLst/>
            <a:ahLst/>
            <a:cxnLst/>
            <a:rect l="l" t="t" r="r" b="b"/>
            <a:pathLst>
              <a:path w="639318" h="285488">
                <a:moveTo>
                  <a:pt x="317754" y="268"/>
                </a:moveTo>
                <a:lnTo>
                  <a:pt x="344530" y="1332"/>
                </a:lnTo>
                <a:lnTo>
                  <a:pt x="370765" y="3148"/>
                </a:lnTo>
                <a:lnTo>
                  <a:pt x="396442" y="5732"/>
                </a:lnTo>
                <a:lnTo>
                  <a:pt x="421545" y="9100"/>
                </a:lnTo>
                <a:lnTo>
                  <a:pt x="446059" y="13268"/>
                </a:lnTo>
                <a:lnTo>
                  <a:pt x="469968" y="18252"/>
                </a:lnTo>
                <a:lnTo>
                  <a:pt x="498478" y="25609"/>
                </a:lnTo>
                <a:lnTo>
                  <a:pt x="525677" y="34526"/>
                </a:lnTo>
                <a:lnTo>
                  <a:pt x="550185" y="44592"/>
                </a:lnTo>
                <a:lnTo>
                  <a:pt x="572000" y="55736"/>
                </a:lnTo>
                <a:lnTo>
                  <a:pt x="591124" y="67888"/>
                </a:lnTo>
                <a:lnTo>
                  <a:pt x="611377" y="85527"/>
                </a:lnTo>
                <a:lnTo>
                  <a:pt x="627827" y="107516"/>
                </a:lnTo>
                <a:lnTo>
                  <a:pt x="637087" y="130388"/>
                </a:lnTo>
                <a:lnTo>
                  <a:pt x="639318" y="148858"/>
                </a:lnTo>
                <a:lnTo>
                  <a:pt x="638491" y="160991"/>
                </a:lnTo>
                <a:lnTo>
                  <a:pt x="631881" y="183731"/>
                </a:lnTo>
                <a:lnTo>
                  <a:pt x="618660" y="204471"/>
                </a:lnTo>
                <a:lnTo>
                  <a:pt x="598830" y="223254"/>
                </a:lnTo>
                <a:lnTo>
                  <a:pt x="572388" y="240126"/>
                </a:lnTo>
                <a:lnTo>
                  <a:pt x="547379" y="252102"/>
                </a:lnTo>
                <a:lnTo>
                  <a:pt x="527188" y="259829"/>
                </a:lnTo>
                <a:lnTo>
                  <a:pt x="505595" y="266531"/>
                </a:lnTo>
                <a:lnTo>
                  <a:pt x="482606" y="272212"/>
                </a:lnTo>
                <a:lnTo>
                  <a:pt x="458226" y="276879"/>
                </a:lnTo>
                <a:lnTo>
                  <a:pt x="432459" y="280535"/>
                </a:lnTo>
                <a:lnTo>
                  <a:pt x="405311" y="283185"/>
                </a:lnTo>
                <a:lnTo>
                  <a:pt x="376785" y="284835"/>
                </a:lnTo>
                <a:lnTo>
                  <a:pt x="346887" y="285488"/>
                </a:lnTo>
                <a:lnTo>
                  <a:pt x="331425" y="285442"/>
                </a:lnTo>
                <a:lnTo>
                  <a:pt x="304032" y="284782"/>
                </a:lnTo>
                <a:lnTo>
                  <a:pt x="273222" y="283153"/>
                </a:lnTo>
                <a:lnTo>
                  <a:pt x="244010" y="280617"/>
                </a:lnTo>
                <a:lnTo>
                  <a:pt x="216387" y="277172"/>
                </a:lnTo>
                <a:lnTo>
                  <a:pt x="190341" y="272819"/>
                </a:lnTo>
                <a:lnTo>
                  <a:pt x="165861" y="267558"/>
                </a:lnTo>
                <a:lnTo>
                  <a:pt x="142938" y="261389"/>
                </a:lnTo>
                <a:lnTo>
                  <a:pt x="121561" y="254311"/>
                </a:lnTo>
                <a:lnTo>
                  <a:pt x="101718" y="246326"/>
                </a:lnTo>
                <a:lnTo>
                  <a:pt x="67611" y="228461"/>
                </a:lnTo>
                <a:lnTo>
                  <a:pt x="41513" y="210235"/>
                </a:lnTo>
                <a:lnTo>
                  <a:pt x="21777" y="191141"/>
                </a:lnTo>
                <a:lnTo>
                  <a:pt x="8372" y="171181"/>
                </a:lnTo>
                <a:lnTo>
                  <a:pt x="1262" y="150354"/>
                </a:lnTo>
                <a:lnTo>
                  <a:pt x="0" y="136666"/>
                </a:lnTo>
                <a:lnTo>
                  <a:pt x="798" y="125514"/>
                </a:lnTo>
                <a:lnTo>
                  <a:pt x="7200" y="104228"/>
                </a:lnTo>
                <a:lnTo>
                  <a:pt x="20036" y="84272"/>
                </a:lnTo>
                <a:lnTo>
                  <a:pt x="39339" y="65613"/>
                </a:lnTo>
                <a:lnTo>
                  <a:pt x="65143" y="48216"/>
                </a:lnTo>
                <a:lnTo>
                  <a:pt x="85344" y="37606"/>
                </a:lnTo>
                <a:lnTo>
                  <a:pt x="114298" y="25516"/>
                </a:lnTo>
                <a:lnTo>
                  <a:pt x="135443" y="18768"/>
                </a:lnTo>
                <a:lnTo>
                  <a:pt x="158054" y="13064"/>
                </a:lnTo>
                <a:lnTo>
                  <a:pt x="182126" y="8398"/>
                </a:lnTo>
                <a:lnTo>
                  <a:pt x="207654" y="4765"/>
                </a:lnTo>
                <a:lnTo>
                  <a:pt x="234631" y="2157"/>
                </a:lnTo>
                <a:lnTo>
                  <a:pt x="263052" y="571"/>
                </a:lnTo>
                <a:lnTo>
                  <a:pt x="292911" y="0"/>
                </a:lnTo>
                <a:lnTo>
                  <a:pt x="308378" y="93"/>
                </a:lnTo>
                <a:lnTo>
                  <a:pt x="317754" y="268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22409" y="1776852"/>
            <a:ext cx="211836" cy="244659"/>
          </a:xfrm>
          <a:custGeom>
            <a:avLst/>
            <a:gdLst/>
            <a:ahLst/>
            <a:cxnLst/>
            <a:rect l="l" t="t" r="r" b="b"/>
            <a:pathLst>
              <a:path w="211836" h="244659">
                <a:moveTo>
                  <a:pt x="107442" y="4"/>
                </a:moveTo>
                <a:lnTo>
                  <a:pt x="93321" y="0"/>
                </a:lnTo>
                <a:lnTo>
                  <a:pt x="79954" y="891"/>
                </a:lnTo>
                <a:lnTo>
                  <a:pt x="67374" y="2679"/>
                </a:lnTo>
                <a:lnTo>
                  <a:pt x="55618" y="5364"/>
                </a:lnTo>
                <a:lnTo>
                  <a:pt x="44721" y="8944"/>
                </a:lnTo>
                <a:lnTo>
                  <a:pt x="32768" y="15323"/>
                </a:lnTo>
                <a:lnTo>
                  <a:pt x="23417" y="23554"/>
                </a:lnTo>
                <a:lnTo>
                  <a:pt x="16088" y="34002"/>
                </a:lnTo>
                <a:lnTo>
                  <a:pt x="10729" y="46828"/>
                </a:lnTo>
                <a:lnTo>
                  <a:pt x="6773" y="62032"/>
                </a:lnTo>
                <a:lnTo>
                  <a:pt x="4757" y="72535"/>
                </a:lnTo>
                <a:lnTo>
                  <a:pt x="3096" y="84079"/>
                </a:lnTo>
                <a:lnTo>
                  <a:pt x="1791" y="96651"/>
                </a:lnTo>
                <a:lnTo>
                  <a:pt x="840" y="110239"/>
                </a:lnTo>
                <a:lnTo>
                  <a:pt x="245" y="124830"/>
                </a:lnTo>
                <a:lnTo>
                  <a:pt x="5" y="140412"/>
                </a:lnTo>
                <a:lnTo>
                  <a:pt x="0" y="143260"/>
                </a:lnTo>
                <a:lnTo>
                  <a:pt x="524" y="156367"/>
                </a:lnTo>
                <a:lnTo>
                  <a:pt x="2065" y="169094"/>
                </a:lnTo>
                <a:lnTo>
                  <a:pt x="4578" y="181487"/>
                </a:lnTo>
                <a:lnTo>
                  <a:pt x="8017" y="193593"/>
                </a:lnTo>
                <a:lnTo>
                  <a:pt x="16089" y="211612"/>
                </a:lnTo>
                <a:lnTo>
                  <a:pt x="24656" y="220526"/>
                </a:lnTo>
                <a:lnTo>
                  <a:pt x="36087" y="228102"/>
                </a:lnTo>
                <a:lnTo>
                  <a:pt x="44958" y="232414"/>
                </a:lnTo>
                <a:lnTo>
                  <a:pt x="56263" y="237084"/>
                </a:lnTo>
                <a:lnTo>
                  <a:pt x="68170" y="240593"/>
                </a:lnTo>
                <a:lnTo>
                  <a:pt x="80678" y="242985"/>
                </a:lnTo>
                <a:lnTo>
                  <a:pt x="93787" y="244300"/>
                </a:lnTo>
                <a:lnTo>
                  <a:pt x="104394" y="244606"/>
                </a:lnTo>
                <a:lnTo>
                  <a:pt x="118993" y="244659"/>
                </a:lnTo>
                <a:lnTo>
                  <a:pt x="132390" y="243805"/>
                </a:lnTo>
                <a:lnTo>
                  <a:pt x="144585" y="242100"/>
                </a:lnTo>
                <a:lnTo>
                  <a:pt x="155579" y="239599"/>
                </a:lnTo>
                <a:lnTo>
                  <a:pt x="173361" y="232974"/>
                </a:lnTo>
                <a:lnTo>
                  <a:pt x="184582" y="226228"/>
                </a:lnTo>
                <a:lnTo>
                  <a:pt x="193106" y="218087"/>
                </a:lnTo>
                <a:lnTo>
                  <a:pt x="200352" y="205054"/>
                </a:lnTo>
                <a:lnTo>
                  <a:pt x="203033" y="196764"/>
                </a:lnTo>
                <a:lnTo>
                  <a:pt x="205384" y="186968"/>
                </a:lnTo>
                <a:lnTo>
                  <a:pt x="207393" y="175668"/>
                </a:lnTo>
                <a:lnTo>
                  <a:pt x="209046" y="162862"/>
                </a:lnTo>
                <a:lnTo>
                  <a:pt x="210329" y="148552"/>
                </a:lnTo>
                <a:lnTo>
                  <a:pt x="211227" y="132737"/>
                </a:lnTo>
                <a:lnTo>
                  <a:pt x="211729" y="115416"/>
                </a:lnTo>
                <a:lnTo>
                  <a:pt x="211836" y="102112"/>
                </a:lnTo>
                <a:lnTo>
                  <a:pt x="211373" y="85138"/>
                </a:lnTo>
                <a:lnTo>
                  <a:pt x="209987" y="70264"/>
                </a:lnTo>
                <a:lnTo>
                  <a:pt x="207677" y="57434"/>
                </a:lnTo>
                <a:lnTo>
                  <a:pt x="204442" y="46590"/>
                </a:lnTo>
                <a:lnTo>
                  <a:pt x="200283" y="37677"/>
                </a:lnTo>
                <a:lnTo>
                  <a:pt x="189846" y="25504"/>
                </a:lnTo>
                <a:lnTo>
                  <a:pt x="180134" y="17920"/>
                </a:lnTo>
                <a:lnTo>
                  <a:pt x="168752" y="11543"/>
                </a:lnTo>
                <a:lnTo>
                  <a:pt x="156972" y="6862"/>
                </a:lnTo>
                <a:lnTo>
                  <a:pt x="146809" y="4144"/>
                </a:lnTo>
                <a:lnTo>
                  <a:pt x="134952" y="1945"/>
                </a:lnTo>
                <a:lnTo>
                  <a:pt x="121476" y="491"/>
                </a:lnTo>
                <a:lnTo>
                  <a:pt x="107442" y="4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0089" y="1773809"/>
            <a:ext cx="774954" cy="274320"/>
          </a:xfrm>
          <a:custGeom>
            <a:avLst/>
            <a:gdLst/>
            <a:ahLst/>
            <a:cxnLst/>
            <a:rect l="l" t="t" r="r" b="b"/>
            <a:pathLst>
              <a:path w="774953" h="274319">
                <a:moveTo>
                  <a:pt x="540181" y="272834"/>
                </a:moveTo>
                <a:lnTo>
                  <a:pt x="576300" y="273062"/>
                </a:lnTo>
                <a:lnTo>
                  <a:pt x="612419" y="273291"/>
                </a:lnTo>
                <a:lnTo>
                  <a:pt x="648538" y="273519"/>
                </a:lnTo>
                <a:lnTo>
                  <a:pt x="684656" y="273748"/>
                </a:lnTo>
                <a:lnTo>
                  <a:pt x="720775" y="273977"/>
                </a:lnTo>
                <a:lnTo>
                  <a:pt x="756894" y="274205"/>
                </a:lnTo>
                <a:lnTo>
                  <a:pt x="774953" y="274320"/>
                </a:lnTo>
                <a:lnTo>
                  <a:pt x="774953" y="263652"/>
                </a:lnTo>
                <a:lnTo>
                  <a:pt x="764874" y="263260"/>
                </a:lnTo>
                <a:lnTo>
                  <a:pt x="749161" y="262029"/>
                </a:lnTo>
                <a:lnTo>
                  <a:pt x="736078" y="260065"/>
                </a:lnTo>
                <a:lnTo>
                  <a:pt x="725626" y="257319"/>
                </a:lnTo>
                <a:lnTo>
                  <a:pt x="717803" y="253746"/>
                </a:lnTo>
                <a:lnTo>
                  <a:pt x="704719" y="238451"/>
                </a:lnTo>
                <a:lnTo>
                  <a:pt x="702563" y="224790"/>
                </a:lnTo>
                <a:lnTo>
                  <a:pt x="702563" y="51816"/>
                </a:lnTo>
                <a:lnTo>
                  <a:pt x="705817" y="38241"/>
                </a:lnTo>
                <a:lnTo>
                  <a:pt x="712396" y="30282"/>
                </a:lnTo>
                <a:lnTo>
                  <a:pt x="722564" y="24061"/>
                </a:lnTo>
                <a:lnTo>
                  <a:pt x="736356" y="19595"/>
                </a:lnTo>
                <a:lnTo>
                  <a:pt x="753807" y="16903"/>
                </a:lnTo>
                <a:lnTo>
                  <a:pt x="774953" y="16002"/>
                </a:lnTo>
                <a:lnTo>
                  <a:pt x="774953" y="5334"/>
                </a:lnTo>
                <a:lnTo>
                  <a:pt x="744893" y="5208"/>
                </a:lnTo>
                <a:lnTo>
                  <a:pt x="714832" y="5061"/>
                </a:lnTo>
                <a:lnTo>
                  <a:pt x="684771" y="4893"/>
                </a:lnTo>
                <a:lnTo>
                  <a:pt x="654710" y="4706"/>
                </a:lnTo>
                <a:lnTo>
                  <a:pt x="624649" y="4500"/>
                </a:lnTo>
                <a:lnTo>
                  <a:pt x="594588" y="4277"/>
                </a:lnTo>
                <a:lnTo>
                  <a:pt x="564527" y="4039"/>
                </a:lnTo>
                <a:lnTo>
                  <a:pt x="534466" y="3785"/>
                </a:lnTo>
                <a:lnTo>
                  <a:pt x="504405" y="3518"/>
                </a:lnTo>
                <a:lnTo>
                  <a:pt x="474344" y="3238"/>
                </a:lnTo>
                <a:lnTo>
                  <a:pt x="444284" y="2947"/>
                </a:lnTo>
                <a:lnTo>
                  <a:pt x="414223" y="2645"/>
                </a:lnTo>
                <a:lnTo>
                  <a:pt x="384162" y="2334"/>
                </a:lnTo>
                <a:lnTo>
                  <a:pt x="354101" y="2016"/>
                </a:lnTo>
                <a:lnTo>
                  <a:pt x="324040" y="1690"/>
                </a:lnTo>
                <a:lnTo>
                  <a:pt x="293979" y="1359"/>
                </a:lnTo>
                <a:lnTo>
                  <a:pt x="263918" y="1023"/>
                </a:lnTo>
                <a:lnTo>
                  <a:pt x="233857" y="684"/>
                </a:lnTo>
                <a:lnTo>
                  <a:pt x="203796" y="342"/>
                </a:lnTo>
                <a:lnTo>
                  <a:pt x="173735" y="0"/>
                </a:lnTo>
                <a:lnTo>
                  <a:pt x="173735" y="10668"/>
                </a:lnTo>
                <a:lnTo>
                  <a:pt x="191609" y="11548"/>
                </a:lnTo>
                <a:lnTo>
                  <a:pt x="206145" y="13114"/>
                </a:lnTo>
                <a:lnTo>
                  <a:pt x="218505" y="15395"/>
                </a:lnTo>
                <a:lnTo>
                  <a:pt x="228760" y="18389"/>
                </a:lnTo>
                <a:lnTo>
                  <a:pt x="236981" y="22098"/>
                </a:lnTo>
                <a:lnTo>
                  <a:pt x="248214" y="32189"/>
                </a:lnTo>
                <a:lnTo>
                  <a:pt x="253506" y="43888"/>
                </a:lnTo>
                <a:lnTo>
                  <a:pt x="255269" y="58674"/>
                </a:lnTo>
                <a:lnTo>
                  <a:pt x="255269" y="137160"/>
                </a:lnTo>
                <a:lnTo>
                  <a:pt x="254983" y="152531"/>
                </a:lnTo>
                <a:lnTo>
                  <a:pt x="253940" y="168694"/>
                </a:lnTo>
                <a:lnTo>
                  <a:pt x="252146" y="183038"/>
                </a:lnTo>
                <a:lnTo>
                  <a:pt x="249615" y="195577"/>
                </a:lnTo>
                <a:lnTo>
                  <a:pt x="246361" y="206325"/>
                </a:lnTo>
                <a:lnTo>
                  <a:pt x="242399" y="215296"/>
                </a:lnTo>
                <a:lnTo>
                  <a:pt x="237743" y="222504"/>
                </a:lnTo>
                <a:lnTo>
                  <a:pt x="226180" y="232790"/>
                </a:lnTo>
                <a:lnTo>
                  <a:pt x="214937" y="238401"/>
                </a:lnTo>
                <a:lnTo>
                  <a:pt x="202202" y="241596"/>
                </a:lnTo>
                <a:lnTo>
                  <a:pt x="188213" y="242316"/>
                </a:lnTo>
                <a:lnTo>
                  <a:pt x="176783" y="242316"/>
                </a:lnTo>
                <a:lnTo>
                  <a:pt x="170687" y="236220"/>
                </a:lnTo>
                <a:lnTo>
                  <a:pt x="170687" y="225552"/>
                </a:lnTo>
                <a:lnTo>
                  <a:pt x="169509" y="216819"/>
                </a:lnTo>
                <a:lnTo>
                  <a:pt x="157275" y="200526"/>
                </a:lnTo>
                <a:lnTo>
                  <a:pt x="146178" y="194723"/>
                </a:lnTo>
                <a:lnTo>
                  <a:pt x="131760" y="190483"/>
                </a:lnTo>
                <a:lnTo>
                  <a:pt x="114022" y="187805"/>
                </a:lnTo>
                <a:lnTo>
                  <a:pt x="92963" y="186690"/>
                </a:lnTo>
                <a:lnTo>
                  <a:pt x="74293" y="187236"/>
                </a:lnTo>
                <a:lnTo>
                  <a:pt x="60744" y="188454"/>
                </a:lnTo>
                <a:lnTo>
                  <a:pt x="48229" y="190399"/>
                </a:lnTo>
                <a:lnTo>
                  <a:pt x="36839" y="193103"/>
                </a:lnTo>
                <a:lnTo>
                  <a:pt x="26669" y="196596"/>
                </a:lnTo>
                <a:lnTo>
                  <a:pt x="11215" y="205349"/>
                </a:lnTo>
                <a:lnTo>
                  <a:pt x="2829" y="214652"/>
                </a:lnTo>
                <a:lnTo>
                  <a:pt x="0" y="225552"/>
                </a:lnTo>
                <a:lnTo>
                  <a:pt x="1556" y="232621"/>
                </a:lnTo>
                <a:lnTo>
                  <a:pt x="8040" y="241469"/>
                </a:lnTo>
                <a:lnTo>
                  <a:pt x="19487" y="249865"/>
                </a:lnTo>
                <a:lnTo>
                  <a:pt x="35813" y="257556"/>
                </a:lnTo>
                <a:lnTo>
                  <a:pt x="50788" y="262916"/>
                </a:lnTo>
                <a:lnTo>
                  <a:pt x="61874" y="265913"/>
                </a:lnTo>
                <a:lnTo>
                  <a:pt x="73776" y="268421"/>
                </a:lnTo>
                <a:lnTo>
                  <a:pt x="86493" y="270439"/>
                </a:lnTo>
                <a:lnTo>
                  <a:pt x="100026" y="271968"/>
                </a:lnTo>
                <a:lnTo>
                  <a:pt x="114375" y="273007"/>
                </a:lnTo>
                <a:lnTo>
                  <a:pt x="129539" y="273558"/>
                </a:lnTo>
                <a:lnTo>
                  <a:pt x="139329" y="273452"/>
                </a:lnTo>
                <a:lnTo>
                  <a:pt x="152423" y="272971"/>
                </a:lnTo>
                <a:lnTo>
                  <a:pt x="165347" y="272091"/>
                </a:lnTo>
                <a:lnTo>
                  <a:pt x="178092" y="270803"/>
                </a:lnTo>
                <a:lnTo>
                  <a:pt x="190647" y="269096"/>
                </a:lnTo>
                <a:lnTo>
                  <a:pt x="203002" y="266961"/>
                </a:lnTo>
                <a:lnTo>
                  <a:pt x="215148" y="264387"/>
                </a:lnTo>
                <a:lnTo>
                  <a:pt x="227075" y="261366"/>
                </a:lnTo>
                <a:lnTo>
                  <a:pt x="238087" y="258101"/>
                </a:lnTo>
                <a:lnTo>
                  <a:pt x="252068" y="252845"/>
                </a:lnTo>
                <a:lnTo>
                  <a:pt x="264108" y="246886"/>
                </a:lnTo>
                <a:lnTo>
                  <a:pt x="274304" y="240224"/>
                </a:lnTo>
                <a:lnTo>
                  <a:pt x="282755" y="232859"/>
                </a:lnTo>
                <a:lnTo>
                  <a:pt x="289559" y="224790"/>
                </a:lnTo>
                <a:lnTo>
                  <a:pt x="297430" y="207782"/>
                </a:lnTo>
                <a:lnTo>
                  <a:pt x="300357" y="196924"/>
                </a:lnTo>
                <a:lnTo>
                  <a:pt x="302634" y="184445"/>
                </a:lnTo>
                <a:lnTo>
                  <a:pt x="304260" y="170334"/>
                </a:lnTo>
                <a:lnTo>
                  <a:pt x="305236" y="154577"/>
                </a:lnTo>
                <a:lnTo>
                  <a:pt x="305561" y="137160"/>
                </a:lnTo>
                <a:lnTo>
                  <a:pt x="305561" y="19812"/>
                </a:lnTo>
                <a:lnTo>
                  <a:pt x="307091" y="19830"/>
                </a:lnTo>
                <a:lnTo>
                  <a:pt x="319791" y="19981"/>
                </a:lnTo>
                <a:lnTo>
                  <a:pt x="332491" y="20130"/>
                </a:lnTo>
                <a:lnTo>
                  <a:pt x="345190" y="20277"/>
                </a:lnTo>
                <a:lnTo>
                  <a:pt x="357890" y="20419"/>
                </a:lnTo>
                <a:lnTo>
                  <a:pt x="370589" y="20556"/>
                </a:lnTo>
                <a:lnTo>
                  <a:pt x="383289" y="20686"/>
                </a:lnTo>
                <a:lnTo>
                  <a:pt x="408688" y="20921"/>
                </a:lnTo>
                <a:lnTo>
                  <a:pt x="434087" y="21113"/>
                </a:lnTo>
                <a:lnTo>
                  <a:pt x="459487" y="21251"/>
                </a:lnTo>
                <a:lnTo>
                  <a:pt x="497585" y="21336"/>
                </a:lnTo>
                <a:lnTo>
                  <a:pt x="497585" y="224790"/>
                </a:lnTo>
                <a:lnTo>
                  <a:pt x="495207" y="238033"/>
                </a:lnTo>
                <a:lnTo>
                  <a:pt x="487589" y="248364"/>
                </a:lnTo>
                <a:lnTo>
                  <a:pt x="474725" y="254508"/>
                </a:lnTo>
                <a:lnTo>
                  <a:pt x="466072" y="256663"/>
                </a:lnTo>
                <a:lnTo>
                  <a:pt x="454607" y="258720"/>
                </a:lnTo>
                <a:lnTo>
                  <a:pt x="442041" y="260190"/>
                </a:lnTo>
                <a:lnTo>
                  <a:pt x="428413" y="261072"/>
                </a:lnTo>
                <a:lnTo>
                  <a:pt x="413765" y="261366"/>
                </a:lnTo>
                <a:lnTo>
                  <a:pt x="413765" y="272034"/>
                </a:lnTo>
                <a:lnTo>
                  <a:pt x="449884" y="272262"/>
                </a:lnTo>
                <a:lnTo>
                  <a:pt x="486003" y="272491"/>
                </a:lnTo>
                <a:lnTo>
                  <a:pt x="522122" y="272719"/>
                </a:lnTo>
                <a:lnTo>
                  <a:pt x="540181" y="27283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10089" y="1773809"/>
            <a:ext cx="774954" cy="274320"/>
          </a:xfrm>
          <a:custGeom>
            <a:avLst/>
            <a:gdLst/>
            <a:ahLst/>
            <a:cxnLst/>
            <a:rect l="l" t="t" r="r" b="b"/>
            <a:pathLst>
              <a:path w="774953" h="274319">
                <a:moveTo>
                  <a:pt x="413765" y="272034"/>
                </a:moveTo>
                <a:lnTo>
                  <a:pt x="413765" y="268224"/>
                </a:lnTo>
                <a:lnTo>
                  <a:pt x="413765" y="264414"/>
                </a:lnTo>
                <a:lnTo>
                  <a:pt x="413765" y="261366"/>
                </a:lnTo>
                <a:lnTo>
                  <a:pt x="428413" y="261072"/>
                </a:lnTo>
                <a:lnTo>
                  <a:pt x="442041" y="260190"/>
                </a:lnTo>
                <a:lnTo>
                  <a:pt x="454607" y="258720"/>
                </a:lnTo>
                <a:lnTo>
                  <a:pt x="466072" y="256663"/>
                </a:lnTo>
                <a:lnTo>
                  <a:pt x="474725" y="254508"/>
                </a:lnTo>
                <a:lnTo>
                  <a:pt x="487589" y="248364"/>
                </a:lnTo>
                <a:lnTo>
                  <a:pt x="495207" y="238033"/>
                </a:lnTo>
                <a:lnTo>
                  <a:pt x="497585" y="224790"/>
                </a:lnTo>
                <a:lnTo>
                  <a:pt x="497585" y="212090"/>
                </a:lnTo>
                <a:lnTo>
                  <a:pt x="497585" y="199390"/>
                </a:lnTo>
                <a:lnTo>
                  <a:pt x="497585" y="186690"/>
                </a:lnTo>
                <a:lnTo>
                  <a:pt x="497585" y="173990"/>
                </a:lnTo>
                <a:lnTo>
                  <a:pt x="497585" y="161290"/>
                </a:lnTo>
                <a:lnTo>
                  <a:pt x="497585" y="148590"/>
                </a:lnTo>
                <a:lnTo>
                  <a:pt x="497585" y="135890"/>
                </a:lnTo>
                <a:lnTo>
                  <a:pt x="497585" y="123190"/>
                </a:lnTo>
                <a:lnTo>
                  <a:pt x="497585" y="110490"/>
                </a:lnTo>
                <a:lnTo>
                  <a:pt x="497585" y="97790"/>
                </a:lnTo>
                <a:lnTo>
                  <a:pt x="497585" y="85090"/>
                </a:lnTo>
                <a:lnTo>
                  <a:pt x="497585" y="21336"/>
                </a:lnTo>
                <a:lnTo>
                  <a:pt x="484886" y="21326"/>
                </a:lnTo>
                <a:lnTo>
                  <a:pt x="472186" y="21297"/>
                </a:lnTo>
                <a:lnTo>
                  <a:pt x="459487" y="21251"/>
                </a:lnTo>
                <a:lnTo>
                  <a:pt x="446787" y="21190"/>
                </a:lnTo>
                <a:lnTo>
                  <a:pt x="434087" y="21113"/>
                </a:lnTo>
                <a:lnTo>
                  <a:pt x="421388" y="21023"/>
                </a:lnTo>
                <a:lnTo>
                  <a:pt x="408688" y="20921"/>
                </a:lnTo>
                <a:lnTo>
                  <a:pt x="395989" y="20808"/>
                </a:lnTo>
                <a:lnTo>
                  <a:pt x="383289" y="20686"/>
                </a:lnTo>
                <a:lnTo>
                  <a:pt x="370589" y="20556"/>
                </a:lnTo>
                <a:lnTo>
                  <a:pt x="357890" y="20419"/>
                </a:lnTo>
                <a:lnTo>
                  <a:pt x="345190" y="20277"/>
                </a:lnTo>
                <a:lnTo>
                  <a:pt x="332491" y="20130"/>
                </a:lnTo>
                <a:lnTo>
                  <a:pt x="319791" y="19981"/>
                </a:lnTo>
                <a:lnTo>
                  <a:pt x="307091" y="19830"/>
                </a:lnTo>
                <a:lnTo>
                  <a:pt x="305561" y="19812"/>
                </a:lnTo>
                <a:lnTo>
                  <a:pt x="305561" y="32454"/>
                </a:lnTo>
                <a:lnTo>
                  <a:pt x="305561" y="45138"/>
                </a:lnTo>
                <a:lnTo>
                  <a:pt x="305561" y="57853"/>
                </a:lnTo>
                <a:lnTo>
                  <a:pt x="305561" y="70586"/>
                </a:lnTo>
                <a:lnTo>
                  <a:pt x="305561" y="83327"/>
                </a:lnTo>
                <a:lnTo>
                  <a:pt x="305561" y="96063"/>
                </a:lnTo>
                <a:lnTo>
                  <a:pt x="305561" y="108784"/>
                </a:lnTo>
                <a:lnTo>
                  <a:pt x="305561" y="121476"/>
                </a:lnTo>
                <a:lnTo>
                  <a:pt x="305561" y="134130"/>
                </a:lnTo>
                <a:lnTo>
                  <a:pt x="305561" y="137160"/>
                </a:lnTo>
                <a:lnTo>
                  <a:pt x="305236" y="154577"/>
                </a:lnTo>
                <a:lnTo>
                  <a:pt x="304260" y="170334"/>
                </a:lnTo>
                <a:lnTo>
                  <a:pt x="302634" y="184445"/>
                </a:lnTo>
                <a:lnTo>
                  <a:pt x="300357" y="196924"/>
                </a:lnTo>
                <a:lnTo>
                  <a:pt x="297430" y="207782"/>
                </a:lnTo>
                <a:lnTo>
                  <a:pt x="289559" y="224790"/>
                </a:lnTo>
                <a:lnTo>
                  <a:pt x="282755" y="232859"/>
                </a:lnTo>
                <a:lnTo>
                  <a:pt x="274304" y="240224"/>
                </a:lnTo>
                <a:lnTo>
                  <a:pt x="264108" y="246886"/>
                </a:lnTo>
                <a:lnTo>
                  <a:pt x="252068" y="252845"/>
                </a:lnTo>
                <a:lnTo>
                  <a:pt x="238087" y="258101"/>
                </a:lnTo>
                <a:lnTo>
                  <a:pt x="227075" y="261366"/>
                </a:lnTo>
                <a:lnTo>
                  <a:pt x="215148" y="264387"/>
                </a:lnTo>
                <a:lnTo>
                  <a:pt x="203002" y="266961"/>
                </a:lnTo>
                <a:lnTo>
                  <a:pt x="190647" y="269096"/>
                </a:lnTo>
                <a:lnTo>
                  <a:pt x="178092" y="270803"/>
                </a:lnTo>
                <a:lnTo>
                  <a:pt x="165347" y="272091"/>
                </a:lnTo>
                <a:lnTo>
                  <a:pt x="152423" y="272971"/>
                </a:lnTo>
                <a:lnTo>
                  <a:pt x="139329" y="273452"/>
                </a:lnTo>
                <a:lnTo>
                  <a:pt x="129539" y="273558"/>
                </a:lnTo>
                <a:lnTo>
                  <a:pt x="114375" y="273007"/>
                </a:lnTo>
                <a:lnTo>
                  <a:pt x="100026" y="271968"/>
                </a:lnTo>
                <a:lnTo>
                  <a:pt x="86493" y="270439"/>
                </a:lnTo>
                <a:lnTo>
                  <a:pt x="73776" y="268421"/>
                </a:lnTo>
                <a:lnTo>
                  <a:pt x="61874" y="265913"/>
                </a:lnTo>
                <a:lnTo>
                  <a:pt x="50788" y="262916"/>
                </a:lnTo>
                <a:lnTo>
                  <a:pt x="40518" y="259430"/>
                </a:lnTo>
                <a:lnTo>
                  <a:pt x="19487" y="249865"/>
                </a:lnTo>
                <a:lnTo>
                  <a:pt x="8040" y="241469"/>
                </a:lnTo>
                <a:lnTo>
                  <a:pt x="1556" y="232621"/>
                </a:lnTo>
                <a:lnTo>
                  <a:pt x="0" y="225552"/>
                </a:lnTo>
                <a:lnTo>
                  <a:pt x="2829" y="214652"/>
                </a:lnTo>
                <a:lnTo>
                  <a:pt x="11215" y="205349"/>
                </a:lnTo>
                <a:lnTo>
                  <a:pt x="25004" y="197336"/>
                </a:lnTo>
                <a:lnTo>
                  <a:pt x="36839" y="193103"/>
                </a:lnTo>
                <a:lnTo>
                  <a:pt x="48229" y="190399"/>
                </a:lnTo>
                <a:lnTo>
                  <a:pt x="60744" y="188454"/>
                </a:lnTo>
                <a:lnTo>
                  <a:pt x="74293" y="187236"/>
                </a:lnTo>
                <a:lnTo>
                  <a:pt x="88782" y="186715"/>
                </a:lnTo>
                <a:lnTo>
                  <a:pt x="114022" y="187805"/>
                </a:lnTo>
                <a:lnTo>
                  <a:pt x="131760" y="190483"/>
                </a:lnTo>
                <a:lnTo>
                  <a:pt x="146178" y="194723"/>
                </a:lnTo>
                <a:lnTo>
                  <a:pt x="157275" y="200526"/>
                </a:lnTo>
                <a:lnTo>
                  <a:pt x="165052" y="207891"/>
                </a:lnTo>
                <a:lnTo>
                  <a:pt x="170687" y="225552"/>
                </a:lnTo>
                <a:lnTo>
                  <a:pt x="170687" y="236220"/>
                </a:lnTo>
                <a:lnTo>
                  <a:pt x="176783" y="242316"/>
                </a:lnTo>
                <a:lnTo>
                  <a:pt x="188213" y="242316"/>
                </a:lnTo>
                <a:lnTo>
                  <a:pt x="202202" y="241596"/>
                </a:lnTo>
                <a:lnTo>
                  <a:pt x="214937" y="238401"/>
                </a:lnTo>
                <a:lnTo>
                  <a:pt x="226180" y="232790"/>
                </a:lnTo>
                <a:lnTo>
                  <a:pt x="235692" y="224822"/>
                </a:lnTo>
                <a:lnTo>
                  <a:pt x="242399" y="215296"/>
                </a:lnTo>
                <a:lnTo>
                  <a:pt x="246361" y="206325"/>
                </a:lnTo>
                <a:lnTo>
                  <a:pt x="249615" y="195577"/>
                </a:lnTo>
                <a:lnTo>
                  <a:pt x="252146" y="183038"/>
                </a:lnTo>
                <a:lnTo>
                  <a:pt x="253940" y="168694"/>
                </a:lnTo>
                <a:lnTo>
                  <a:pt x="254983" y="152531"/>
                </a:lnTo>
                <a:lnTo>
                  <a:pt x="255269" y="137160"/>
                </a:lnTo>
                <a:lnTo>
                  <a:pt x="255269" y="124270"/>
                </a:lnTo>
                <a:lnTo>
                  <a:pt x="255269" y="111480"/>
                </a:lnTo>
                <a:lnTo>
                  <a:pt x="255269" y="98771"/>
                </a:lnTo>
                <a:lnTo>
                  <a:pt x="255269" y="86124"/>
                </a:lnTo>
                <a:lnTo>
                  <a:pt x="255269" y="73519"/>
                </a:lnTo>
                <a:lnTo>
                  <a:pt x="255269" y="60937"/>
                </a:lnTo>
                <a:lnTo>
                  <a:pt x="253506" y="43888"/>
                </a:lnTo>
                <a:lnTo>
                  <a:pt x="248214" y="32189"/>
                </a:lnTo>
                <a:lnTo>
                  <a:pt x="239394" y="23577"/>
                </a:lnTo>
                <a:lnTo>
                  <a:pt x="236981" y="22098"/>
                </a:lnTo>
                <a:lnTo>
                  <a:pt x="228760" y="18389"/>
                </a:lnTo>
                <a:lnTo>
                  <a:pt x="218505" y="15395"/>
                </a:lnTo>
                <a:lnTo>
                  <a:pt x="206145" y="13114"/>
                </a:lnTo>
                <a:lnTo>
                  <a:pt x="191609" y="11548"/>
                </a:lnTo>
                <a:lnTo>
                  <a:pt x="174827" y="10696"/>
                </a:lnTo>
                <a:lnTo>
                  <a:pt x="173735" y="10668"/>
                </a:lnTo>
                <a:lnTo>
                  <a:pt x="173735" y="6858"/>
                </a:lnTo>
                <a:lnTo>
                  <a:pt x="173735" y="3810"/>
                </a:lnTo>
                <a:lnTo>
                  <a:pt x="173735" y="0"/>
                </a:lnTo>
                <a:lnTo>
                  <a:pt x="203796" y="342"/>
                </a:lnTo>
                <a:lnTo>
                  <a:pt x="233857" y="684"/>
                </a:lnTo>
                <a:lnTo>
                  <a:pt x="263918" y="1023"/>
                </a:lnTo>
                <a:lnTo>
                  <a:pt x="293979" y="1359"/>
                </a:lnTo>
                <a:lnTo>
                  <a:pt x="324040" y="1690"/>
                </a:lnTo>
                <a:lnTo>
                  <a:pt x="354101" y="2016"/>
                </a:lnTo>
                <a:lnTo>
                  <a:pt x="384162" y="2334"/>
                </a:lnTo>
                <a:lnTo>
                  <a:pt x="414223" y="2645"/>
                </a:lnTo>
                <a:lnTo>
                  <a:pt x="444284" y="2947"/>
                </a:lnTo>
                <a:lnTo>
                  <a:pt x="474344" y="3238"/>
                </a:lnTo>
                <a:lnTo>
                  <a:pt x="504405" y="3518"/>
                </a:lnTo>
                <a:lnTo>
                  <a:pt x="534466" y="3785"/>
                </a:lnTo>
                <a:lnTo>
                  <a:pt x="564527" y="4039"/>
                </a:lnTo>
                <a:lnTo>
                  <a:pt x="594588" y="4277"/>
                </a:lnTo>
                <a:lnTo>
                  <a:pt x="624649" y="4500"/>
                </a:lnTo>
                <a:lnTo>
                  <a:pt x="654710" y="4706"/>
                </a:lnTo>
                <a:lnTo>
                  <a:pt x="684771" y="4893"/>
                </a:lnTo>
                <a:lnTo>
                  <a:pt x="714832" y="5061"/>
                </a:lnTo>
                <a:lnTo>
                  <a:pt x="744893" y="5208"/>
                </a:lnTo>
                <a:lnTo>
                  <a:pt x="774953" y="5334"/>
                </a:lnTo>
                <a:lnTo>
                  <a:pt x="774953" y="9144"/>
                </a:lnTo>
                <a:lnTo>
                  <a:pt x="774953" y="12192"/>
                </a:lnTo>
                <a:lnTo>
                  <a:pt x="774953" y="16002"/>
                </a:lnTo>
                <a:lnTo>
                  <a:pt x="753807" y="16903"/>
                </a:lnTo>
                <a:lnTo>
                  <a:pt x="736356" y="19595"/>
                </a:lnTo>
                <a:lnTo>
                  <a:pt x="722564" y="24061"/>
                </a:lnTo>
                <a:lnTo>
                  <a:pt x="712396" y="30282"/>
                </a:lnTo>
                <a:lnTo>
                  <a:pt x="705817" y="38241"/>
                </a:lnTo>
                <a:lnTo>
                  <a:pt x="702790" y="47920"/>
                </a:lnTo>
                <a:lnTo>
                  <a:pt x="702563" y="51816"/>
                </a:lnTo>
                <a:lnTo>
                  <a:pt x="702563" y="64560"/>
                </a:lnTo>
                <a:lnTo>
                  <a:pt x="702563" y="77283"/>
                </a:lnTo>
                <a:lnTo>
                  <a:pt x="702563" y="89989"/>
                </a:lnTo>
                <a:lnTo>
                  <a:pt x="702563" y="102681"/>
                </a:lnTo>
                <a:lnTo>
                  <a:pt x="702563" y="115363"/>
                </a:lnTo>
                <a:lnTo>
                  <a:pt x="702563" y="128038"/>
                </a:lnTo>
                <a:lnTo>
                  <a:pt x="702563" y="140710"/>
                </a:lnTo>
                <a:lnTo>
                  <a:pt x="702563" y="153383"/>
                </a:lnTo>
                <a:lnTo>
                  <a:pt x="702563" y="166061"/>
                </a:lnTo>
                <a:lnTo>
                  <a:pt x="702563" y="178746"/>
                </a:lnTo>
                <a:lnTo>
                  <a:pt x="702563" y="191443"/>
                </a:lnTo>
                <a:lnTo>
                  <a:pt x="702563" y="204155"/>
                </a:lnTo>
                <a:lnTo>
                  <a:pt x="702563" y="216885"/>
                </a:lnTo>
                <a:lnTo>
                  <a:pt x="702563" y="224790"/>
                </a:lnTo>
                <a:lnTo>
                  <a:pt x="704719" y="238451"/>
                </a:lnTo>
                <a:lnTo>
                  <a:pt x="711541" y="249090"/>
                </a:lnTo>
                <a:lnTo>
                  <a:pt x="717803" y="253746"/>
                </a:lnTo>
                <a:lnTo>
                  <a:pt x="725626" y="257319"/>
                </a:lnTo>
                <a:lnTo>
                  <a:pt x="736078" y="260065"/>
                </a:lnTo>
                <a:lnTo>
                  <a:pt x="749161" y="262029"/>
                </a:lnTo>
                <a:lnTo>
                  <a:pt x="764874" y="263260"/>
                </a:lnTo>
                <a:lnTo>
                  <a:pt x="774953" y="263652"/>
                </a:lnTo>
                <a:lnTo>
                  <a:pt x="774953" y="267462"/>
                </a:lnTo>
                <a:lnTo>
                  <a:pt x="774953" y="270510"/>
                </a:lnTo>
                <a:lnTo>
                  <a:pt x="774953" y="274320"/>
                </a:lnTo>
                <a:lnTo>
                  <a:pt x="756894" y="274205"/>
                </a:lnTo>
                <a:lnTo>
                  <a:pt x="738835" y="274091"/>
                </a:lnTo>
                <a:lnTo>
                  <a:pt x="720775" y="273977"/>
                </a:lnTo>
                <a:lnTo>
                  <a:pt x="702716" y="273862"/>
                </a:lnTo>
                <a:lnTo>
                  <a:pt x="684656" y="273748"/>
                </a:lnTo>
                <a:lnTo>
                  <a:pt x="666597" y="273634"/>
                </a:lnTo>
                <a:lnTo>
                  <a:pt x="648538" y="273519"/>
                </a:lnTo>
                <a:lnTo>
                  <a:pt x="630478" y="273405"/>
                </a:lnTo>
                <a:lnTo>
                  <a:pt x="612419" y="273291"/>
                </a:lnTo>
                <a:lnTo>
                  <a:pt x="594359" y="273177"/>
                </a:lnTo>
                <a:lnTo>
                  <a:pt x="576300" y="273062"/>
                </a:lnTo>
                <a:lnTo>
                  <a:pt x="558241" y="272948"/>
                </a:lnTo>
                <a:lnTo>
                  <a:pt x="540181" y="272834"/>
                </a:lnTo>
                <a:lnTo>
                  <a:pt x="522122" y="272719"/>
                </a:lnTo>
                <a:lnTo>
                  <a:pt x="504062" y="272605"/>
                </a:lnTo>
                <a:lnTo>
                  <a:pt x="486003" y="272491"/>
                </a:lnTo>
                <a:lnTo>
                  <a:pt x="467944" y="272376"/>
                </a:lnTo>
                <a:lnTo>
                  <a:pt x="449884" y="272262"/>
                </a:lnTo>
                <a:lnTo>
                  <a:pt x="431825" y="272148"/>
                </a:lnTo>
                <a:lnTo>
                  <a:pt x="413765" y="272034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0901" y="1790494"/>
            <a:ext cx="197720" cy="6856"/>
          </a:xfrm>
          <a:custGeom>
            <a:avLst/>
            <a:gdLst/>
            <a:ahLst/>
            <a:cxnLst/>
            <a:rect l="l" t="t" r="r" b="b"/>
            <a:pathLst>
              <a:path w="197720" h="6856">
                <a:moveTo>
                  <a:pt x="170038" y="3306"/>
                </a:moveTo>
                <a:lnTo>
                  <a:pt x="183505" y="2028"/>
                </a:lnTo>
                <a:lnTo>
                  <a:pt x="197720" y="1602"/>
                </a:lnTo>
                <a:lnTo>
                  <a:pt x="23510" y="0"/>
                </a:lnTo>
                <a:lnTo>
                  <a:pt x="11529" y="3297"/>
                </a:lnTo>
                <a:lnTo>
                  <a:pt x="0" y="6856"/>
                </a:lnTo>
                <a:lnTo>
                  <a:pt x="157384" y="5437"/>
                </a:lnTo>
                <a:lnTo>
                  <a:pt x="170038" y="330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4009" y="1771542"/>
            <a:ext cx="644652" cy="285730"/>
          </a:xfrm>
          <a:custGeom>
            <a:avLst/>
            <a:gdLst/>
            <a:ahLst/>
            <a:cxnLst/>
            <a:rect l="l" t="t" r="r" b="b"/>
            <a:pathLst>
              <a:path w="644651" h="285730">
                <a:moveTo>
                  <a:pt x="259841" y="31984"/>
                </a:moveTo>
                <a:lnTo>
                  <a:pt x="261673" y="31208"/>
                </a:lnTo>
                <a:lnTo>
                  <a:pt x="272502" y="27372"/>
                </a:lnTo>
                <a:lnTo>
                  <a:pt x="284276" y="24389"/>
                </a:lnTo>
                <a:lnTo>
                  <a:pt x="126891" y="25808"/>
                </a:lnTo>
                <a:lnTo>
                  <a:pt x="105199" y="33708"/>
                </a:lnTo>
                <a:lnTo>
                  <a:pt x="85343" y="42652"/>
                </a:lnTo>
                <a:lnTo>
                  <a:pt x="63436" y="54841"/>
                </a:lnTo>
                <a:lnTo>
                  <a:pt x="38309" y="72745"/>
                </a:lnTo>
                <a:lnTo>
                  <a:pt x="19512" y="91713"/>
                </a:lnTo>
                <a:lnTo>
                  <a:pt x="7012" y="111777"/>
                </a:lnTo>
                <a:lnTo>
                  <a:pt x="777" y="132969"/>
                </a:lnTo>
                <a:lnTo>
                  <a:pt x="0" y="143998"/>
                </a:lnTo>
                <a:lnTo>
                  <a:pt x="25" y="145963"/>
                </a:lnTo>
                <a:lnTo>
                  <a:pt x="3778" y="167355"/>
                </a:lnTo>
                <a:lnTo>
                  <a:pt x="13923" y="187726"/>
                </a:lnTo>
                <a:lnTo>
                  <a:pt x="30495" y="207110"/>
                </a:lnTo>
                <a:lnTo>
                  <a:pt x="53528" y="225542"/>
                </a:lnTo>
                <a:lnTo>
                  <a:pt x="83057" y="243058"/>
                </a:lnTo>
                <a:lnTo>
                  <a:pt x="110273" y="254867"/>
                </a:lnTo>
                <a:lnTo>
                  <a:pt x="132377" y="262308"/>
                </a:lnTo>
                <a:lnTo>
                  <a:pt x="156368" y="268734"/>
                </a:lnTo>
                <a:lnTo>
                  <a:pt x="182284" y="274144"/>
                </a:lnTo>
                <a:lnTo>
                  <a:pt x="210159" y="278539"/>
                </a:lnTo>
                <a:lnTo>
                  <a:pt x="240029" y="281920"/>
                </a:lnTo>
                <a:lnTo>
                  <a:pt x="271717" y="284223"/>
                </a:lnTo>
                <a:lnTo>
                  <a:pt x="297301" y="285332"/>
                </a:lnTo>
                <a:lnTo>
                  <a:pt x="323849" y="285730"/>
                </a:lnTo>
                <a:lnTo>
                  <a:pt x="336545" y="285565"/>
                </a:lnTo>
                <a:lnTo>
                  <a:pt x="367142" y="284529"/>
                </a:lnTo>
                <a:lnTo>
                  <a:pt x="396340" y="282586"/>
                </a:lnTo>
                <a:lnTo>
                  <a:pt x="424140" y="279724"/>
                </a:lnTo>
                <a:lnTo>
                  <a:pt x="450540" y="275928"/>
                </a:lnTo>
                <a:lnTo>
                  <a:pt x="475542" y="271184"/>
                </a:lnTo>
                <a:lnTo>
                  <a:pt x="499144" y="265478"/>
                </a:lnTo>
                <a:lnTo>
                  <a:pt x="521348" y="258795"/>
                </a:lnTo>
                <a:lnTo>
                  <a:pt x="542153" y="251122"/>
                </a:lnTo>
                <a:lnTo>
                  <a:pt x="570738" y="237724"/>
                </a:lnTo>
                <a:lnTo>
                  <a:pt x="592510" y="225004"/>
                </a:lnTo>
                <a:lnTo>
                  <a:pt x="615195" y="206893"/>
                </a:lnTo>
                <a:lnTo>
                  <a:pt x="631504" y="186974"/>
                </a:lnTo>
                <a:lnTo>
                  <a:pt x="641351" y="165247"/>
                </a:lnTo>
                <a:lnTo>
                  <a:pt x="644651" y="141712"/>
                </a:lnTo>
                <a:lnTo>
                  <a:pt x="644410" y="135769"/>
                </a:lnTo>
                <a:lnTo>
                  <a:pt x="638657" y="112343"/>
                </a:lnTo>
                <a:lnTo>
                  <a:pt x="625440" y="90016"/>
                </a:lnTo>
                <a:lnTo>
                  <a:pt x="605027" y="69322"/>
                </a:lnTo>
                <a:lnTo>
                  <a:pt x="586682" y="56255"/>
                </a:lnTo>
                <a:lnTo>
                  <a:pt x="566294" y="44847"/>
                </a:lnTo>
                <a:lnTo>
                  <a:pt x="543093" y="34666"/>
                </a:lnTo>
                <a:lnTo>
                  <a:pt x="516936" y="25782"/>
                </a:lnTo>
                <a:lnTo>
                  <a:pt x="487679" y="18268"/>
                </a:lnTo>
                <a:lnTo>
                  <a:pt x="462184" y="12759"/>
                </a:lnTo>
                <a:lnTo>
                  <a:pt x="437925" y="8534"/>
                </a:lnTo>
                <a:lnTo>
                  <a:pt x="413066" y="5155"/>
                </a:lnTo>
                <a:lnTo>
                  <a:pt x="387623" y="2620"/>
                </a:lnTo>
                <a:lnTo>
                  <a:pt x="361611" y="930"/>
                </a:lnTo>
                <a:lnTo>
                  <a:pt x="335047" y="85"/>
                </a:lnTo>
                <a:lnTo>
                  <a:pt x="315812" y="0"/>
                </a:lnTo>
                <a:lnTo>
                  <a:pt x="302510" y="197"/>
                </a:lnTo>
                <a:lnTo>
                  <a:pt x="276659" y="1164"/>
                </a:lnTo>
                <a:lnTo>
                  <a:pt x="251930" y="2781"/>
                </a:lnTo>
                <a:lnTo>
                  <a:pt x="217013" y="6376"/>
                </a:lnTo>
                <a:lnTo>
                  <a:pt x="189037" y="10623"/>
                </a:lnTo>
                <a:lnTo>
                  <a:pt x="162833" y="15914"/>
                </a:lnTo>
                <a:lnTo>
                  <a:pt x="324611" y="20554"/>
                </a:lnTo>
                <a:lnTo>
                  <a:pt x="339212" y="20963"/>
                </a:lnTo>
                <a:lnTo>
                  <a:pt x="352546" y="22164"/>
                </a:lnTo>
                <a:lnTo>
                  <a:pt x="364443" y="24083"/>
                </a:lnTo>
                <a:lnTo>
                  <a:pt x="374903" y="26650"/>
                </a:lnTo>
                <a:lnTo>
                  <a:pt x="385867" y="30564"/>
                </a:lnTo>
                <a:lnTo>
                  <a:pt x="397524" y="36752"/>
                </a:lnTo>
                <a:lnTo>
                  <a:pt x="407276" y="44365"/>
                </a:lnTo>
                <a:lnTo>
                  <a:pt x="415289" y="53320"/>
                </a:lnTo>
                <a:lnTo>
                  <a:pt x="421937" y="64825"/>
                </a:lnTo>
                <a:lnTo>
                  <a:pt x="425406" y="75524"/>
                </a:lnTo>
                <a:lnTo>
                  <a:pt x="427849" y="88329"/>
                </a:lnTo>
                <a:lnTo>
                  <a:pt x="429293" y="103270"/>
                </a:lnTo>
                <a:lnTo>
                  <a:pt x="429767" y="120376"/>
                </a:lnTo>
                <a:lnTo>
                  <a:pt x="429641" y="134789"/>
                </a:lnTo>
                <a:lnTo>
                  <a:pt x="429115" y="151896"/>
                </a:lnTo>
                <a:lnTo>
                  <a:pt x="428186" y="167533"/>
                </a:lnTo>
                <a:lnTo>
                  <a:pt x="426860" y="181707"/>
                </a:lnTo>
                <a:lnTo>
                  <a:pt x="425146" y="194424"/>
                </a:lnTo>
                <a:lnTo>
                  <a:pt x="423048" y="205692"/>
                </a:lnTo>
                <a:lnTo>
                  <a:pt x="420575" y="215517"/>
                </a:lnTo>
                <a:lnTo>
                  <a:pt x="417732" y="223906"/>
                </a:lnTo>
                <a:lnTo>
                  <a:pt x="410355" y="237084"/>
                </a:lnTo>
                <a:lnTo>
                  <a:pt x="401873" y="245159"/>
                </a:lnTo>
                <a:lnTo>
                  <a:pt x="390534" y="252230"/>
                </a:lnTo>
                <a:lnTo>
                  <a:pt x="376427" y="258298"/>
                </a:lnTo>
                <a:lnTo>
                  <a:pt x="361818" y="262237"/>
                </a:lnTo>
                <a:lnTo>
                  <a:pt x="349606" y="263969"/>
                </a:lnTo>
                <a:lnTo>
                  <a:pt x="336188" y="264887"/>
                </a:lnTo>
                <a:lnTo>
                  <a:pt x="321563" y="265156"/>
                </a:lnTo>
                <a:lnTo>
                  <a:pt x="309384" y="265129"/>
                </a:lnTo>
                <a:lnTo>
                  <a:pt x="296176" y="264084"/>
                </a:lnTo>
                <a:lnTo>
                  <a:pt x="283617" y="262037"/>
                </a:lnTo>
                <a:lnTo>
                  <a:pt x="271746" y="259066"/>
                </a:lnTo>
                <a:lnTo>
                  <a:pt x="260603" y="255250"/>
                </a:lnTo>
                <a:lnTo>
                  <a:pt x="252221" y="251440"/>
                </a:lnTo>
                <a:lnTo>
                  <a:pt x="240029" y="243058"/>
                </a:lnTo>
                <a:lnTo>
                  <a:pt x="233171" y="237724"/>
                </a:lnTo>
                <a:lnTo>
                  <a:pt x="228599" y="231628"/>
                </a:lnTo>
                <a:lnTo>
                  <a:pt x="225551" y="224008"/>
                </a:lnTo>
                <a:lnTo>
                  <a:pt x="222901" y="216428"/>
                </a:lnTo>
                <a:lnTo>
                  <a:pt x="219462" y="204323"/>
                </a:lnTo>
                <a:lnTo>
                  <a:pt x="216949" y="191929"/>
                </a:lnTo>
                <a:lnTo>
                  <a:pt x="215408" y="179202"/>
                </a:lnTo>
                <a:lnTo>
                  <a:pt x="214883" y="166096"/>
                </a:lnTo>
                <a:lnTo>
                  <a:pt x="214889" y="163249"/>
                </a:lnTo>
                <a:lnTo>
                  <a:pt x="215129" y="147717"/>
                </a:lnTo>
                <a:lnTo>
                  <a:pt x="215724" y="133221"/>
                </a:lnTo>
                <a:lnTo>
                  <a:pt x="216675" y="119736"/>
                </a:lnTo>
                <a:lnTo>
                  <a:pt x="217980" y="107238"/>
                </a:lnTo>
                <a:lnTo>
                  <a:pt x="219641" y="95702"/>
                </a:lnTo>
                <a:lnTo>
                  <a:pt x="221657" y="85104"/>
                </a:lnTo>
                <a:lnTo>
                  <a:pt x="224027" y="75418"/>
                </a:lnTo>
                <a:lnTo>
                  <a:pt x="226896" y="66170"/>
                </a:lnTo>
                <a:lnTo>
                  <a:pt x="232529" y="54539"/>
                </a:lnTo>
                <a:lnTo>
                  <a:pt x="240029" y="44938"/>
                </a:lnTo>
                <a:lnTo>
                  <a:pt x="245363" y="38842"/>
                </a:lnTo>
                <a:lnTo>
                  <a:pt x="252221" y="35032"/>
                </a:lnTo>
                <a:lnTo>
                  <a:pt x="259841" y="3198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4009" y="1771523"/>
            <a:ext cx="644652" cy="285750"/>
          </a:xfrm>
          <a:custGeom>
            <a:avLst/>
            <a:gdLst/>
            <a:ahLst/>
            <a:cxnLst/>
            <a:rect l="l" t="t" r="r" b="b"/>
            <a:pathLst>
              <a:path w="644651" h="285750">
                <a:moveTo>
                  <a:pt x="321563" y="0"/>
                </a:moveTo>
                <a:lnTo>
                  <a:pt x="348397" y="422"/>
                </a:lnTo>
                <a:lnTo>
                  <a:pt x="374687" y="1689"/>
                </a:lnTo>
                <a:lnTo>
                  <a:pt x="400416" y="3802"/>
                </a:lnTo>
                <a:lnTo>
                  <a:pt x="425570" y="6759"/>
                </a:lnTo>
                <a:lnTo>
                  <a:pt x="450131" y="10561"/>
                </a:lnTo>
                <a:lnTo>
                  <a:pt x="474083" y="15208"/>
                </a:lnTo>
                <a:lnTo>
                  <a:pt x="502704" y="21869"/>
                </a:lnTo>
                <a:lnTo>
                  <a:pt x="530393" y="30077"/>
                </a:lnTo>
                <a:lnTo>
                  <a:pt x="555054" y="39619"/>
                </a:lnTo>
                <a:lnTo>
                  <a:pt x="576831" y="50423"/>
                </a:lnTo>
                <a:lnTo>
                  <a:pt x="595866" y="62417"/>
                </a:lnTo>
                <a:lnTo>
                  <a:pt x="616117" y="79451"/>
                </a:lnTo>
                <a:lnTo>
                  <a:pt x="632965" y="101029"/>
                </a:lnTo>
                <a:lnTo>
                  <a:pt x="642483" y="123972"/>
                </a:lnTo>
                <a:lnTo>
                  <a:pt x="644651" y="141731"/>
                </a:lnTo>
                <a:lnTo>
                  <a:pt x="643825" y="153725"/>
                </a:lnTo>
                <a:lnTo>
                  <a:pt x="637240" y="176357"/>
                </a:lnTo>
                <a:lnTo>
                  <a:pt x="624152" y="197180"/>
                </a:lnTo>
                <a:lnTo>
                  <a:pt x="604645" y="216195"/>
                </a:lnTo>
                <a:lnTo>
                  <a:pt x="578802" y="233402"/>
                </a:lnTo>
                <a:lnTo>
                  <a:pt x="552031" y="246929"/>
                </a:lnTo>
                <a:lnTo>
                  <a:pt x="531925" y="255103"/>
                </a:lnTo>
                <a:lnTo>
                  <a:pt x="510421" y="262279"/>
                </a:lnTo>
                <a:lnTo>
                  <a:pt x="487518" y="268472"/>
                </a:lnTo>
                <a:lnTo>
                  <a:pt x="463216" y="273696"/>
                </a:lnTo>
                <a:lnTo>
                  <a:pt x="437515" y="277964"/>
                </a:lnTo>
                <a:lnTo>
                  <a:pt x="410415" y="281291"/>
                </a:lnTo>
                <a:lnTo>
                  <a:pt x="381916" y="283692"/>
                </a:lnTo>
                <a:lnTo>
                  <a:pt x="352019" y="285179"/>
                </a:lnTo>
                <a:lnTo>
                  <a:pt x="323849" y="285750"/>
                </a:lnTo>
                <a:lnTo>
                  <a:pt x="310463" y="285647"/>
                </a:lnTo>
                <a:lnTo>
                  <a:pt x="284381" y="284878"/>
                </a:lnTo>
                <a:lnTo>
                  <a:pt x="259327" y="283461"/>
                </a:lnTo>
                <a:lnTo>
                  <a:pt x="224843" y="280376"/>
                </a:lnTo>
                <a:lnTo>
                  <a:pt x="195975" y="276489"/>
                </a:lnTo>
                <a:lnTo>
                  <a:pt x="169084" y="271586"/>
                </a:lnTo>
                <a:lnTo>
                  <a:pt x="144134" y="265668"/>
                </a:lnTo>
                <a:lnTo>
                  <a:pt x="121091" y="258735"/>
                </a:lnTo>
                <a:lnTo>
                  <a:pt x="99919" y="250786"/>
                </a:lnTo>
                <a:lnTo>
                  <a:pt x="67479" y="234432"/>
                </a:lnTo>
                <a:lnTo>
                  <a:pt x="41202" y="216463"/>
                </a:lnTo>
                <a:lnTo>
                  <a:pt x="21404" y="197559"/>
                </a:lnTo>
                <a:lnTo>
                  <a:pt x="8050" y="177686"/>
                </a:lnTo>
                <a:lnTo>
                  <a:pt x="1105" y="156809"/>
                </a:lnTo>
                <a:lnTo>
                  <a:pt x="0" y="144018"/>
                </a:lnTo>
                <a:lnTo>
                  <a:pt x="777" y="132989"/>
                </a:lnTo>
                <a:lnTo>
                  <a:pt x="7012" y="111797"/>
                </a:lnTo>
                <a:lnTo>
                  <a:pt x="19512" y="91733"/>
                </a:lnTo>
                <a:lnTo>
                  <a:pt x="38309" y="72765"/>
                </a:lnTo>
                <a:lnTo>
                  <a:pt x="63436" y="54861"/>
                </a:lnTo>
                <a:lnTo>
                  <a:pt x="85343" y="42672"/>
                </a:lnTo>
                <a:lnTo>
                  <a:pt x="105199" y="33728"/>
                </a:lnTo>
                <a:lnTo>
                  <a:pt x="126891" y="25828"/>
                </a:lnTo>
                <a:lnTo>
                  <a:pt x="150402" y="18971"/>
                </a:lnTo>
                <a:lnTo>
                  <a:pt x="175712" y="13158"/>
                </a:lnTo>
                <a:lnTo>
                  <a:pt x="202804" y="8389"/>
                </a:lnTo>
                <a:lnTo>
                  <a:pt x="231659" y="4663"/>
                </a:lnTo>
                <a:lnTo>
                  <a:pt x="264146" y="1920"/>
                </a:lnTo>
                <a:lnTo>
                  <a:pt x="289453" y="610"/>
                </a:lnTo>
                <a:lnTo>
                  <a:pt x="315812" y="19"/>
                </a:lnTo>
                <a:lnTo>
                  <a:pt x="321563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8893" y="1792097"/>
            <a:ext cx="214884" cy="244602"/>
          </a:xfrm>
          <a:custGeom>
            <a:avLst/>
            <a:gdLst/>
            <a:ahLst/>
            <a:cxnLst/>
            <a:rect l="l" t="t" r="r" b="b"/>
            <a:pathLst>
              <a:path w="214884" h="244601">
                <a:moveTo>
                  <a:pt x="109727" y="0"/>
                </a:moveTo>
                <a:lnTo>
                  <a:pt x="95513" y="426"/>
                </a:lnTo>
                <a:lnTo>
                  <a:pt x="82046" y="1704"/>
                </a:lnTo>
                <a:lnTo>
                  <a:pt x="69392" y="3835"/>
                </a:lnTo>
                <a:lnTo>
                  <a:pt x="57618" y="6818"/>
                </a:lnTo>
                <a:lnTo>
                  <a:pt x="46789" y="10654"/>
                </a:lnTo>
                <a:lnTo>
                  <a:pt x="44957" y="11430"/>
                </a:lnTo>
                <a:lnTo>
                  <a:pt x="37337" y="14478"/>
                </a:lnTo>
                <a:lnTo>
                  <a:pt x="30479" y="18288"/>
                </a:lnTo>
                <a:lnTo>
                  <a:pt x="25145" y="24384"/>
                </a:lnTo>
                <a:lnTo>
                  <a:pt x="17645" y="33985"/>
                </a:lnTo>
                <a:lnTo>
                  <a:pt x="12012" y="45616"/>
                </a:lnTo>
                <a:lnTo>
                  <a:pt x="9143" y="54864"/>
                </a:lnTo>
                <a:lnTo>
                  <a:pt x="6773" y="64550"/>
                </a:lnTo>
                <a:lnTo>
                  <a:pt x="4757" y="75148"/>
                </a:lnTo>
                <a:lnTo>
                  <a:pt x="3096" y="86684"/>
                </a:lnTo>
                <a:lnTo>
                  <a:pt x="1791" y="99182"/>
                </a:lnTo>
                <a:lnTo>
                  <a:pt x="840" y="112667"/>
                </a:lnTo>
                <a:lnTo>
                  <a:pt x="245" y="127163"/>
                </a:lnTo>
                <a:lnTo>
                  <a:pt x="5" y="142695"/>
                </a:lnTo>
                <a:lnTo>
                  <a:pt x="0" y="145542"/>
                </a:lnTo>
                <a:lnTo>
                  <a:pt x="524" y="158648"/>
                </a:lnTo>
                <a:lnTo>
                  <a:pt x="2065" y="171375"/>
                </a:lnTo>
                <a:lnTo>
                  <a:pt x="4578" y="183769"/>
                </a:lnTo>
                <a:lnTo>
                  <a:pt x="8017" y="195874"/>
                </a:lnTo>
                <a:lnTo>
                  <a:pt x="10667" y="203454"/>
                </a:lnTo>
                <a:lnTo>
                  <a:pt x="13715" y="211074"/>
                </a:lnTo>
                <a:lnTo>
                  <a:pt x="18287" y="217170"/>
                </a:lnTo>
                <a:lnTo>
                  <a:pt x="25145" y="222504"/>
                </a:lnTo>
                <a:lnTo>
                  <a:pt x="30479" y="227076"/>
                </a:lnTo>
                <a:lnTo>
                  <a:pt x="45719" y="234696"/>
                </a:lnTo>
                <a:lnTo>
                  <a:pt x="56862" y="238512"/>
                </a:lnTo>
                <a:lnTo>
                  <a:pt x="68733" y="241483"/>
                </a:lnTo>
                <a:lnTo>
                  <a:pt x="81292" y="243530"/>
                </a:lnTo>
                <a:lnTo>
                  <a:pt x="94500" y="244575"/>
                </a:lnTo>
                <a:lnTo>
                  <a:pt x="106679" y="244602"/>
                </a:lnTo>
                <a:lnTo>
                  <a:pt x="121304" y="244333"/>
                </a:lnTo>
                <a:lnTo>
                  <a:pt x="134722" y="243415"/>
                </a:lnTo>
                <a:lnTo>
                  <a:pt x="146934" y="241683"/>
                </a:lnTo>
                <a:lnTo>
                  <a:pt x="157940" y="238969"/>
                </a:lnTo>
                <a:lnTo>
                  <a:pt x="175650" y="231676"/>
                </a:lnTo>
                <a:lnTo>
                  <a:pt x="186989" y="224605"/>
                </a:lnTo>
                <a:lnTo>
                  <a:pt x="195471" y="216530"/>
                </a:lnTo>
                <a:lnTo>
                  <a:pt x="202848" y="203352"/>
                </a:lnTo>
                <a:lnTo>
                  <a:pt x="205691" y="194963"/>
                </a:lnTo>
                <a:lnTo>
                  <a:pt x="208164" y="185138"/>
                </a:lnTo>
                <a:lnTo>
                  <a:pt x="210262" y="173870"/>
                </a:lnTo>
                <a:lnTo>
                  <a:pt x="211976" y="161153"/>
                </a:lnTo>
                <a:lnTo>
                  <a:pt x="213302" y="146979"/>
                </a:lnTo>
                <a:lnTo>
                  <a:pt x="214231" y="131342"/>
                </a:lnTo>
                <a:lnTo>
                  <a:pt x="214757" y="114235"/>
                </a:lnTo>
                <a:lnTo>
                  <a:pt x="214883" y="99822"/>
                </a:lnTo>
                <a:lnTo>
                  <a:pt x="214409" y="82716"/>
                </a:lnTo>
                <a:lnTo>
                  <a:pt x="212965" y="67775"/>
                </a:lnTo>
                <a:lnTo>
                  <a:pt x="210522" y="54969"/>
                </a:lnTo>
                <a:lnTo>
                  <a:pt x="207053" y="44271"/>
                </a:lnTo>
                <a:lnTo>
                  <a:pt x="202527" y="35650"/>
                </a:lnTo>
                <a:lnTo>
                  <a:pt x="192392" y="23811"/>
                </a:lnTo>
                <a:lnTo>
                  <a:pt x="182640" y="16198"/>
                </a:lnTo>
                <a:lnTo>
                  <a:pt x="170983" y="10010"/>
                </a:lnTo>
                <a:lnTo>
                  <a:pt x="160019" y="6095"/>
                </a:lnTo>
                <a:lnTo>
                  <a:pt x="149559" y="3529"/>
                </a:lnTo>
                <a:lnTo>
                  <a:pt x="137662" y="1610"/>
                </a:lnTo>
                <a:lnTo>
                  <a:pt x="124328" y="409"/>
                </a:lnTo>
                <a:lnTo>
                  <a:pt x="109727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5341" y="1766189"/>
            <a:ext cx="912113" cy="281178"/>
          </a:xfrm>
          <a:custGeom>
            <a:avLst/>
            <a:gdLst/>
            <a:ahLst/>
            <a:cxnLst/>
            <a:rect l="l" t="t" r="r" b="b"/>
            <a:pathLst>
              <a:path w="912113" h="281178">
                <a:moveTo>
                  <a:pt x="912113" y="6857"/>
                </a:moveTo>
                <a:lnTo>
                  <a:pt x="912113" y="0"/>
                </a:lnTo>
                <a:lnTo>
                  <a:pt x="898169" y="234"/>
                </a:lnTo>
                <a:lnTo>
                  <a:pt x="884224" y="477"/>
                </a:lnTo>
                <a:lnTo>
                  <a:pt x="870280" y="729"/>
                </a:lnTo>
                <a:lnTo>
                  <a:pt x="856335" y="987"/>
                </a:lnTo>
                <a:lnTo>
                  <a:pt x="842391" y="1250"/>
                </a:lnTo>
                <a:lnTo>
                  <a:pt x="828446" y="1515"/>
                </a:lnTo>
                <a:lnTo>
                  <a:pt x="814501" y="1782"/>
                </a:lnTo>
                <a:lnTo>
                  <a:pt x="800557" y="2048"/>
                </a:lnTo>
                <a:lnTo>
                  <a:pt x="786612" y="2312"/>
                </a:lnTo>
                <a:lnTo>
                  <a:pt x="772667" y="2571"/>
                </a:lnTo>
                <a:lnTo>
                  <a:pt x="758723" y="2825"/>
                </a:lnTo>
                <a:lnTo>
                  <a:pt x="744778" y="3072"/>
                </a:lnTo>
                <a:lnTo>
                  <a:pt x="730834" y="3309"/>
                </a:lnTo>
                <a:lnTo>
                  <a:pt x="716889" y="3536"/>
                </a:lnTo>
                <a:lnTo>
                  <a:pt x="702945" y="3750"/>
                </a:lnTo>
                <a:lnTo>
                  <a:pt x="689000" y="3950"/>
                </a:lnTo>
                <a:lnTo>
                  <a:pt x="675055" y="4133"/>
                </a:lnTo>
                <a:lnTo>
                  <a:pt x="661111" y="4299"/>
                </a:lnTo>
                <a:lnTo>
                  <a:pt x="647166" y="4446"/>
                </a:lnTo>
                <a:lnTo>
                  <a:pt x="633222" y="4571"/>
                </a:lnTo>
                <a:lnTo>
                  <a:pt x="631991" y="5785"/>
                </a:lnTo>
                <a:lnTo>
                  <a:pt x="622912" y="14737"/>
                </a:lnTo>
                <a:lnTo>
                  <a:pt x="613833" y="23678"/>
                </a:lnTo>
                <a:lnTo>
                  <a:pt x="604754" y="32607"/>
                </a:lnTo>
                <a:lnTo>
                  <a:pt x="595674" y="41526"/>
                </a:lnTo>
                <a:lnTo>
                  <a:pt x="586595" y="50434"/>
                </a:lnTo>
                <a:lnTo>
                  <a:pt x="577516" y="59334"/>
                </a:lnTo>
                <a:lnTo>
                  <a:pt x="568437" y="68226"/>
                </a:lnTo>
                <a:lnTo>
                  <a:pt x="559357" y="77109"/>
                </a:lnTo>
                <a:lnTo>
                  <a:pt x="550278" y="85985"/>
                </a:lnTo>
                <a:lnTo>
                  <a:pt x="541199" y="94855"/>
                </a:lnTo>
                <a:lnTo>
                  <a:pt x="532120" y="103719"/>
                </a:lnTo>
                <a:lnTo>
                  <a:pt x="523040" y="112578"/>
                </a:lnTo>
                <a:lnTo>
                  <a:pt x="513961" y="121432"/>
                </a:lnTo>
                <a:lnTo>
                  <a:pt x="504882" y="130282"/>
                </a:lnTo>
                <a:lnTo>
                  <a:pt x="495803" y="139129"/>
                </a:lnTo>
                <a:lnTo>
                  <a:pt x="486723" y="147974"/>
                </a:lnTo>
                <a:lnTo>
                  <a:pt x="477644" y="156816"/>
                </a:lnTo>
                <a:lnTo>
                  <a:pt x="468565" y="165657"/>
                </a:lnTo>
                <a:lnTo>
                  <a:pt x="459486" y="174497"/>
                </a:lnTo>
                <a:lnTo>
                  <a:pt x="452086" y="167488"/>
                </a:lnTo>
                <a:lnTo>
                  <a:pt x="442846" y="158733"/>
                </a:lnTo>
                <a:lnTo>
                  <a:pt x="433607" y="149979"/>
                </a:lnTo>
                <a:lnTo>
                  <a:pt x="424370" y="141224"/>
                </a:lnTo>
                <a:lnTo>
                  <a:pt x="415135" y="132470"/>
                </a:lnTo>
                <a:lnTo>
                  <a:pt x="405904" y="123715"/>
                </a:lnTo>
                <a:lnTo>
                  <a:pt x="396677" y="114960"/>
                </a:lnTo>
                <a:lnTo>
                  <a:pt x="387454" y="106206"/>
                </a:lnTo>
                <a:lnTo>
                  <a:pt x="378237" y="97451"/>
                </a:lnTo>
                <a:lnTo>
                  <a:pt x="369026" y="88697"/>
                </a:lnTo>
                <a:lnTo>
                  <a:pt x="359821" y="79942"/>
                </a:lnTo>
                <a:lnTo>
                  <a:pt x="350624" y="71188"/>
                </a:lnTo>
                <a:lnTo>
                  <a:pt x="341436" y="62433"/>
                </a:lnTo>
                <a:lnTo>
                  <a:pt x="332256" y="53678"/>
                </a:lnTo>
                <a:lnTo>
                  <a:pt x="323085" y="44924"/>
                </a:lnTo>
                <a:lnTo>
                  <a:pt x="313925" y="36169"/>
                </a:lnTo>
                <a:lnTo>
                  <a:pt x="304775" y="27415"/>
                </a:lnTo>
                <a:lnTo>
                  <a:pt x="295637" y="18660"/>
                </a:lnTo>
                <a:lnTo>
                  <a:pt x="286512" y="9905"/>
                </a:lnTo>
                <a:lnTo>
                  <a:pt x="257730" y="10134"/>
                </a:lnTo>
                <a:lnTo>
                  <a:pt x="228990" y="10363"/>
                </a:lnTo>
                <a:lnTo>
                  <a:pt x="200286" y="10591"/>
                </a:lnTo>
                <a:lnTo>
                  <a:pt x="171614" y="10820"/>
                </a:lnTo>
                <a:lnTo>
                  <a:pt x="142970" y="11048"/>
                </a:lnTo>
                <a:lnTo>
                  <a:pt x="114348" y="11277"/>
                </a:lnTo>
                <a:lnTo>
                  <a:pt x="85745" y="11506"/>
                </a:lnTo>
                <a:lnTo>
                  <a:pt x="57156" y="11734"/>
                </a:lnTo>
                <a:lnTo>
                  <a:pt x="28575" y="11963"/>
                </a:lnTo>
                <a:lnTo>
                  <a:pt x="0" y="12191"/>
                </a:lnTo>
                <a:lnTo>
                  <a:pt x="0" y="22859"/>
                </a:lnTo>
                <a:lnTo>
                  <a:pt x="11291" y="23044"/>
                </a:lnTo>
                <a:lnTo>
                  <a:pt x="26443" y="23991"/>
                </a:lnTo>
                <a:lnTo>
                  <a:pt x="39420" y="25703"/>
                </a:lnTo>
                <a:lnTo>
                  <a:pt x="50179" y="28135"/>
                </a:lnTo>
                <a:lnTo>
                  <a:pt x="58674" y="31241"/>
                </a:lnTo>
                <a:lnTo>
                  <a:pt x="72784" y="46058"/>
                </a:lnTo>
                <a:lnTo>
                  <a:pt x="75438" y="59435"/>
                </a:lnTo>
                <a:lnTo>
                  <a:pt x="75438" y="231647"/>
                </a:lnTo>
                <a:lnTo>
                  <a:pt x="74398" y="240884"/>
                </a:lnTo>
                <a:lnTo>
                  <a:pt x="68762" y="252595"/>
                </a:lnTo>
                <a:lnTo>
                  <a:pt x="58674" y="260603"/>
                </a:lnTo>
                <a:lnTo>
                  <a:pt x="42594" y="266034"/>
                </a:lnTo>
                <a:lnTo>
                  <a:pt x="30344" y="268225"/>
                </a:lnTo>
                <a:lnTo>
                  <a:pt x="16131" y="269702"/>
                </a:lnTo>
                <a:lnTo>
                  <a:pt x="0" y="270509"/>
                </a:lnTo>
                <a:lnTo>
                  <a:pt x="0" y="281177"/>
                </a:lnTo>
                <a:lnTo>
                  <a:pt x="14386" y="281016"/>
                </a:lnTo>
                <a:lnTo>
                  <a:pt x="27019" y="280876"/>
                </a:lnTo>
                <a:lnTo>
                  <a:pt x="39666" y="280738"/>
                </a:lnTo>
                <a:lnTo>
                  <a:pt x="52328" y="280604"/>
                </a:lnTo>
                <a:lnTo>
                  <a:pt x="65003" y="280474"/>
                </a:lnTo>
                <a:lnTo>
                  <a:pt x="90388" y="280232"/>
                </a:lnTo>
                <a:lnTo>
                  <a:pt x="115812" y="280021"/>
                </a:lnTo>
                <a:lnTo>
                  <a:pt x="141266" y="279850"/>
                </a:lnTo>
                <a:lnTo>
                  <a:pt x="179485" y="279687"/>
                </a:lnTo>
                <a:lnTo>
                  <a:pt x="204978" y="279653"/>
                </a:lnTo>
                <a:lnTo>
                  <a:pt x="204978" y="268985"/>
                </a:lnTo>
                <a:lnTo>
                  <a:pt x="186795" y="268228"/>
                </a:lnTo>
                <a:lnTo>
                  <a:pt x="171922" y="266944"/>
                </a:lnTo>
                <a:lnTo>
                  <a:pt x="159573" y="265118"/>
                </a:lnTo>
                <a:lnTo>
                  <a:pt x="149569" y="262751"/>
                </a:lnTo>
                <a:lnTo>
                  <a:pt x="141732" y="259841"/>
                </a:lnTo>
                <a:lnTo>
                  <a:pt x="128398" y="246530"/>
                </a:lnTo>
                <a:lnTo>
                  <a:pt x="125730" y="233171"/>
                </a:lnTo>
                <a:lnTo>
                  <a:pt x="125730" y="59435"/>
                </a:lnTo>
                <a:lnTo>
                  <a:pt x="137279" y="70300"/>
                </a:lnTo>
                <a:lnTo>
                  <a:pt x="148839" y="81174"/>
                </a:lnTo>
                <a:lnTo>
                  <a:pt x="160406" y="92057"/>
                </a:lnTo>
                <a:lnTo>
                  <a:pt x="171980" y="102949"/>
                </a:lnTo>
                <a:lnTo>
                  <a:pt x="183558" y="113847"/>
                </a:lnTo>
                <a:lnTo>
                  <a:pt x="195139" y="124751"/>
                </a:lnTo>
                <a:lnTo>
                  <a:pt x="206722" y="135660"/>
                </a:lnTo>
                <a:lnTo>
                  <a:pt x="218303" y="146572"/>
                </a:lnTo>
                <a:lnTo>
                  <a:pt x="229883" y="157486"/>
                </a:lnTo>
                <a:lnTo>
                  <a:pt x="241458" y="168401"/>
                </a:lnTo>
                <a:lnTo>
                  <a:pt x="253028" y="179317"/>
                </a:lnTo>
                <a:lnTo>
                  <a:pt x="264590" y="190231"/>
                </a:lnTo>
                <a:lnTo>
                  <a:pt x="276143" y="201143"/>
                </a:lnTo>
                <a:lnTo>
                  <a:pt x="287686" y="212052"/>
                </a:lnTo>
                <a:lnTo>
                  <a:pt x="299215" y="222956"/>
                </a:lnTo>
                <a:lnTo>
                  <a:pt x="310731" y="233854"/>
                </a:lnTo>
                <a:lnTo>
                  <a:pt x="322230" y="244746"/>
                </a:lnTo>
                <a:lnTo>
                  <a:pt x="333712" y="255629"/>
                </a:lnTo>
                <a:lnTo>
                  <a:pt x="345174" y="266503"/>
                </a:lnTo>
                <a:lnTo>
                  <a:pt x="356616" y="277367"/>
                </a:lnTo>
                <a:lnTo>
                  <a:pt x="393954" y="277367"/>
                </a:lnTo>
                <a:lnTo>
                  <a:pt x="405949" y="265943"/>
                </a:lnTo>
                <a:lnTo>
                  <a:pt x="417935" y="254530"/>
                </a:lnTo>
                <a:lnTo>
                  <a:pt x="429912" y="243126"/>
                </a:lnTo>
                <a:lnTo>
                  <a:pt x="441880" y="231733"/>
                </a:lnTo>
                <a:lnTo>
                  <a:pt x="453842" y="220348"/>
                </a:lnTo>
                <a:lnTo>
                  <a:pt x="465798" y="208973"/>
                </a:lnTo>
                <a:lnTo>
                  <a:pt x="477749" y="197605"/>
                </a:lnTo>
                <a:lnTo>
                  <a:pt x="489697" y="186244"/>
                </a:lnTo>
                <a:lnTo>
                  <a:pt x="501643" y="174891"/>
                </a:lnTo>
                <a:lnTo>
                  <a:pt x="513587" y="163544"/>
                </a:lnTo>
                <a:lnTo>
                  <a:pt x="525532" y="152202"/>
                </a:lnTo>
                <a:lnTo>
                  <a:pt x="537478" y="140866"/>
                </a:lnTo>
                <a:lnTo>
                  <a:pt x="549426" y="129534"/>
                </a:lnTo>
                <a:lnTo>
                  <a:pt x="561377" y="118206"/>
                </a:lnTo>
                <a:lnTo>
                  <a:pt x="573333" y="106882"/>
                </a:lnTo>
                <a:lnTo>
                  <a:pt x="585295" y="95560"/>
                </a:lnTo>
                <a:lnTo>
                  <a:pt x="597263" y="84241"/>
                </a:lnTo>
                <a:lnTo>
                  <a:pt x="609240" y="72924"/>
                </a:lnTo>
                <a:lnTo>
                  <a:pt x="621226" y="61607"/>
                </a:lnTo>
                <a:lnTo>
                  <a:pt x="633222" y="50291"/>
                </a:lnTo>
                <a:lnTo>
                  <a:pt x="633222" y="222503"/>
                </a:lnTo>
                <a:lnTo>
                  <a:pt x="631594" y="234425"/>
                </a:lnTo>
                <a:lnTo>
                  <a:pt x="625514" y="245675"/>
                </a:lnTo>
                <a:lnTo>
                  <a:pt x="614934" y="253745"/>
                </a:lnTo>
                <a:lnTo>
                  <a:pt x="605309" y="257690"/>
                </a:lnTo>
                <a:lnTo>
                  <a:pt x="594603" y="260399"/>
                </a:lnTo>
                <a:lnTo>
                  <a:pt x="581970" y="262377"/>
                </a:lnTo>
                <a:lnTo>
                  <a:pt x="567411" y="263692"/>
                </a:lnTo>
                <a:lnTo>
                  <a:pt x="550926" y="264413"/>
                </a:lnTo>
                <a:lnTo>
                  <a:pt x="550926" y="275081"/>
                </a:lnTo>
                <a:lnTo>
                  <a:pt x="568985" y="274847"/>
                </a:lnTo>
                <a:lnTo>
                  <a:pt x="587044" y="274602"/>
                </a:lnTo>
                <a:lnTo>
                  <a:pt x="605104" y="274347"/>
                </a:lnTo>
                <a:lnTo>
                  <a:pt x="623163" y="274082"/>
                </a:lnTo>
                <a:lnTo>
                  <a:pt x="641223" y="273808"/>
                </a:lnTo>
                <a:lnTo>
                  <a:pt x="659282" y="273525"/>
                </a:lnTo>
                <a:lnTo>
                  <a:pt x="677341" y="273234"/>
                </a:lnTo>
                <a:lnTo>
                  <a:pt x="695401" y="272936"/>
                </a:lnTo>
                <a:lnTo>
                  <a:pt x="713460" y="272631"/>
                </a:lnTo>
                <a:lnTo>
                  <a:pt x="731519" y="272319"/>
                </a:lnTo>
                <a:lnTo>
                  <a:pt x="749579" y="272002"/>
                </a:lnTo>
                <a:lnTo>
                  <a:pt x="767638" y="271680"/>
                </a:lnTo>
                <a:lnTo>
                  <a:pt x="785698" y="271353"/>
                </a:lnTo>
                <a:lnTo>
                  <a:pt x="803757" y="271022"/>
                </a:lnTo>
                <a:lnTo>
                  <a:pt x="821816" y="270688"/>
                </a:lnTo>
                <a:lnTo>
                  <a:pt x="839876" y="270351"/>
                </a:lnTo>
                <a:lnTo>
                  <a:pt x="857935" y="270012"/>
                </a:lnTo>
                <a:lnTo>
                  <a:pt x="875995" y="269671"/>
                </a:lnTo>
                <a:lnTo>
                  <a:pt x="894054" y="269328"/>
                </a:lnTo>
                <a:lnTo>
                  <a:pt x="912113" y="268985"/>
                </a:lnTo>
                <a:lnTo>
                  <a:pt x="912113" y="258317"/>
                </a:lnTo>
                <a:lnTo>
                  <a:pt x="900302" y="258133"/>
                </a:lnTo>
                <a:lnTo>
                  <a:pt x="884808" y="257186"/>
                </a:lnTo>
                <a:lnTo>
                  <a:pt x="871893" y="255474"/>
                </a:lnTo>
                <a:lnTo>
                  <a:pt x="861467" y="253042"/>
                </a:lnTo>
                <a:lnTo>
                  <a:pt x="853440" y="249935"/>
                </a:lnTo>
                <a:lnTo>
                  <a:pt x="845816" y="244306"/>
                </a:lnTo>
                <a:lnTo>
                  <a:pt x="839532" y="233404"/>
                </a:lnTo>
                <a:lnTo>
                  <a:pt x="837438" y="218693"/>
                </a:lnTo>
                <a:lnTo>
                  <a:pt x="837438" y="51815"/>
                </a:lnTo>
                <a:lnTo>
                  <a:pt x="838874" y="40434"/>
                </a:lnTo>
                <a:lnTo>
                  <a:pt x="844568" y="28849"/>
                </a:lnTo>
                <a:lnTo>
                  <a:pt x="854202" y="20573"/>
                </a:lnTo>
                <a:lnTo>
                  <a:pt x="869113" y="15580"/>
                </a:lnTo>
                <a:lnTo>
                  <a:pt x="881174" y="13242"/>
                </a:lnTo>
                <a:lnTo>
                  <a:pt x="895492" y="11573"/>
                </a:lnTo>
                <a:lnTo>
                  <a:pt x="912113" y="10667"/>
                </a:lnTo>
                <a:lnTo>
                  <a:pt x="912113" y="685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5341" y="1766189"/>
            <a:ext cx="912113" cy="281178"/>
          </a:xfrm>
          <a:custGeom>
            <a:avLst/>
            <a:gdLst/>
            <a:ahLst/>
            <a:cxnLst/>
            <a:rect l="l" t="t" r="r" b="b"/>
            <a:pathLst>
              <a:path w="912113" h="281178">
                <a:moveTo>
                  <a:pt x="0" y="12191"/>
                </a:moveTo>
                <a:lnTo>
                  <a:pt x="14287" y="12077"/>
                </a:lnTo>
                <a:lnTo>
                  <a:pt x="28575" y="11963"/>
                </a:lnTo>
                <a:lnTo>
                  <a:pt x="42865" y="11849"/>
                </a:lnTo>
                <a:lnTo>
                  <a:pt x="57156" y="11734"/>
                </a:lnTo>
                <a:lnTo>
                  <a:pt x="71449" y="11620"/>
                </a:lnTo>
                <a:lnTo>
                  <a:pt x="85745" y="11506"/>
                </a:lnTo>
                <a:lnTo>
                  <a:pt x="100045" y="11391"/>
                </a:lnTo>
                <a:lnTo>
                  <a:pt x="114348" y="11277"/>
                </a:lnTo>
                <a:lnTo>
                  <a:pt x="128656" y="11163"/>
                </a:lnTo>
                <a:lnTo>
                  <a:pt x="142970" y="11048"/>
                </a:lnTo>
                <a:lnTo>
                  <a:pt x="157289" y="10934"/>
                </a:lnTo>
                <a:lnTo>
                  <a:pt x="171614" y="10820"/>
                </a:lnTo>
                <a:lnTo>
                  <a:pt x="185946" y="10706"/>
                </a:lnTo>
                <a:lnTo>
                  <a:pt x="200286" y="10591"/>
                </a:lnTo>
                <a:lnTo>
                  <a:pt x="214633" y="10477"/>
                </a:lnTo>
                <a:lnTo>
                  <a:pt x="228990" y="10363"/>
                </a:lnTo>
                <a:lnTo>
                  <a:pt x="243355" y="10248"/>
                </a:lnTo>
                <a:lnTo>
                  <a:pt x="257730" y="10134"/>
                </a:lnTo>
                <a:lnTo>
                  <a:pt x="272115" y="10020"/>
                </a:lnTo>
                <a:lnTo>
                  <a:pt x="286512" y="9905"/>
                </a:lnTo>
                <a:lnTo>
                  <a:pt x="295637" y="18660"/>
                </a:lnTo>
                <a:lnTo>
                  <a:pt x="304775" y="27415"/>
                </a:lnTo>
                <a:lnTo>
                  <a:pt x="313925" y="36169"/>
                </a:lnTo>
                <a:lnTo>
                  <a:pt x="323085" y="44924"/>
                </a:lnTo>
                <a:lnTo>
                  <a:pt x="332256" y="53678"/>
                </a:lnTo>
                <a:lnTo>
                  <a:pt x="341436" y="62433"/>
                </a:lnTo>
                <a:lnTo>
                  <a:pt x="350624" y="71188"/>
                </a:lnTo>
                <a:lnTo>
                  <a:pt x="359821" y="79942"/>
                </a:lnTo>
                <a:lnTo>
                  <a:pt x="369026" y="88697"/>
                </a:lnTo>
                <a:lnTo>
                  <a:pt x="378237" y="97451"/>
                </a:lnTo>
                <a:lnTo>
                  <a:pt x="387454" y="106206"/>
                </a:lnTo>
                <a:lnTo>
                  <a:pt x="396677" y="114960"/>
                </a:lnTo>
                <a:lnTo>
                  <a:pt x="405904" y="123715"/>
                </a:lnTo>
                <a:lnTo>
                  <a:pt x="415135" y="132470"/>
                </a:lnTo>
                <a:lnTo>
                  <a:pt x="424370" y="141224"/>
                </a:lnTo>
                <a:lnTo>
                  <a:pt x="433607" y="149979"/>
                </a:lnTo>
                <a:lnTo>
                  <a:pt x="442846" y="158733"/>
                </a:lnTo>
                <a:lnTo>
                  <a:pt x="452086" y="167488"/>
                </a:lnTo>
                <a:lnTo>
                  <a:pt x="459486" y="174497"/>
                </a:lnTo>
                <a:lnTo>
                  <a:pt x="468565" y="165657"/>
                </a:lnTo>
                <a:lnTo>
                  <a:pt x="477644" y="156816"/>
                </a:lnTo>
                <a:lnTo>
                  <a:pt x="486723" y="147974"/>
                </a:lnTo>
                <a:lnTo>
                  <a:pt x="495803" y="139129"/>
                </a:lnTo>
                <a:lnTo>
                  <a:pt x="504882" y="130282"/>
                </a:lnTo>
                <a:lnTo>
                  <a:pt x="513961" y="121432"/>
                </a:lnTo>
                <a:lnTo>
                  <a:pt x="523040" y="112578"/>
                </a:lnTo>
                <a:lnTo>
                  <a:pt x="532120" y="103719"/>
                </a:lnTo>
                <a:lnTo>
                  <a:pt x="541199" y="94855"/>
                </a:lnTo>
                <a:lnTo>
                  <a:pt x="550278" y="85985"/>
                </a:lnTo>
                <a:lnTo>
                  <a:pt x="559357" y="77109"/>
                </a:lnTo>
                <a:lnTo>
                  <a:pt x="568437" y="68226"/>
                </a:lnTo>
                <a:lnTo>
                  <a:pt x="577516" y="59334"/>
                </a:lnTo>
                <a:lnTo>
                  <a:pt x="586595" y="50434"/>
                </a:lnTo>
                <a:lnTo>
                  <a:pt x="595674" y="41526"/>
                </a:lnTo>
                <a:lnTo>
                  <a:pt x="604754" y="32607"/>
                </a:lnTo>
                <a:lnTo>
                  <a:pt x="613833" y="23678"/>
                </a:lnTo>
                <a:lnTo>
                  <a:pt x="622912" y="14737"/>
                </a:lnTo>
                <a:lnTo>
                  <a:pt x="631991" y="5785"/>
                </a:lnTo>
                <a:lnTo>
                  <a:pt x="633222" y="4571"/>
                </a:lnTo>
                <a:lnTo>
                  <a:pt x="647166" y="4446"/>
                </a:lnTo>
                <a:lnTo>
                  <a:pt x="661111" y="4299"/>
                </a:lnTo>
                <a:lnTo>
                  <a:pt x="675055" y="4133"/>
                </a:lnTo>
                <a:lnTo>
                  <a:pt x="689000" y="3950"/>
                </a:lnTo>
                <a:lnTo>
                  <a:pt x="702945" y="3750"/>
                </a:lnTo>
                <a:lnTo>
                  <a:pt x="716889" y="3536"/>
                </a:lnTo>
                <a:lnTo>
                  <a:pt x="730834" y="3309"/>
                </a:lnTo>
                <a:lnTo>
                  <a:pt x="744778" y="3072"/>
                </a:lnTo>
                <a:lnTo>
                  <a:pt x="758723" y="2825"/>
                </a:lnTo>
                <a:lnTo>
                  <a:pt x="772667" y="2571"/>
                </a:lnTo>
                <a:lnTo>
                  <a:pt x="786612" y="2312"/>
                </a:lnTo>
                <a:lnTo>
                  <a:pt x="800557" y="2048"/>
                </a:lnTo>
                <a:lnTo>
                  <a:pt x="814501" y="1782"/>
                </a:lnTo>
                <a:lnTo>
                  <a:pt x="828446" y="1515"/>
                </a:lnTo>
                <a:lnTo>
                  <a:pt x="842391" y="1250"/>
                </a:lnTo>
                <a:lnTo>
                  <a:pt x="856335" y="987"/>
                </a:lnTo>
                <a:lnTo>
                  <a:pt x="870280" y="729"/>
                </a:lnTo>
                <a:lnTo>
                  <a:pt x="884224" y="477"/>
                </a:lnTo>
                <a:lnTo>
                  <a:pt x="898169" y="234"/>
                </a:lnTo>
                <a:lnTo>
                  <a:pt x="912113" y="0"/>
                </a:lnTo>
                <a:lnTo>
                  <a:pt x="912113" y="3809"/>
                </a:lnTo>
                <a:lnTo>
                  <a:pt x="912113" y="6857"/>
                </a:lnTo>
                <a:lnTo>
                  <a:pt x="912113" y="10667"/>
                </a:lnTo>
                <a:lnTo>
                  <a:pt x="895492" y="11573"/>
                </a:lnTo>
                <a:lnTo>
                  <a:pt x="881174" y="13242"/>
                </a:lnTo>
                <a:lnTo>
                  <a:pt x="869113" y="15580"/>
                </a:lnTo>
                <a:lnTo>
                  <a:pt x="859264" y="18495"/>
                </a:lnTo>
                <a:lnTo>
                  <a:pt x="854202" y="20573"/>
                </a:lnTo>
                <a:lnTo>
                  <a:pt x="844568" y="28849"/>
                </a:lnTo>
                <a:lnTo>
                  <a:pt x="838874" y="40434"/>
                </a:lnTo>
                <a:lnTo>
                  <a:pt x="837438" y="51815"/>
                </a:lnTo>
                <a:lnTo>
                  <a:pt x="837438" y="64515"/>
                </a:lnTo>
                <a:lnTo>
                  <a:pt x="837438" y="77215"/>
                </a:lnTo>
                <a:lnTo>
                  <a:pt x="837438" y="89915"/>
                </a:lnTo>
                <a:lnTo>
                  <a:pt x="837437" y="102615"/>
                </a:lnTo>
                <a:lnTo>
                  <a:pt x="837438" y="115315"/>
                </a:lnTo>
                <a:lnTo>
                  <a:pt x="837437" y="128015"/>
                </a:lnTo>
                <a:lnTo>
                  <a:pt x="837438" y="140715"/>
                </a:lnTo>
                <a:lnTo>
                  <a:pt x="837438" y="153415"/>
                </a:lnTo>
                <a:lnTo>
                  <a:pt x="837438" y="218693"/>
                </a:lnTo>
                <a:lnTo>
                  <a:pt x="839532" y="233404"/>
                </a:lnTo>
                <a:lnTo>
                  <a:pt x="845816" y="244306"/>
                </a:lnTo>
                <a:lnTo>
                  <a:pt x="853440" y="249935"/>
                </a:lnTo>
                <a:lnTo>
                  <a:pt x="861467" y="253042"/>
                </a:lnTo>
                <a:lnTo>
                  <a:pt x="871893" y="255474"/>
                </a:lnTo>
                <a:lnTo>
                  <a:pt x="884808" y="257186"/>
                </a:lnTo>
                <a:lnTo>
                  <a:pt x="900302" y="258133"/>
                </a:lnTo>
                <a:lnTo>
                  <a:pt x="912113" y="258317"/>
                </a:lnTo>
                <a:lnTo>
                  <a:pt x="912113" y="262127"/>
                </a:lnTo>
                <a:lnTo>
                  <a:pt x="912113" y="265175"/>
                </a:lnTo>
                <a:lnTo>
                  <a:pt x="912113" y="268985"/>
                </a:lnTo>
                <a:lnTo>
                  <a:pt x="894054" y="269328"/>
                </a:lnTo>
                <a:lnTo>
                  <a:pt x="875995" y="269671"/>
                </a:lnTo>
                <a:lnTo>
                  <a:pt x="857935" y="270012"/>
                </a:lnTo>
                <a:lnTo>
                  <a:pt x="839876" y="270351"/>
                </a:lnTo>
                <a:lnTo>
                  <a:pt x="821816" y="270688"/>
                </a:lnTo>
                <a:lnTo>
                  <a:pt x="803757" y="271022"/>
                </a:lnTo>
                <a:lnTo>
                  <a:pt x="785698" y="271353"/>
                </a:lnTo>
                <a:lnTo>
                  <a:pt x="767638" y="271680"/>
                </a:lnTo>
                <a:lnTo>
                  <a:pt x="749579" y="272002"/>
                </a:lnTo>
                <a:lnTo>
                  <a:pt x="731519" y="272319"/>
                </a:lnTo>
                <a:lnTo>
                  <a:pt x="713460" y="272631"/>
                </a:lnTo>
                <a:lnTo>
                  <a:pt x="695401" y="272936"/>
                </a:lnTo>
                <a:lnTo>
                  <a:pt x="677341" y="273234"/>
                </a:lnTo>
                <a:lnTo>
                  <a:pt x="659282" y="273525"/>
                </a:lnTo>
                <a:lnTo>
                  <a:pt x="641223" y="273808"/>
                </a:lnTo>
                <a:lnTo>
                  <a:pt x="623163" y="274082"/>
                </a:lnTo>
                <a:lnTo>
                  <a:pt x="605104" y="274347"/>
                </a:lnTo>
                <a:lnTo>
                  <a:pt x="587044" y="274602"/>
                </a:lnTo>
                <a:lnTo>
                  <a:pt x="568985" y="274847"/>
                </a:lnTo>
                <a:lnTo>
                  <a:pt x="550926" y="275081"/>
                </a:lnTo>
                <a:lnTo>
                  <a:pt x="550926" y="272033"/>
                </a:lnTo>
                <a:lnTo>
                  <a:pt x="550926" y="268223"/>
                </a:lnTo>
                <a:lnTo>
                  <a:pt x="550926" y="264413"/>
                </a:lnTo>
                <a:lnTo>
                  <a:pt x="567411" y="263692"/>
                </a:lnTo>
                <a:lnTo>
                  <a:pt x="581970" y="262377"/>
                </a:lnTo>
                <a:lnTo>
                  <a:pt x="594603" y="260399"/>
                </a:lnTo>
                <a:lnTo>
                  <a:pt x="605309" y="257690"/>
                </a:lnTo>
                <a:lnTo>
                  <a:pt x="614089" y="254181"/>
                </a:lnTo>
                <a:lnTo>
                  <a:pt x="625514" y="245675"/>
                </a:lnTo>
                <a:lnTo>
                  <a:pt x="631594" y="234425"/>
                </a:lnTo>
                <a:lnTo>
                  <a:pt x="633222" y="222503"/>
                </a:lnTo>
                <a:lnTo>
                  <a:pt x="633221" y="209848"/>
                </a:lnTo>
                <a:lnTo>
                  <a:pt x="633221" y="197171"/>
                </a:lnTo>
                <a:lnTo>
                  <a:pt x="633222" y="184477"/>
                </a:lnTo>
                <a:lnTo>
                  <a:pt x="633221" y="171768"/>
                </a:lnTo>
                <a:lnTo>
                  <a:pt x="633222" y="159050"/>
                </a:lnTo>
                <a:lnTo>
                  <a:pt x="633222" y="146325"/>
                </a:lnTo>
                <a:lnTo>
                  <a:pt x="633222" y="133597"/>
                </a:lnTo>
                <a:lnTo>
                  <a:pt x="633222" y="120870"/>
                </a:lnTo>
                <a:lnTo>
                  <a:pt x="633222" y="108148"/>
                </a:lnTo>
                <a:lnTo>
                  <a:pt x="633222" y="95433"/>
                </a:lnTo>
                <a:lnTo>
                  <a:pt x="633222" y="82731"/>
                </a:lnTo>
                <a:lnTo>
                  <a:pt x="633221" y="70044"/>
                </a:lnTo>
                <a:lnTo>
                  <a:pt x="633222" y="57376"/>
                </a:lnTo>
                <a:lnTo>
                  <a:pt x="633222" y="50291"/>
                </a:lnTo>
                <a:lnTo>
                  <a:pt x="621226" y="61607"/>
                </a:lnTo>
                <a:lnTo>
                  <a:pt x="609240" y="72924"/>
                </a:lnTo>
                <a:lnTo>
                  <a:pt x="597263" y="84241"/>
                </a:lnTo>
                <a:lnTo>
                  <a:pt x="585295" y="95560"/>
                </a:lnTo>
                <a:lnTo>
                  <a:pt x="573333" y="106882"/>
                </a:lnTo>
                <a:lnTo>
                  <a:pt x="561377" y="118206"/>
                </a:lnTo>
                <a:lnTo>
                  <a:pt x="549426" y="129534"/>
                </a:lnTo>
                <a:lnTo>
                  <a:pt x="537478" y="140866"/>
                </a:lnTo>
                <a:lnTo>
                  <a:pt x="525532" y="152202"/>
                </a:lnTo>
                <a:lnTo>
                  <a:pt x="513587" y="163544"/>
                </a:lnTo>
                <a:lnTo>
                  <a:pt x="501643" y="174891"/>
                </a:lnTo>
                <a:lnTo>
                  <a:pt x="489697" y="186244"/>
                </a:lnTo>
                <a:lnTo>
                  <a:pt x="477749" y="197605"/>
                </a:lnTo>
                <a:lnTo>
                  <a:pt x="465798" y="208973"/>
                </a:lnTo>
                <a:lnTo>
                  <a:pt x="453842" y="220348"/>
                </a:lnTo>
                <a:lnTo>
                  <a:pt x="441880" y="231733"/>
                </a:lnTo>
                <a:lnTo>
                  <a:pt x="429912" y="243126"/>
                </a:lnTo>
                <a:lnTo>
                  <a:pt x="417935" y="254530"/>
                </a:lnTo>
                <a:lnTo>
                  <a:pt x="405949" y="265943"/>
                </a:lnTo>
                <a:lnTo>
                  <a:pt x="393954" y="277367"/>
                </a:lnTo>
                <a:lnTo>
                  <a:pt x="381483" y="277367"/>
                </a:lnTo>
                <a:lnTo>
                  <a:pt x="368832" y="277367"/>
                </a:lnTo>
                <a:lnTo>
                  <a:pt x="356616" y="277367"/>
                </a:lnTo>
                <a:lnTo>
                  <a:pt x="345174" y="266503"/>
                </a:lnTo>
                <a:lnTo>
                  <a:pt x="333712" y="255629"/>
                </a:lnTo>
                <a:lnTo>
                  <a:pt x="322230" y="244746"/>
                </a:lnTo>
                <a:lnTo>
                  <a:pt x="310731" y="233854"/>
                </a:lnTo>
                <a:lnTo>
                  <a:pt x="299215" y="222956"/>
                </a:lnTo>
                <a:lnTo>
                  <a:pt x="287686" y="212052"/>
                </a:lnTo>
                <a:lnTo>
                  <a:pt x="276143" y="201143"/>
                </a:lnTo>
                <a:lnTo>
                  <a:pt x="264590" y="190231"/>
                </a:lnTo>
                <a:lnTo>
                  <a:pt x="253028" y="179317"/>
                </a:lnTo>
                <a:lnTo>
                  <a:pt x="241458" y="168401"/>
                </a:lnTo>
                <a:lnTo>
                  <a:pt x="229883" y="157486"/>
                </a:lnTo>
                <a:lnTo>
                  <a:pt x="218303" y="146572"/>
                </a:lnTo>
                <a:lnTo>
                  <a:pt x="206722" y="135660"/>
                </a:lnTo>
                <a:lnTo>
                  <a:pt x="195139" y="124751"/>
                </a:lnTo>
                <a:lnTo>
                  <a:pt x="183558" y="113847"/>
                </a:lnTo>
                <a:lnTo>
                  <a:pt x="171980" y="102949"/>
                </a:lnTo>
                <a:lnTo>
                  <a:pt x="160406" y="92057"/>
                </a:lnTo>
                <a:lnTo>
                  <a:pt x="148839" y="81174"/>
                </a:lnTo>
                <a:lnTo>
                  <a:pt x="137279" y="70300"/>
                </a:lnTo>
                <a:lnTo>
                  <a:pt x="125730" y="59435"/>
                </a:lnTo>
                <a:lnTo>
                  <a:pt x="125730" y="72135"/>
                </a:lnTo>
                <a:lnTo>
                  <a:pt x="125730" y="84835"/>
                </a:lnTo>
                <a:lnTo>
                  <a:pt x="125730" y="97535"/>
                </a:lnTo>
                <a:lnTo>
                  <a:pt x="125729" y="110235"/>
                </a:lnTo>
                <a:lnTo>
                  <a:pt x="125730" y="122935"/>
                </a:lnTo>
                <a:lnTo>
                  <a:pt x="125730" y="135635"/>
                </a:lnTo>
                <a:lnTo>
                  <a:pt x="125730" y="148335"/>
                </a:lnTo>
                <a:lnTo>
                  <a:pt x="125730" y="161035"/>
                </a:lnTo>
                <a:lnTo>
                  <a:pt x="125730" y="173735"/>
                </a:lnTo>
                <a:lnTo>
                  <a:pt x="125730" y="186435"/>
                </a:lnTo>
                <a:lnTo>
                  <a:pt x="125730" y="199135"/>
                </a:lnTo>
                <a:lnTo>
                  <a:pt x="125730" y="211835"/>
                </a:lnTo>
                <a:lnTo>
                  <a:pt x="125730" y="224535"/>
                </a:lnTo>
                <a:lnTo>
                  <a:pt x="125730" y="233171"/>
                </a:lnTo>
                <a:lnTo>
                  <a:pt x="128398" y="246530"/>
                </a:lnTo>
                <a:lnTo>
                  <a:pt x="136402" y="256528"/>
                </a:lnTo>
                <a:lnTo>
                  <a:pt x="141732" y="259841"/>
                </a:lnTo>
                <a:lnTo>
                  <a:pt x="149569" y="262751"/>
                </a:lnTo>
                <a:lnTo>
                  <a:pt x="159573" y="265118"/>
                </a:lnTo>
                <a:lnTo>
                  <a:pt x="171922" y="266944"/>
                </a:lnTo>
                <a:lnTo>
                  <a:pt x="186795" y="268228"/>
                </a:lnTo>
                <a:lnTo>
                  <a:pt x="204373" y="268971"/>
                </a:lnTo>
                <a:lnTo>
                  <a:pt x="204978" y="268985"/>
                </a:lnTo>
                <a:lnTo>
                  <a:pt x="204978" y="272033"/>
                </a:lnTo>
                <a:lnTo>
                  <a:pt x="204978" y="275843"/>
                </a:lnTo>
                <a:lnTo>
                  <a:pt x="204978" y="279653"/>
                </a:lnTo>
                <a:lnTo>
                  <a:pt x="192231" y="279662"/>
                </a:lnTo>
                <a:lnTo>
                  <a:pt x="179485" y="279687"/>
                </a:lnTo>
                <a:lnTo>
                  <a:pt x="166742" y="279728"/>
                </a:lnTo>
                <a:lnTo>
                  <a:pt x="154002" y="279782"/>
                </a:lnTo>
                <a:lnTo>
                  <a:pt x="141266" y="279850"/>
                </a:lnTo>
                <a:lnTo>
                  <a:pt x="128535" y="279930"/>
                </a:lnTo>
                <a:lnTo>
                  <a:pt x="115812" y="280021"/>
                </a:lnTo>
                <a:lnTo>
                  <a:pt x="103095" y="280122"/>
                </a:lnTo>
                <a:lnTo>
                  <a:pt x="90388" y="280232"/>
                </a:lnTo>
                <a:lnTo>
                  <a:pt x="77690" y="280350"/>
                </a:lnTo>
                <a:lnTo>
                  <a:pt x="65003" y="280474"/>
                </a:lnTo>
                <a:lnTo>
                  <a:pt x="52328" y="280604"/>
                </a:lnTo>
                <a:lnTo>
                  <a:pt x="39666" y="280738"/>
                </a:lnTo>
                <a:lnTo>
                  <a:pt x="27019" y="280876"/>
                </a:lnTo>
                <a:lnTo>
                  <a:pt x="14386" y="281016"/>
                </a:lnTo>
                <a:lnTo>
                  <a:pt x="1770" y="281158"/>
                </a:lnTo>
                <a:lnTo>
                  <a:pt x="0" y="281177"/>
                </a:lnTo>
                <a:lnTo>
                  <a:pt x="0" y="277367"/>
                </a:lnTo>
                <a:lnTo>
                  <a:pt x="0" y="274319"/>
                </a:lnTo>
                <a:lnTo>
                  <a:pt x="0" y="270509"/>
                </a:lnTo>
                <a:lnTo>
                  <a:pt x="16131" y="269702"/>
                </a:lnTo>
                <a:lnTo>
                  <a:pt x="30344" y="268225"/>
                </a:lnTo>
                <a:lnTo>
                  <a:pt x="42594" y="266034"/>
                </a:lnTo>
                <a:lnTo>
                  <a:pt x="52836" y="263085"/>
                </a:lnTo>
                <a:lnTo>
                  <a:pt x="58674" y="260603"/>
                </a:lnTo>
                <a:lnTo>
                  <a:pt x="68762" y="252595"/>
                </a:lnTo>
                <a:lnTo>
                  <a:pt x="74398" y="240884"/>
                </a:lnTo>
                <a:lnTo>
                  <a:pt x="75438" y="231647"/>
                </a:lnTo>
                <a:lnTo>
                  <a:pt x="75437" y="219003"/>
                </a:lnTo>
                <a:lnTo>
                  <a:pt x="75438" y="206357"/>
                </a:lnTo>
                <a:lnTo>
                  <a:pt x="75438" y="193708"/>
                </a:lnTo>
                <a:lnTo>
                  <a:pt x="75438" y="181053"/>
                </a:lnTo>
                <a:lnTo>
                  <a:pt x="75437" y="168390"/>
                </a:lnTo>
                <a:lnTo>
                  <a:pt x="75438" y="155719"/>
                </a:lnTo>
                <a:lnTo>
                  <a:pt x="75438" y="143036"/>
                </a:lnTo>
                <a:lnTo>
                  <a:pt x="75438" y="130341"/>
                </a:lnTo>
                <a:lnTo>
                  <a:pt x="75438" y="117630"/>
                </a:lnTo>
                <a:lnTo>
                  <a:pt x="75438" y="104904"/>
                </a:lnTo>
                <a:lnTo>
                  <a:pt x="75438" y="92159"/>
                </a:lnTo>
                <a:lnTo>
                  <a:pt x="75437" y="79394"/>
                </a:lnTo>
                <a:lnTo>
                  <a:pt x="75438" y="66607"/>
                </a:lnTo>
                <a:lnTo>
                  <a:pt x="75438" y="59435"/>
                </a:lnTo>
                <a:lnTo>
                  <a:pt x="72784" y="46058"/>
                </a:lnTo>
                <a:lnTo>
                  <a:pt x="65179" y="35842"/>
                </a:lnTo>
                <a:lnTo>
                  <a:pt x="58674" y="31241"/>
                </a:lnTo>
                <a:lnTo>
                  <a:pt x="50179" y="28135"/>
                </a:lnTo>
                <a:lnTo>
                  <a:pt x="39420" y="25703"/>
                </a:lnTo>
                <a:lnTo>
                  <a:pt x="26443" y="23991"/>
                </a:lnTo>
                <a:lnTo>
                  <a:pt x="11291" y="23044"/>
                </a:lnTo>
                <a:lnTo>
                  <a:pt x="0" y="22859"/>
                </a:lnTo>
                <a:lnTo>
                  <a:pt x="0" y="19049"/>
                </a:lnTo>
                <a:lnTo>
                  <a:pt x="0" y="15239"/>
                </a:lnTo>
                <a:lnTo>
                  <a:pt x="0" y="12191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64123" y="1740935"/>
            <a:ext cx="793242" cy="291953"/>
          </a:xfrm>
          <a:custGeom>
            <a:avLst/>
            <a:gdLst/>
            <a:ahLst/>
            <a:cxnLst/>
            <a:rect l="l" t="t" r="r" b="b"/>
            <a:pathLst>
              <a:path w="793242" h="291953">
                <a:moveTo>
                  <a:pt x="584454" y="31349"/>
                </a:moveTo>
                <a:lnTo>
                  <a:pt x="595853" y="32482"/>
                </a:lnTo>
                <a:lnTo>
                  <a:pt x="605856" y="39753"/>
                </a:lnTo>
                <a:lnTo>
                  <a:pt x="609600" y="53447"/>
                </a:lnTo>
                <a:lnTo>
                  <a:pt x="609735" y="55342"/>
                </a:lnTo>
                <a:lnTo>
                  <a:pt x="612298" y="63595"/>
                </a:lnTo>
                <a:lnTo>
                  <a:pt x="626925" y="76029"/>
                </a:lnTo>
                <a:lnTo>
                  <a:pt x="638989" y="80161"/>
                </a:lnTo>
                <a:lnTo>
                  <a:pt x="654220" y="82871"/>
                </a:lnTo>
                <a:lnTo>
                  <a:pt x="672617" y="84134"/>
                </a:lnTo>
                <a:lnTo>
                  <a:pt x="694182" y="83927"/>
                </a:lnTo>
                <a:lnTo>
                  <a:pt x="712675" y="82710"/>
                </a:lnTo>
                <a:lnTo>
                  <a:pt x="726053" y="80819"/>
                </a:lnTo>
                <a:lnTo>
                  <a:pt x="738372" y="78106"/>
                </a:lnTo>
                <a:lnTo>
                  <a:pt x="749603" y="74569"/>
                </a:lnTo>
                <a:lnTo>
                  <a:pt x="773001" y="61943"/>
                </a:lnTo>
                <a:lnTo>
                  <a:pt x="781384" y="52420"/>
                </a:lnTo>
                <a:lnTo>
                  <a:pt x="784098" y="42017"/>
                </a:lnTo>
                <a:lnTo>
                  <a:pt x="783963" y="39630"/>
                </a:lnTo>
                <a:lnTo>
                  <a:pt x="772106" y="22162"/>
                </a:lnTo>
                <a:lnTo>
                  <a:pt x="759089" y="15167"/>
                </a:lnTo>
                <a:lnTo>
                  <a:pt x="741426" y="9251"/>
                </a:lnTo>
                <a:lnTo>
                  <a:pt x="730336" y="6811"/>
                </a:lnTo>
                <a:lnTo>
                  <a:pt x="718950" y="4788"/>
                </a:lnTo>
                <a:lnTo>
                  <a:pt x="707033" y="3120"/>
                </a:lnTo>
                <a:lnTo>
                  <a:pt x="694600" y="1808"/>
                </a:lnTo>
                <a:lnTo>
                  <a:pt x="681671" y="850"/>
                </a:lnTo>
                <a:lnTo>
                  <a:pt x="668263" y="247"/>
                </a:lnTo>
                <a:lnTo>
                  <a:pt x="654393" y="0"/>
                </a:lnTo>
                <a:lnTo>
                  <a:pt x="640080" y="107"/>
                </a:lnTo>
                <a:lnTo>
                  <a:pt x="614855" y="1567"/>
                </a:lnTo>
                <a:lnTo>
                  <a:pt x="600716" y="3001"/>
                </a:lnTo>
                <a:lnTo>
                  <a:pt x="587350" y="4842"/>
                </a:lnTo>
                <a:lnTo>
                  <a:pt x="574750" y="7084"/>
                </a:lnTo>
                <a:lnTo>
                  <a:pt x="562910" y="9719"/>
                </a:lnTo>
                <a:lnTo>
                  <a:pt x="551822" y="12742"/>
                </a:lnTo>
                <a:lnTo>
                  <a:pt x="531876" y="19919"/>
                </a:lnTo>
                <a:lnTo>
                  <a:pt x="513138" y="29440"/>
                </a:lnTo>
                <a:lnTo>
                  <a:pt x="502954" y="35851"/>
                </a:lnTo>
                <a:lnTo>
                  <a:pt x="492796" y="43101"/>
                </a:lnTo>
                <a:lnTo>
                  <a:pt x="482676" y="51171"/>
                </a:lnTo>
                <a:lnTo>
                  <a:pt x="472601" y="60044"/>
                </a:lnTo>
                <a:lnTo>
                  <a:pt x="462582" y="69698"/>
                </a:lnTo>
                <a:lnTo>
                  <a:pt x="452628" y="80117"/>
                </a:lnTo>
                <a:lnTo>
                  <a:pt x="447088" y="86314"/>
                </a:lnTo>
                <a:lnTo>
                  <a:pt x="437240" y="95964"/>
                </a:lnTo>
                <a:lnTo>
                  <a:pt x="427075" y="104333"/>
                </a:lnTo>
                <a:lnTo>
                  <a:pt x="416674" y="111450"/>
                </a:lnTo>
                <a:lnTo>
                  <a:pt x="406115" y="117339"/>
                </a:lnTo>
                <a:lnTo>
                  <a:pt x="395478" y="122027"/>
                </a:lnTo>
                <a:lnTo>
                  <a:pt x="388369" y="124341"/>
                </a:lnTo>
                <a:lnTo>
                  <a:pt x="379583" y="126566"/>
                </a:lnTo>
                <a:lnTo>
                  <a:pt x="369509" y="128563"/>
                </a:lnTo>
                <a:lnTo>
                  <a:pt x="358157" y="130331"/>
                </a:lnTo>
                <a:lnTo>
                  <a:pt x="345543" y="131870"/>
                </a:lnTo>
                <a:lnTo>
                  <a:pt x="331677" y="133181"/>
                </a:lnTo>
                <a:lnTo>
                  <a:pt x="316573" y="134264"/>
                </a:lnTo>
                <a:lnTo>
                  <a:pt x="300243" y="135118"/>
                </a:lnTo>
                <a:lnTo>
                  <a:pt x="282702" y="135743"/>
                </a:lnTo>
                <a:lnTo>
                  <a:pt x="282702" y="69449"/>
                </a:lnTo>
                <a:lnTo>
                  <a:pt x="283885" y="54815"/>
                </a:lnTo>
                <a:lnTo>
                  <a:pt x="288268" y="42824"/>
                </a:lnTo>
                <a:lnTo>
                  <a:pt x="296418" y="35159"/>
                </a:lnTo>
                <a:lnTo>
                  <a:pt x="306010" y="30589"/>
                </a:lnTo>
                <a:lnTo>
                  <a:pt x="317264" y="27842"/>
                </a:lnTo>
                <a:lnTo>
                  <a:pt x="331593" y="25850"/>
                </a:lnTo>
                <a:lnTo>
                  <a:pt x="348996" y="24491"/>
                </a:lnTo>
                <a:lnTo>
                  <a:pt x="348996" y="13823"/>
                </a:lnTo>
                <a:lnTo>
                  <a:pt x="331616" y="14389"/>
                </a:lnTo>
                <a:lnTo>
                  <a:pt x="314226" y="14943"/>
                </a:lnTo>
                <a:lnTo>
                  <a:pt x="296826" y="15486"/>
                </a:lnTo>
                <a:lnTo>
                  <a:pt x="279416" y="16017"/>
                </a:lnTo>
                <a:lnTo>
                  <a:pt x="261997" y="16537"/>
                </a:lnTo>
                <a:lnTo>
                  <a:pt x="244569" y="17046"/>
                </a:lnTo>
                <a:lnTo>
                  <a:pt x="227133" y="17543"/>
                </a:lnTo>
                <a:lnTo>
                  <a:pt x="209690" y="18029"/>
                </a:lnTo>
                <a:lnTo>
                  <a:pt x="192240" y="18503"/>
                </a:lnTo>
                <a:lnTo>
                  <a:pt x="174783" y="18966"/>
                </a:lnTo>
                <a:lnTo>
                  <a:pt x="157321" y="19418"/>
                </a:lnTo>
                <a:lnTo>
                  <a:pt x="139854" y="19858"/>
                </a:lnTo>
                <a:lnTo>
                  <a:pt x="122382" y="20287"/>
                </a:lnTo>
                <a:lnTo>
                  <a:pt x="104906" y="20704"/>
                </a:lnTo>
                <a:lnTo>
                  <a:pt x="87427" y="21109"/>
                </a:lnTo>
                <a:lnTo>
                  <a:pt x="69945" y="21504"/>
                </a:lnTo>
                <a:lnTo>
                  <a:pt x="52461" y="21887"/>
                </a:lnTo>
                <a:lnTo>
                  <a:pt x="34975" y="22258"/>
                </a:lnTo>
                <a:lnTo>
                  <a:pt x="17487" y="22618"/>
                </a:lnTo>
                <a:lnTo>
                  <a:pt x="0" y="22967"/>
                </a:lnTo>
                <a:lnTo>
                  <a:pt x="0" y="33635"/>
                </a:lnTo>
                <a:lnTo>
                  <a:pt x="15740" y="33538"/>
                </a:lnTo>
                <a:lnTo>
                  <a:pt x="30632" y="34227"/>
                </a:lnTo>
                <a:lnTo>
                  <a:pt x="43260" y="35819"/>
                </a:lnTo>
                <a:lnTo>
                  <a:pt x="53623" y="38390"/>
                </a:lnTo>
                <a:lnTo>
                  <a:pt x="61722" y="42017"/>
                </a:lnTo>
                <a:lnTo>
                  <a:pt x="71246" y="51090"/>
                </a:lnTo>
                <a:lnTo>
                  <a:pt x="76104" y="62991"/>
                </a:lnTo>
                <a:lnTo>
                  <a:pt x="77724" y="78593"/>
                </a:lnTo>
                <a:lnTo>
                  <a:pt x="77724" y="237089"/>
                </a:lnTo>
                <a:lnTo>
                  <a:pt x="77555" y="241839"/>
                </a:lnTo>
                <a:lnTo>
                  <a:pt x="74325" y="256019"/>
                </a:lnTo>
                <a:lnTo>
                  <a:pt x="67183" y="266288"/>
                </a:lnTo>
                <a:lnTo>
                  <a:pt x="56388" y="272903"/>
                </a:lnTo>
                <a:lnTo>
                  <a:pt x="40839" y="276921"/>
                </a:lnTo>
                <a:lnTo>
                  <a:pt x="28471" y="278972"/>
                </a:lnTo>
                <a:lnTo>
                  <a:pt x="14790" y="280444"/>
                </a:lnTo>
                <a:lnTo>
                  <a:pt x="0" y="281285"/>
                </a:lnTo>
                <a:lnTo>
                  <a:pt x="0" y="291953"/>
                </a:lnTo>
                <a:lnTo>
                  <a:pt x="17487" y="291604"/>
                </a:lnTo>
                <a:lnTo>
                  <a:pt x="34975" y="291245"/>
                </a:lnTo>
                <a:lnTo>
                  <a:pt x="52461" y="290875"/>
                </a:lnTo>
                <a:lnTo>
                  <a:pt x="69945" y="290496"/>
                </a:lnTo>
                <a:lnTo>
                  <a:pt x="87427" y="290107"/>
                </a:lnTo>
                <a:lnTo>
                  <a:pt x="104906" y="289710"/>
                </a:lnTo>
                <a:lnTo>
                  <a:pt x="122382" y="289305"/>
                </a:lnTo>
                <a:lnTo>
                  <a:pt x="139854" y="288893"/>
                </a:lnTo>
                <a:lnTo>
                  <a:pt x="157321" y="288473"/>
                </a:lnTo>
                <a:lnTo>
                  <a:pt x="174783" y="288048"/>
                </a:lnTo>
                <a:lnTo>
                  <a:pt x="192240" y="287616"/>
                </a:lnTo>
                <a:lnTo>
                  <a:pt x="209690" y="287180"/>
                </a:lnTo>
                <a:lnTo>
                  <a:pt x="227133" y="286739"/>
                </a:lnTo>
                <a:lnTo>
                  <a:pt x="244569" y="286293"/>
                </a:lnTo>
                <a:lnTo>
                  <a:pt x="261997" y="285845"/>
                </a:lnTo>
                <a:lnTo>
                  <a:pt x="279416" y="285394"/>
                </a:lnTo>
                <a:lnTo>
                  <a:pt x="296826" y="284940"/>
                </a:lnTo>
                <a:lnTo>
                  <a:pt x="314226" y="284485"/>
                </a:lnTo>
                <a:lnTo>
                  <a:pt x="331616" y="284028"/>
                </a:lnTo>
                <a:lnTo>
                  <a:pt x="348996" y="283571"/>
                </a:lnTo>
                <a:lnTo>
                  <a:pt x="348996" y="272903"/>
                </a:lnTo>
                <a:lnTo>
                  <a:pt x="347311" y="272898"/>
                </a:lnTo>
                <a:lnTo>
                  <a:pt x="331055" y="272235"/>
                </a:lnTo>
                <a:lnTo>
                  <a:pt x="317452" y="270408"/>
                </a:lnTo>
                <a:lnTo>
                  <a:pt x="306437" y="267351"/>
                </a:lnTo>
                <a:lnTo>
                  <a:pt x="297942" y="262997"/>
                </a:lnTo>
                <a:lnTo>
                  <a:pt x="289459" y="255917"/>
                </a:lnTo>
                <a:lnTo>
                  <a:pt x="284332" y="244407"/>
                </a:lnTo>
                <a:lnTo>
                  <a:pt x="282702" y="228707"/>
                </a:lnTo>
                <a:lnTo>
                  <a:pt x="282702" y="154031"/>
                </a:lnTo>
                <a:lnTo>
                  <a:pt x="288041" y="153999"/>
                </a:lnTo>
                <a:lnTo>
                  <a:pt x="300739" y="153746"/>
                </a:lnTo>
                <a:lnTo>
                  <a:pt x="313437" y="153426"/>
                </a:lnTo>
                <a:lnTo>
                  <a:pt x="326136" y="153269"/>
                </a:lnTo>
                <a:lnTo>
                  <a:pt x="334475" y="158419"/>
                </a:lnTo>
                <a:lnTo>
                  <a:pt x="345315" y="165102"/>
                </a:lnTo>
                <a:lnTo>
                  <a:pt x="366994" y="178433"/>
                </a:lnTo>
                <a:lnTo>
                  <a:pt x="388674" y="191722"/>
                </a:lnTo>
                <a:lnTo>
                  <a:pt x="410353" y="204976"/>
                </a:lnTo>
                <a:lnTo>
                  <a:pt x="432032" y="218199"/>
                </a:lnTo>
                <a:lnTo>
                  <a:pt x="453712" y="231397"/>
                </a:lnTo>
                <a:lnTo>
                  <a:pt x="475391" y="244576"/>
                </a:lnTo>
                <a:lnTo>
                  <a:pt x="497070" y="257741"/>
                </a:lnTo>
                <a:lnTo>
                  <a:pt x="518750" y="270898"/>
                </a:lnTo>
                <a:lnTo>
                  <a:pt x="529590" y="277475"/>
                </a:lnTo>
                <a:lnTo>
                  <a:pt x="542740" y="277126"/>
                </a:lnTo>
                <a:lnTo>
                  <a:pt x="569069" y="276395"/>
                </a:lnTo>
                <a:lnTo>
                  <a:pt x="595431" y="275617"/>
                </a:lnTo>
                <a:lnTo>
                  <a:pt x="621816" y="274795"/>
                </a:lnTo>
                <a:lnTo>
                  <a:pt x="648214" y="273926"/>
                </a:lnTo>
                <a:lnTo>
                  <a:pt x="674617" y="273011"/>
                </a:lnTo>
                <a:lnTo>
                  <a:pt x="701015" y="272051"/>
                </a:lnTo>
                <a:lnTo>
                  <a:pt x="727400" y="271045"/>
                </a:lnTo>
                <a:lnTo>
                  <a:pt x="753762" y="269994"/>
                </a:lnTo>
                <a:lnTo>
                  <a:pt x="780091" y="268897"/>
                </a:lnTo>
                <a:lnTo>
                  <a:pt x="793242" y="268331"/>
                </a:lnTo>
                <a:lnTo>
                  <a:pt x="793242" y="257663"/>
                </a:lnTo>
                <a:lnTo>
                  <a:pt x="782783" y="257577"/>
                </a:lnTo>
                <a:lnTo>
                  <a:pt x="770249" y="256680"/>
                </a:lnTo>
                <a:lnTo>
                  <a:pt x="757833" y="254927"/>
                </a:lnTo>
                <a:lnTo>
                  <a:pt x="745534" y="252332"/>
                </a:lnTo>
                <a:lnTo>
                  <a:pt x="733353" y="248908"/>
                </a:lnTo>
                <a:lnTo>
                  <a:pt x="721288" y="244667"/>
                </a:lnTo>
                <a:lnTo>
                  <a:pt x="709341" y="239624"/>
                </a:lnTo>
                <a:lnTo>
                  <a:pt x="697512" y="233791"/>
                </a:lnTo>
                <a:lnTo>
                  <a:pt x="685800" y="227183"/>
                </a:lnTo>
                <a:lnTo>
                  <a:pt x="674762" y="220711"/>
                </a:lnTo>
                <a:lnTo>
                  <a:pt x="663736" y="214233"/>
                </a:lnTo>
                <a:lnTo>
                  <a:pt x="652753" y="207755"/>
                </a:lnTo>
                <a:lnTo>
                  <a:pt x="641833" y="201277"/>
                </a:lnTo>
                <a:lnTo>
                  <a:pt x="630997" y="194799"/>
                </a:lnTo>
                <a:lnTo>
                  <a:pt x="620268" y="188321"/>
                </a:lnTo>
                <a:lnTo>
                  <a:pt x="612136" y="183285"/>
                </a:lnTo>
                <a:lnTo>
                  <a:pt x="598917" y="175504"/>
                </a:lnTo>
                <a:lnTo>
                  <a:pt x="586302" y="168578"/>
                </a:lnTo>
                <a:lnTo>
                  <a:pt x="574324" y="162496"/>
                </a:lnTo>
                <a:lnTo>
                  <a:pt x="563014" y="157249"/>
                </a:lnTo>
                <a:lnTo>
                  <a:pt x="552402" y="152826"/>
                </a:lnTo>
                <a:lnTo>
                  <a:pt x="542520" y="149217"/>
                </a:lnTo>
                <a:lnTo>
                  <a:pt x="533400" y="146411"/>
                </a:lnTo>
                <a:lnTo>
                  <a:pt x="519973" y="143371"/>
                </a:lnTo>
                <a:lnTo>
                  <a:pt x="509759" y="141589"/>
                </a:lnTo>
                <a:lnTo>
                  <a:pt x="498472" y="139977"/>
                </a:lnTo>
                <a:lnTo>
                  <a:pt x="486114" y="138529"/>
                </a:lnTo>
                <a:lnTo>
                  <a:pt x="472683" y="137236"/>
                </a:lnTo>
                <a:lnTo>
                  <a:pt x="458180" y="136092"/>
                </a:lnTo>
                <a:lnTo>
                  <a:pt x="442605" y="135089"/>
                </a:lnTo>
                <a:lnTo>
                  <a:pt x="425958" y="134219"/>
                </a:lnTo>
                <a:lnTo>
                  <a:pt x="433258" y="131478"/>
                </a:lnTo>
                <a:lnTo>
                  <a:pt x="446887" y="125646"/>
                </a:lnTo>
                <a:lnTo>
                  <a:pt x="457624" y="120136"/>
                </a:lnTo>
                <a:lnTo>
                  <a:pt x="465581" y="115169"/>
                </a:lnTo>
                <a:lnTo>
                  <a:pt x="469738" y="111892"/>
                </a:lnTo>
                <a:lnTo>
                  <a:pt x="476891" y="105482"/>
                </a:lnTo>
                <a:lnTo>
                  <a:pt x="485636" y="96935"/>
                </a:lnTo>
                <a:lnTo>
                  <a:pt x="496061" y="86209"/>
                </a:lnTo>
                <a:lnTo>
                  <a:pt x="508254" y="73259"/>
                </a:lnTo>
                <a:lnTo>
                  <a:pt x="517841" y="63701"/>
                </a:lnTo>
                <a:lnTo>
                  <a:pt x="529074" y="54034"/>
                </a:lnTo>
                <a:lnTo>
                  <a:pt x="540235" y="46097"/>
                </a:lnTo>
                <a:lnTo>
                  <a:pt x="551339" y="39874"/>
                </a:lnTo>
                <a:lnTo>
                  <a:pt x="562401" y="35351"/>
                </a:lnTo>
                <a:lnTo>
                  <a:pt x="573434" y="32514"/>
                </a:lnTo>
                <a:lnTo>
                  <a:pt x="584454" y="3134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4135" y="1740935"/>
            <a:ext cx="793242" cy="291953"/>
          </a:xfrm>
          <a:custGeom>
            <a:avLst/>
            <a:gdLst/>
            <a:ahLst/>
            <a:cxnLst/>
            <a:rect l="l" t="t" r="r" b="b"/>
            <a:pathLst>
              <a:path w="793242" h="291953">
                <a:moveTo>
                  <a:pt x="0" y="22967"/>
                </a:moveTo>
                <a:lnTo>
                  <a:pt x="17487" y="22618"/>
                </a:lnTo>
                <a:lnTo>
                  <a:pt x="34975" y="22258"/>
                </a:lnTo>
                <a:lnTo>
                  <a:pt x="52461" y="21887"/>
                </a:lnTo>
                <a:lnTo>
                  <a:pt x="69945" y="21504"/>
                </a:lnTo>
                <a:lnTo>
                  <a:pt x="87427" y="21109"/>
                </a:lnTo>
                <a:lnTo>
                  <a:pt x="104906" y="20704"/>
                </a:lnTo>
                <a:lnTo>
                  <a:pt x="122382" y="20287"/>
                </a:lnTo>
                <a:lnTo>
                  <a:pt x="139854" y="19858"/>
                </a:lnTo>
                <a:lnTo>
                  <a:pt x="157321" y="19418"/>
                </a:lnTo>
                <a:lnTo>
                  <a:pt x="174783" y="18966"/>
                </a:lnTo>
                <a:lnTo>
                  <a:pt x="192240" y="18503"/>
                </a:lnTo>
                <a:lnTo>
                  <a:pt x="209690" y="18029"/>
                </a:lnTo>
                <a:lnTo>
                  <a:pt x="227133" y="17543"/>
                </a:lnTo>
                <a:lnTo>
                  <a:pt x="244569" y="17046"/>
                </a:lnTo>
                <a:lnTo>
                  <a:pt x="261997" y="16537"/>
                </a:lnTo>
                <a:lnTo>
                  <a:pt x="279416" y="16017"/>
                </a:lnTo>
                <a:lnTo>
                  <a:pt x="296826" y="15486"/>
                </a:lnTo>
                <a:lnTo>
                  <a:pt x="314226" y="14943"/>
                </a:lnTo>
                <a:lnTo>
                  <a:pt x="331616" y="14389"/>
                </a:lnTo>
                <a:lnTo>
                  <a:pt x="348996" y="13823"/>
                </a:lnTo>
                <a:lnTo>
                  <a:pt x="348996" y="17633"/>
                </a:lnTo>
                <a:lnTo>
                  <a:pt x="348996" y="21443"/>
                </a:lnTo>
                <a:lnTo>
                  <a:pt x="348996" y="24491"/>
                </a:lnTo>
                <a:lnTo>
                  <a:pt x="331593" y="25850"/>
                </a:lnTo>
                <a:lnTo>
                  <a:pt x="317264" y="27842"/>
                </a:lnTo>
                <a:lnTo>
                  <a:pt x="306010" y="30589"/>
                </a:lnTo>
                <a:lnTo>
                  <a:pt x="297830" y="34213"/>
                </a:lnTo>
                <a:lnTo>
                  <a:pt x="288268" y="42824"/>
                </a:lnTo>
                <a:lnTo>
                  <a:pt x="283885" y="54815"/>
                </a:lnTo>
                <a:lnTo>
                  <a:pt x="282702" y="69449"/>
                </a:lnTo>
                <a:lnTo>
                  <a:pt x="282702" y="82149"/>
                </a:lnTo>
                <a:lnTo>
                  <a:pt x="282702" y="94849"/>
                </a:lnTo>
                <a:lnTo>
                  <a:pt x="282702" y="107549"/>
                </a:lnTo>
                <a:lnTo>
                  <a:pt x="282702" y="120249"/>
                </a:lnTo>
                <a:lnTo>
                  <a:pt x="282702" y="132949"/>
                </a:lnTo>
                <a:lnTo>
                  <a:pt x="282702" y="135743"/>
                </a:lnTo>
                <a:lnTo>
                  <a:pt x="300243" y="135118"/>
                </a:lnTo>
                <a:lnTo>
                  <a:pt x="316573" y="134264"/>
                </a:lnTo>
                <a:lnTo>
                  <a:pt x="331677" y="133181"/>
                </a:lnTo>
                <a:lnTo>
                  <a:pt x="345543" y="131870"/>
                </a:lnTo>
                <a:lnTo>
                  <a:pt x="358157" y="130331"/>
                </a:lnTo>
                <a:lnTo>
                  <a:pt x="369509" y="128563"/>
                </a:lnTo>
                <a:lnTo>
                  <a:pt x="379583" y="126566"/>
                </a:lnTo>
                <a:lnTo>
                  <a:pt x="388369" y="124341"/>
                </a:lnTo>
                <a:lnTo>
                  <a:pt x="395478" y="122027"/>
                </a:lnTo>
                <a:lnTo>
                  <a:pt x="406115" y="117339"/>
                </a:lnTo>
                <a:lnTo>
                  <a:pt x="416674" y="111450"/>
                </a:lnTo>
                <a:lnTo>
                  <a:pt x="427075" y="104333"/>
                </a:lnTo>
                <a:lnTo>
                  <a:pt x="437240" y="95964"/>
                </a:lnTo>
                <a:lnTo>
                  <a:pt x="447088" y="86314"/>
                </a:lnTo>
                <a:lnTo>
                  <a:pt x="452628" y="80117"/>
                </a:lnTo>
                <a:lnTo>
                  <a:pt x="462582" y="69698"/>
                </a:lnTo>
                <a:lnTo>
                  <a:pt x="472601" y="60044"/>
                </a:lnTo>
                <a:lnTo>
                  <a:pt x="482676" y="51171"/>
                </a:lnTo>
                <a:lnTo>
                  <a:pt x="492796" y="43101"/>
                </a:lnTo>
                <a:lnTo>
                  <a:pt x="502954" y="35851"/>
                </a:lnTo>
                <a:lnTo>
                  <a:pt x="513138" y="29440"/>
                </a:lnTo>
                <a:lnTo>
                  <a:pt x="523339" y="23888"/>
                </a:lnTo>
                <a:lnTo>
                  <a:pt x="541480" y="16144"/>
                </a:lnTo>
                <a:lnTo>
                  <a:pt x="551822" y="12742"/>
                </a:lnTo>
                <a:lnTo>
                  <a:pt x="562910" y="9719"/>
                </a:lnTo>
                <a:lnTo>
                  <a:pt x="574750" y="7084"/>
                </a:lnTo>
                <a:lnTo>
                  <a:pt x="587350" y="4842"/>
                </a:lnTo>
                <a:lnTo>
                  <a:pt x="600716" y="3001"/>
                </a:lnTo>
                <a:lnTo>
                  <a:pt x="614855" y="1567"/>
                </a:lnTo>
                <a:lnTo>
                  <a:pt x="629775" y="549"/>
                </a:lnTo>
                <a:lnTo>
                  <a:pt x="654393" y="0"/>
                </a:lnTo>
                <a:lnTo>
                  <a:pt x="668263" y="247"/>
                </a:lnTo>
                <a:lnTo>
                  <a:pt x="681671" y="850"/>
                </a:lnTo>
                <a:lnTo>
                  <a:pt x="694600" y="1808"/>
                </a:lnTo>
                <a:lnTo>
                  <a:pt x="707033" y="3120"/>
                </a:lnTo>
                <a:lnTo>
                  <a:pt x="718950" y="4788"/>
                </a:lnTo>
                <a:lnTo>
                  <a:pt x="730336" y="6811"/>
                </a:lnTo>
                <a:lnTo>
                  <a:pt x="741171" y="9189"/>
                </a:lnTo>
                <a:lnTo>
                  <a:pt x="759089" y="15167"/>
                </a:lnTo>
                <a:lnTo>
                  <a:pt x="772106" y="22162"/>
                </a:lnTo>
                <a:lnTo>
                  <a:pt x="780417" y="30296"/>
                </a:lnTo>
                <a:lnTo>
                  <a:pt x="784098" y="42017"/>
                </a:lnTo>
                <a:lnTo>
                  <a:pt x="781384" y="52420"/>
                </a:lnTo>
                <a:lnTo>
                  <a:pt x="773001" y="61943"/>
                </a:lnTo>
                <a:lnTo>
                  <a:pt x="759714" y="70211"/>
                </a:lnTo>
                <a:lnTo>
                  <a:pt x="749603" y="74569"/>
                </a:lnTo>
                <a:lnTo>
                  <a:pt x="738372" y="78106"/>
                </a:lnTo>
                <a:lnTo>
                  <a:pt x="726053" y="80819"/>
                </a:lnTo>
                <a:lnTo>
                  <a:pt x="712675" y="82710"/>
                </a:lnTo>
                <a:lnTo>
                  <a:pt x="698270" y="83779"/>
                </a:lnTo>
                <a:lnTo>
                  <a:pt x="672617" y="84134"/>
                </a:lnTo>
                <a:lnTo>
                  <a:pt x="654220" y="82871"/>
                </a:lnTo>
                <a:lnTo>
                  <a:pt x="638989" y="80161"/>
                </a:lnTo>
                <a:lnTo>
                  <a:pt x="626925" y="76029"/>
                </a:lnTo>
                <a:lnTo>
                  <a:pt x="612298" y="63595"/>
                </a:lnTo>
                <a:lnTo>
                  <a:pt x="609600" y="53447"/>
                </a:lnTo>
                <a:lnTo>
                  <a:pt x="605856" y="39753"/>
                </a:lnTo>
                <a:lnTo>
                  <a:pt x="595853" y="32482"/>
                </a:lnTo>
                <a:lnTo>
                  <a:pt x="584454" y="31349"/>
                </a:lnTo>
                <a:lnTo>
                  <a:pt x="573434" y="32514"/>
                </a:lnTo>
                <a:lnTo>
                  <a:pt x="562401" y="35351"/>
                </a:lnTo>
                <a:lnTo>
                  <a:pt x="551339" y="39874"/>
                </a:lnTo>
                <a:lnTo>
                  <a:pt x="540235" y="46097"/>
                </a:lnTo>
                <a:lnTo>
                  <a:pt x="529074" y="54034"/>
                </a:lnTo>
                <a:lnTo>
                  <a:pt x="517841" y="63701"/>
                </a:lnTo>
                <a:lnTo>
                  <a:pt x="508254" y="73259"/>
                </a:lnTo>
                <a:lnTo>
                  <a:pt x="496061" y="86209"/>
                </a:lnTo>
                <a:lnTo>
                  <a:pt x="485636" y="96935"/>
                </a:lnTo>
                <a:lnTo>
                  <a:pt x="476891" y="105482"/>
                </a:lnTo>
                <a:lnTo>
                  <a:pt x="469738" y="111892"/>
                </a:lnTo>
                <a:lnTo>
                  <a:pt x="465581" y="115169"/>
                </a:lnTo>
                <a:lnTo>
                  <a:pt x="457624" y="120136"/>
                </a:lnTo>
                <a:lnTo>
                  <a:pt x="446887" y="125646"/>
                </a:lnTo>
                <a:lnTo>
                  <a:pt x="433258" y="131478"/>
                </a:lnTo>
                <a:lnTo>
                  <a:pt x="425958" y="134219"/>
                </a:lnTo>
                <a:lnTo>
                  <a:pt x="442605" y="135089"/>
                </a:lnTo>
                <a:lnTo>
                  <a:pt x="458180" y="136092"/>
                </a:lnTo>
                <a:lnTo>
                  <a:pt x="472683" y="137236"/>
                </a:lnTo>
                <a:lnTo>
                  <a:pt x="486114" y="138529"/>
                </a:lnTo>
                <a:lnTo>
                  <a:pt x="498472" y="139977"/>
                </a:lnTo>
                <a:lnTo>
                  <a:pt x="509759" y="141589"/>
                </a:lnTo>
                <a:lnTo>
                  <a:pt x="519973" y="143371"/>
                </a:lnTo>
                <a:lnTo>
                  <a:pt x="529115" y="145331"/>
                </a:lnTo>
                <a:lnTo>
                  <a:pt x="542520" y="149217"/>
                </a:lnTo>
                <a:lnTo>
                  <a:pt x="552402" y="152826"/>
                </a:lnTo>
                <a:lnTo>
                  <a:pt x="563014" y="157249"/>
                </a:lnTo>
                <a:lnTo>
                  <a:pt x="574324" y="162496"/>
                </a:lnTo>
                <a:lnTo>
                  <a:pt x="586302" y="168578"/>
                </a:lnTo>
                <a:lnTo>
                  <a:pt x="598917" y="175504"/>
                </a:lnTo>
                <a:lnTo>
                  <a:pt x="612136" y="183285"/>
                </a:lnTo>
                <a:lnTo>
                  <a:pt x="620268" y="188321"/>
                </a:lnTo>
                <a:lnTo>
                  <a:pt x="630997" y="194799"/>
                </a:lnTo>
                <a:lnTo>
                  <a:pt x="641833" y="201277"/>
                </a:lnTo>
                <a:lnTo>
                  <a:pt x="652753" y="207755"/>
                </a:lnTo>
                <a:lnTo>
                  <a:pt x="663736" y="214233"/>
                </a:lnTo>
                <a:lnTo>
                  <a:pt x="674762" y="220711"/>
                </a:lnTo>
                <a:lnTo>
                  <a:pt x="685800" y="227183"/>
                </a:lnTo>
                <a:lnTo>
                  <a:pt x="697512" y="233791"/>
                </a:lnTo>
                <a:lnTo>
                  <a:pt x="709341" y="239624"/>
                </a:lnTo>
                <a:lnTo>
                  <a:pt x="721288" y="244667"/>
                </a:lnTo>
                <a:lnTo>
                  <a:pt x="733353" y="248908"/>
                </a:lnTo>
                <a:lnTo>
                  <a:pt x="745534" y="252332"/>
                </a:lnTo>
                <a:lnTo>
                  <a:pt x="757833" y="254927"/>
                </a:lnTo>
                <a:lnTo>
                  <a:pt x="770249" y="256680"/>
                </a:lnTo>
                <a:lnTo>
                  <a:pt x="782783" y="257577"/>
                </a:lnTo>
                <a:lnTo>
                  <a:pt x="793242" y="257663"/>
                </a:lnTo>
                <a:lnTo>
                  <a:pt x="793242" y="261473"/>
                </a:lnTo>
                <a:lnTo>
                  <a:pt x="793242" y="265283"/>
                </a:lnTo>
                <a:lnTo>
                  <a:pt x="793242" y="268331"/>
                </a:lnTo>
                <a:lnTo>
                  <a:pt x="780091" y="268897"/>
                </a:lnTo>
                <a:lnTo>
                  <a:pt x="753762" y="269994"/>
                </a:lnTo>
                <a:lnTo>
                  <a:pt x="727400" y="271045"/>
                </a:lnTo>
                <a:lnTo>
                  <a:pt x="701015" y="272051"/>
                </a:lnTo>
                <a:lnTo>
                  <a:pt x="674617" y="273011"/>
                </a:lnTo>
                <a:lnTo>
                  <a:pt x="648214" y="273926"/>
                </a:lnTo>
                <a:lnTo>
                  <a:pt x="621816" y="274795"/>
                </a:lnTo>
                <a:lnTo>
                  <a:pt x="595431" y="275617"/>
                </a:lnTo>
                <a:lnTo>
                  <a:pt x="569069" y="276395"/>
                </a:lnTo>
                <a:lnTo>
                  <a:pt x="542740" y="277126"/>
                </a:lnTo>
                <a:lnTo>
                  <a:pt x="529590" y="277475"/>
                </a:lnTo>
                <a:lnTo>
                  <a:pt x="518750" y="270898"/>
                </a:lnTo>
                <a:lnTo>
                  <a:pt x="497070" y="257741"/>
                </a:lnTo>
                <a:lnTo>
                  <a:pt x="475391" y="244576"/>
                </a:lnTo>
                <a:lnTo>
                  <a:pt x="453712" y="231397"/>
                </a:lnTo>
                <a:lnTo>
                  <a:pt x="432032" y="218199"/>
                </a:lnTo>
                <a:lnTo>
                  <a:pt x="410353" y="204976"/>
                </a:lnTo>
                <a:lnTo>
                  <a:pt x="388674" y="191722"/>
                </a:lnTo>
                <a:lnTo>
                  <a:pt x="366994" y="178433"/>
                </a:lnTo>
                <a:lnTo>
                  <a:pt x="345315" y="165102"/>
                </a:lnTo>
                <a:lnTo>
                  <a:pt x="326136" y="153269"/>
                </a:lnTo>
                <a:lnTo>
                  <a:pt x="313437" y="153426"/>
                </a:lnTo>
                <a:lnTo>
                  <a:pt x="300739" y="153746"/>
                </a:lnTo>
                <a:lnTo>
                  <a:pt x="288041" y="153999"/>
                </a:lnTo>
                <a:lnTo>
                  <a:pt x="282702" y="154031"/>
                </a:lnTo>
                <a:lnTo>
                  <a:pt x="282702" y="166857"/>
                </a:lnTo>
                <a:lnTo>
                  <a:pt x="282702" y="179660"/>
                </a:lnTo>
                <a:lnTo>
                  <a:pt x="282702" y="192418"/>
                </a:lnTo>
                <a:lnTo>
                  <a:pt x="282702" y="205109"/>
                </a:lnTo>
                <a:lnTo>
                  <a:pt x="282702" y="217710"/>
                </a:lnTo>
                <a:lnTo>
                  <a:pt x="282702" y="228707"/>
                </a:lnTo>
                <a:lnTo>
                  <a:pt x="284332" y="244407"/>
                </a:lnTo>
                <a:lnTo>
                  <a:pt x="289459" y="255917"/>
                </a:lnTo>
                <a:lnTo>
                  <a:pt x="297942" y="262997"/>
                </a:lnTo>
                <a:lnTo>
                  <a:pt x="306437" y="267351"/>
                </a:lnTo>
                <a:lnTo>
                  <a:pt x="317452" y="270408"/>
                </a:lnTo>
                <a:lnTo>
                  <a:pt x="331055" y="272235"/>
                </a:lnTo>
                <a:lnTo>
                  <a:pt x="347311" y="272898"/>
                </a:lnTo>
                <a:lnTo>
                  <a:pt x="348996" y="272903"/>
                </a:lnTo>
                <a:lnTo>
                  <a:pt x="348996" y="275951"/>
                </a:lnTo>
                <a:lnTo>
                  <a:pt x="348996" y="279761"/>
                </a:lnTo>
                <a:lnTo>
                  <a:pt x="348996" y="283571"/>
                </a:lnTo>
                <a:lnTo>
                  <a:pt x="331616" y="284028"/>
                </a:lnTo>
                <a:lnTo>
                  <a:pt x="314226" y="284485"/>
                </a:lnTo>
                <a:lnTo>
                  <a:pt x="296826" y="284940"/>
                </a:lnTo>
                <a:lnTo>
                  <a:pt x="279416" y="285394"/>
                </a:lnTo>
                <a:lnTo>
                  <a:pt x="261997" y="285845"/>
                </a:lnTo>
                <a:lnTo>
                  <a:pt x="244569" y="286293"/>
                </a:lnTo>
                <a:lnTo>
                  <a:pt x="227133" y="286739"/>
                </a:lnTo>
                <a:lnTo>
                  <a:pt x="209690" y="287180"/>
                </a:lnTo>
                <a:lnTo>
                  <a:pt x="192240" y="287616"/>
                </a:lnTo>
                <a:lnTo>
                  <a:pt x="174783" y="288048"/>
                </a:lnTo>
                <a:lnTo>
                  <a:pt x="157321" y="288473"/>
                </a:lnTo>
                <a:lnTo>
                  <a:pt x="139854" y="288893"/>
                </a:lnTo>
                <a:lnTo>
                  <a:pt x="122382" y="289305"/>
                </a:lnTo>
                <a:lnTo>
                  <a:pt x="104906" y="289710"/>
                </a:lnTo>
                <a:lnTo>
                  <a:pt x="87427" y="290107"/>
                </a:lnTo>
                <a:lnTo>
                  <a:pt x="69945" y="290496"/>
                </a:lnTo>
                <a:lnTo>
                  <a:pt x="52461" y="290875"/>
                </a:lnTo>
                <a:lnTo>
                  <a:pt x="34975" y="291245"/>
                </a:lnTo>
                <a:lnTo>
                  <a:pt x="17487" y="291604"/>
                </a:lnTo>
                <a:lnTo>
                  <a:pt x="0" y="291953"/>
                </a:lnTo>
                <a:lnTo>
                  <a:pt x="0" y="288143"/>
                </a:lnTo>
                <a:lnTo>
                  <a:pt x="0" y="285095"/>
                </a:lnTo>
                <a:lnTo>
                  <a:pt x="0" y="281285"/>
                </a:lnTo>
                <a:lnTo>
                  <a:pt x="14790" y="280444"/>
                </a:lnTo>
                <a:lnTo>
                  <a:pt x="28471" y="278972"/>
                </a:lnTo>
                <a:lnTo>
                  <a:pt x="40839" y="276921"/>
                </a:lnTo>
                <a:lnTo>
                  <a:pt x="51694" y="274341"/>
                </a:lnTo>
                <a:lnTo>
                  <a:pt x="56388" y="272903"/>
                </a:lnTo>
                <a:lnTo>
                  <a:pt x="67183" y="266288"/>
                </a:lnTo>
                <a:lnTo>
                  <a:pt x="74325" y="256019"/>
                </a:lnTo>
                <a:lnTo>
                  <a:pt x="77555" y="241839"/>
                </a:lnTo>
                <a:lnTo>
                  <a:pt x="77724" y="237089"/>
                </a:lnTo>
                <a:lnTo>
                  <a:pt x="77724" y="224436"/>
                </a:lnTo>
                <a:lnTo>
                  <a:pt x="77724" y="211759"/>
                </a:lnTo>
                <a:lnTo>
                  <a:pt x="77724" y="199061"/>
                </a:lnTo>
                <a:lnTo>
                  <a:pt x="77724" y="186348"/>
                </a:lnTo>
                <a:lnTo>
                  <a:pt x="77724" y="173625"/>
                </a:lnTo>
                <a:lnTo>
                  <a:pt x="77724" y="160896"/>
                </a:lnTo>
                <a:lnTo>
                  <a:pt x="77724" y="148166"/>
                </a:lnTo>
                <a:lnTo>
                  <a:pt x="77724" y="135439"/>
                </a:lnTo>
                <a:lnTo>
                  <a:pt x="77724" y="122721"/>
                </a:lnTo>
                <a:lnTo>
                  <a:pt x="77723" y="110016"/>
                </a:lnTo>
                <a:lnTo>
                  <a:pt x="77724" y="97328"/>
                </a:lnTo>
                <a:lnTo>
                  <a:pt x="77724" y="84663"/>
                </a:lnTo>
                <a:lnTo>
                  <a:pt x="77724" y="78593"/>
                </a:lnTo>
                <a:lnTo>
                  <a:pt x="76104" y="62991"/>
                </a:lnTo>
                <a:lnTo>
                  <a:pt x="71246" y="51090"/>
                </a:lnTo>
                <a:lnTo>
                  <a:pt x="63150" y="42890"/>
                </a:lnTo>
                <a:lnTo>
                  <a:pt x="53623" y="38390"/>
                </a:lnTo>
                <a:lnTo>
                  <a:pt x="43260" y="35819"/>
                </a:lnTo>
                <a:lnTo>
                  <a:pt x="30632" y="34227"/>
                </a:lnTo>
                <a:lnTo>
                  <a:pt x="15740" y="33538"/>
                </a:lnTo>
                <a:lnTo>
                  <a:pt x="0" y="33635"/>
                </a:lnTo>
                <a:lnTo>
                  <a:pt x="0" y="29825"/>
                </a:lnTo>
                <a:lnTo>
                  <a:pt x="0" y="26777"/>
                </a:lnTo>
                <a:lnTo>
                  <a:pt x="0" y="22967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44245" y="1712783"/>
            <a:ext cx="656082" cy="291473"/>
          </a:xfrm>
          <a:custGeom>
            <a:avLst/>
            <a:gdLst/>
            <a:ahLst/>
            <a:cxnLst/>
            <a:rect l="l" t="t" r="r" b="b"/>
            <a:pathLst>
              <a:path w="656081" h="291473">
                <a:moveTo>
                  <a:pt x="631266" y="218927"/>
                </a:moveTo>
                <a:lnTo>
                  <a:pt x="619218" y="224893"/>
                </a:lnTo>
                <a:lnTo>
                  <a:pt x="607170" y="228556"/>
                </a:lnTo>
                <a:lnTo>
                  <a:pt x="595122" y="230189"/>
                </a:lnTo>
                <a:lnTo>
                  <a:pt x="588263" y="230951"/>
                </a:lnTo>
                <a:lnTo>
                  <a:pt x="582929" y="230189"/>
                </a:lnTo>
                <a:lnTo>
                  <a:pt x="577596" y="229427"/>
                </a:lnTo>
                <a:lnTo>
                  <a:pt x="572261" y="227903"/>
                </a:lnTo>
                <a:lnTo>
                  <a:pt x="569213" y="225617"/>
                </a:lnTo>
                <a:lnTo>
                  <a:pt x="566928" y="222569"/>
                </a:lnTo>
                <a:lnTo>
                  <a:pt x="564641" y="219521"/>
                </a:lnTo>
                <a:lnTo>
                  <a:pt x="563118" y="211901"/>
                </a:lnTo>
                <a:lnTo>
                  <a:pt x="563118" y="196897"/>
                </a:lnTo>
                <a:lnTo>
                  <a:pt x="360425" y="203117"/>
                </a:lnTo>
                <a:lnTo>
                  <a:pt x="360425" y="215711"/>
                </a:lnTo>
                <a:lnTo>
                  <a:pt x="347914" y="220295"/>
                </a:lnTo>
                <a:lnTo>
                  <a:pt x="334594" y="224733"/>
                </a:lnTo>
                <a:lnTo>
                  <a:pt x="321709" y="228516"/>
                </a:lnTo>
                <a:lnTo>
                  <a:pt x="309288" y="231605"/>
                </a:lnTo>
                <a:lnTo>
                  <a:pt x="297358" y="233957"/>
                </a:lnTo>
                <a:lnTo>
                  <a:pt x="275081" y="236285"/>
                </a:lnTo>
                <a:lnTo>
                  <a:pt x="258705" y="236724"/>
                </a:lnTo>
                <a:lnTo>
                  <a:pt x="245380" y="235852"/>
                </a:lnTo>
                <a:lnTo>
                  <a:pt x="224027" y="230951"/>
                </a:lnTo>
                <a:lnTo>
                  <a:pt x="203975" y="218873"/>
                </a:lnTo>
                <a:lnTo>
                  <a:pt x="200405" y="208853"/>
                </a:lnTo>
                <a:lnTo>
                  <a:pt x="200728" y="205383"/>
                </a:lnTo>
                <a:lnTo>
                  <a:pt x="213955" y="186096"/>
                </a:lnTo>
                <a:lnTo>
                  <a:pt x="227837" y="176087"/>
                </a:lnTo>
                <a:lnTo>
                  <a:pt x="246407" y="166332"/>
                </a:lnTo>
                <a:lnTo>
                  <a:pt x="266611" y="157324"/>
                </a:lnTo>
                <a:lnTo>
                  <a:pt x="289748" y="148316"/>
                </a:lnTo>
                <a:lnTo>
                  <a:pt x="302416" y="143812"/>
                </a:lnTo>
                <a:lnTo>
                  <a:pt x="315819" y="139308"/>
                </a:lnTo>
                <a:lnTo>
                  <a:pt x="329954" y="134804"/>
                </a:lnTo>
                <a:lnTo>
                  <a:pt x="344823" y="130300"/>
                </a:lnTo>
                <a:lnTo>
                  <a:pt x="360425" y="125795"/>
                </a:lnTo>
                <a:lnTo>
                  <a:pt x="563118" y="133463"/>
                </a:lnTo>
                <a:lnTo>
                  <a:pt x="563045" y="87853"/>
                </a:lnTo>
                <a:lnTo>
                  <a:pt x="562177" y="71021"/>
                </a:lnTo>
                <a:lnTo>
                  <a:pt x="560284" y="57509"/>
                </a:lnTo>
                <a:lnTo>
                  <a:pt x="557314" y="47320"/>
                </a:lnTo>
                <a:lnTo>
                  <a:pt x="553211" y="40451"/>
                </a:lnTo>
                <a:lnTo>
                  <a:pt x="545430" y="33582"/>
                </a:lnTo>
                <a:lnTo>
                  <a:pt x="536656" y="28241"/>
                </a:lnTo>
                <a:lnTo>
                  <a:pt x="525790" y="23171"/>
                </a:lnTo>
                <a:lnTo>
                  <a:pt x="512849" y="18335"/>
                </a:lnTo>
                <a:lnTo>
                  <a:pt x="497853" y="13694"/>
                </a:lnTo>
                <a:lnTo>
                  <a:pt x="480821" y="9209"/>
                </a:lnTo>
                <a:lnTo>
                  <a:pt x="469370" y="6926"/>
                </a:lnTo>
                <a:lnTo>
                  <a:pt x="459061" y="5231"/>
                </a:lnTo>
                <a:lnTo>
                  <a:pt x="448208" y="3763"/>
                </a:lnTo>
                <a:lnTo>
                  <a:pt x="436816" y="2526"/>
                </a:lnTo>
                <a:lnTo>
                  <a:pt x="424891" y="1527"/>
                </a:lnTo>
                <a:lnTo>
                  <a:pt x="412437" y="770"/>
                </a:lnTo>
                <a:lnTo>
                  <a:pt x="399460" y="259"/>
                </a:lnTo>
                <a:lnTo>
                  <a:pt x="385964" y="1"/>
                </a:lnTo>
                <a:lnTo>
                  <a:pt x="371955" y="0"/>
                </a:lnTo>
                <a:lnTo>
                  <a:pt x="357437" y="261"/>
                </a:lnTo>
                <a:lnTo>
                  <a:pt x="342417" y="789"/>
                </a:lnTo>
                <a:lnTo>
                  <a:pt x="326897" y="1589"/>
                </a:lnTo>
                <a:lnTo>
                  <a:pt x="322718" y="1774"/>
                </a:lnTo>
                <a:lnTo>
                  <a:pt x="309615" y="2453"/>
                </a:lnTo>
                <a:lnTo>
                  <a:pt x="296602" y="3279"/>
                </a:lnTo>
                <a:lnTo>
                  <a:pt x="283680" y="4251"/>
                </a:lnTo>
                <a:lnTo>
                  <a:pt x="270849" y="5365"/>
                </a:lnTo>
                <a:lnTo>
                  <a:pt x="258107" y="6619"/>
                </a:lnTo>
                <a:lnTo>
                  <a:pt x="245456" y="8011"/>
                </a:lnTo>
                <a:lnTo>
                  <a:pt x="232896" y="9538"/>
                </a:lnTo>
                <a:lnTo>
                  <a:pt x="220426" y="11198"/>
                </a:lnTo>
                <a:lnTo>
                  <a:pt x="208046" y="12988"/>
                </a:lnTo>
                <a:lnTo>
                  <a:pt x="195757" y="14906"/>
                </a:lnTo>
                <a:lnTo>
                  <a:pt x="183558" y="16949"/>
                </a:lnTo>
                <a:lnTo>
                  <a:pt x="171449" y="19115"/>
                </a:lnTo>
                <a:lnTo>
                  <a:pt x="162961" y="20599"/>
                </a:lnTo>
                <a:lnTo>
                  <a:pt x="148100" y="23439"/>
                </a:lnTo>
                <a:lnTo>
                  <a:pt x="133915" y="26472"/>
                </a:lnTo>
                <a:lnTo>
                  <a:pt x="120421" y="29692"/>
                </a:lnTo>
                <a:lnTo>
                  <a:pt x="107635" y="33093"/>
                </a:lnTo>
                <a:lnTo>
                  <a:pt x="95572" y="36671"/>
                </a:lnTo>
                <a:lnTo>
                  <a:pt x="84247" y="40420"/>
                </a:lnTo>
                <a:lnTo>
                  <a:pt x="73677" y="44336"/>
                </a:lnTo>
                <a:lnTo>
                  <a:pt x="63877" y="48412"/>
                </a:lnTo>
                <a:lnTo>
                  <a:pt x="54863" y="52643"/>
                </a:lnTo>
                <a:lnTo>
                  <a:pt x="45074" y="57870"/>
                </a:lnTo>
                <a:lnTo>
                  <a:pt x="31354" y="66851"/>
                </a:lnTo>
                <a:lnTo>
                  <a:pt x="21555" y="75831"/>
                </a:lnTo>
                <a:lnTo>
                  <a:pt x="15675" y="84811"/>
                </a:lnTo>
                <a:lnTo>
                  <a:pt x="13715" y="93791"/>
                </a:lnTo>
                <a:lnTo>
                  <a:pt x="13760" y="94933"/>
                </a:lnTo>
                <a:lnTo>
                  <a:pt x="17618" y="103838"/>
                </a:lnTo>
                <a:lnTo>
                  <a:pt x="27917" y="111636"/>
                </a:lnTo>
                <a:lnTo>
                  <a:pt x="44957" y="118175"/>
                </a:lnTo>
                <a:lnTo>
                  <a:pt x="56703" y="121482"/>
                </a:lnTo>
                <a:lnTo>
                  <a:pt x="68032" y="123686"/>
                </a:lnTo>
                <a:lnTo>
                  <a:pt x="80178" y="125199"/>
                </a:lnTo>
                <a:lnTo>
                  <a:pt x="93181" y="126042"/>
                </a:lnTo>
                <a:lnTo>
                  <a:pt x="107082" y="126234"/>
                </a:lnTo>
                <a:lnTo>
                  <a:pt x="121919" y="125795"/>
                </a:lnTo>
                <a:lnTo>
                  <a:pt x="130998" y="125410"/>
                </a:lnTo>
                <a:lnTo>
                  <a:pt x="145079" y="124212"/>
                </a:lnTo>
                <a:lnTo>
                  <a:pt x="158248" y="122331"/>
                </a:lnTo>
                <a:lnTo>
                  <a:pt x="170479" y="119791"/>
                </a:lnTo>
                <a:lnTo>
                  <a:pt x="181746" y="116619"/>
                </a:lnTo>
                <a:lnTo>
                  <a:pt x="192023" y="112841"/>
                </a:lnTo>
                <a:lnTo>
                  <a:pt x="205221" y="105863"/>
                </a:lnTo>
                <a:lnTo>
                  <a:pt x="214787" y="97062"/>
                </a:lnTo>
                <a:lnTo>
                  <a:pt x="217931" y="87695"/>
                </a:lnTo>
                <a:lnTo>
                  <a:pt x="215645" y="81096"/>
                </a:lnTo>
                <a:lnTo>
                  <a:pt x="206542" y="72966"/>
                </a:lnTo>
                <a:lnTo>
                  <a:pt x="190499" y="64835"/>
                </a:lnTo>
                <a:lnTo>
                  <a:pt x="176783" y="59501"/>
                </a:lnTo>
                <a:lnTo>
                  <a:pt x="169925" y="54929"/>
                </a:lnTo>
                <a:lnTo>
                  <a:pt x="169925" y="46547"/>
                </a:lnTo>
                <a:lnTo>
                  <a:pt x="176783" y="41975"/>
                </a:lnTo>
                <a:lnTo>
                  <a:pt x="188975" y="38165"/>
                </a:lnTo>
                <a:lnTo>
                  <a:pt x="201475" y="34819"/>
                </a:lnTo>
                <a:lnTo>
                  <a:pt x="212852" y="32328"/>
                </a:lnTo>
                <a:lnTo>
                  <a:pt x="225063" y="30159"/>
                </a:lnTo>
                <a:lnTo>
                  <a:pt x="238108" y="28351"/>
                </a:lnTo>
                <a:lnTo>
                  <a:pt x="251987" y="26943"/>
                </a:lnTo>
                <a:lnTo>
                  <a:pt x="266699" y="25973"/>
                </a:lnTo>
                <a:lnTo>
                  <a:pt x="283754" y="25713"/>
                </a:lnTo>
                <a:lnTo>
                  <a:pt x="296722" y="26145"/>
                </a:lnTo>
                <a:lnTo>
                  <a:pt x="308797" y="27228"/>
                </a:lnTo>
                <a:lnTo>
                  <a:pt x="320039" y="29021"/>
                </a:lnTo>
                <a:lnTo>
                  <a:pt x="331049" y="31987"/>
                </a:lnTo>
                <a:lnTo>
                  <a:pt x="343711" y="36403"/>
                </a:lnTo>
                <a:lnTo>
                  <a:pt x="352043" y="41213"/>
                </a:lnTo>
                <a:lnTo>
                  <a:pt x="356759" y="49366"/>
                </a:lnTo>
                <a:lnTo>
                  <a:pt x="359483" y="61832"/>
                </a:lnTo>
                <a:lnTo>
                  <a:pt x="360425" y="79313"/>
                </a:lnTo>
                <a:lnTo>
                  <a:pt x="360425" y="106745"/>
                </a:lnTo>
                <a:lnTo>
                  <a:pt x="338189" y="111935"/>
                </a:lnTo>
                <a:lnTo>
                  <a:pt x="316741" y="116988"/>
                </a:lnTo>
                <a:lnTo>
                  <a:pt x="296083" y="121907"/>
                </a:lnTo>
                <a:lnTo>
                  <a:pt x="276215" y="126692"/>
                </a:lnTo>
                <a:lnTo>
                  <a:pt x="257139" y="131344"/>
                </a:lnTo>
                <a:lnTo>
                  <a:pt x="238854" y="135864"/>
                </a:lnTo>
                <a:lnTo>
                  <a:pt x="221361" y="140255"/>
                </a:lnTo>
                <a:lnTo>
                  <a:pt x="204661" y="144516"/>
                </a:lnTo>
                <a:lnTo>
                  <a:pt x="188753" y="148650"/>
                </a:lnTo>
                <a:lnTo>
                  <a:pt x="173640" y="152656"/>
                </a:lnTo>
                <a:lnTo>
                  <a:pt x="159321" y="156537"/>
                </a:lnTo>
                <a:lnTo>
                  <a:pt x="145798" y="160293"/>
                </a:lnTo>
                <a:lnTo>
                  <a:pt x="133069" y="163925"/>
                </a:lnTo>
                <a:lnTo>
                  <a:pt x="121137" y="167436"/>
                </a:lnTo>
                <a:lnTo>
                  <a:pt x="99663" y="174094"/>
                </a:lnTo>
                <a:lnTo>
                  <a:pt x="81380" y="180277"/>
                </a:lnTo>
                <a:lnTo>
                  <a:pt x="66293" y="185993"/>
                </a:lnTo>
                <a:lnTo>
                  <a:pt x="49677" y="193408"/>
                </a:lnTo>
                <a:lnTo>
                  <a:pt x="34497" y="201474"/>
                </a:lnTo>
                <a:lnTo>
                  <a:pt x="22078" y="209662"/>
                </a:lnTo>
                <a:lnTo>
                  <a:pt x="12419" y="217985"/>
                </a:lnTo>
                <a:lnTo>
                  <a:pt x="1379" y="235093"/>
                </a:lnTo>
                <a:lnTo>
                  <a:pt x="0" y="243905"/>
                </a:lnTo>
                <a:lnTo>
                  <a:pt x="31" y="245201"/>
                </a:lnTo>
                <a:lnTo>
                  <a:pt x="10173" y="264895"/>
                </a:lnTo>
                <a:lnTo>
                  <a:pt x="21946" y="272949"/>
                </a:lnTo>
                <a:lnTo>
                  <a:pt x="38099" y="279719"/>
                </a:lnTo>
                <a:lnTo>
                  <a:pt x="56722" y="285126"/>
                </a:lnTo>
                <a:lnTo>
                  <a:pt x="80253" y="289258"/>
                </a:lnTo>
                <a:lnTo>
                  <a:pt x="93029" y="290527"/>
                </a:lnTo>
                <a:lnTo>
                  <a:pt x="106506" y="291265"/>
                </a:lnTo>
                <a:lnTo>
                  <a:pt x="120701" y="291473"/>
                </a:lnTo>
                <a:lnTo>
                  <a:pt x="135635" y="291149"/>
                </a:lnTo>
                <a:lnTo>
                  <a:pt x="149046" y="290353"/>
                </a:lnTo>
                <a:lnTo>
                  <a:pt x="171710" y="288185"/>
                </a:lnTo>
                <a:lnTo>
                  <a:pt x="194908" y="284948"/>
                </a:lnTo>
                <a:lnTo>
                  <a:pt x="218666" y="280632"/>
                </a:lnTo>
                <a:lnTo>
                  <a:pt x="230763" y="278065"/>
                </a:lnTo>
                <a:lnTo>
                  <a:pt x="243009" y="275224"/>
                </a:lnTo>
                <a:lnTo>
                  <a:pt x="255406" y="272106"/>
                </a:lnTo>
                <a:lnTo>
                  <a:pt x="267959" y="268711"/>
                </a:lnTo>
                <a:lnTo>
                  <a:pt x="280670" y="265037"/>
                </a:lnTo>
                <a:lnTo>
                  <a:pt x="293542" y="261083"/>
                </a:lnTo>
                <a:lnTo>
                  <a:pt x="306578" y="256846"/>
                </a:lnTo>
                <a:lnTo>
                  <a:pt x="319782" y="252325"/>
                </a:lnTo>
                <a:lnTo>
                  <a:pt x="333155" y="247520"/>
                </a:lnTo>
                <a:lnTo>
                  <a:pt x="346702" y="242428"/>
                </a:lnTo>
                <a:lnTo>
                  <a:pt x="360425" y="237047"/>
                </a:lnTo>
                <a:lnTo>
                  <a:pt x="365121" y="246613"/>
                </a:lnTo>
                <a:lnTo>
                  <a:pt x="373348" y="255185"/>
                </a:lnTo>
                <a:lnTo>
                  <a:pt x="384966" y="262131"/>
                </a:lnTo>
                <a:lnTo>
                  <a:pt x="400049" y="267527"/>
                </a:lnTo>
                <a:lnTo>
                  <a:pt x="412453" y="270431"/>
                </a:lnTo>
                <a:lnTo>
                  <a:pt x="423184" y="272139"/>
                </a:lnTo>
                <a:lnTo>
                  <a:pt x="434974" y="273393"/>
                </a:lnTo>
                <a:lnTo>
                  <a:pt x="447799" y="274180"/>
                </a:lnTo>
                <a:lnTo>
                  <a:pt x="461636" y="274489"/>
                </a:lnTo>
                <a:lnTo>
                  <a:pt x="476461" y="274307"/>
                </a:lnTo>
                <a:lnTo>
                  <a:pt x="492252" y="273623"/>
                </a:lnTo>
                <a:lnTo>
                  <a:pt x="505864" y="272495"/>
                </a:lnTo>
                <a:lnTo>
                  <a:pt x="519122" y="271065"/>
                </a:lnTo>
                <a:lnTo>
                  <a:pt x="532046" y="269301"/>
                </a:lnTo>
                <a:lnTo>
                  <a:pt x="544611" y="267177"/>
                </a:lnTo>
                <a:lnTo>
                  <a:pt x="556789" y="264668"/>
                </a:lnTo>
                <a:lnTo>
                  <a:pt x="568555" y="261745"/>
                </a:lnTo>
                <a:lnTo>
                  <a:pt x="579882" y="258383"/>
                </a:lnTo>
                <a:lnTo>
                  <a:pt x="599069" y="251627"/>
                </a:lnTo>
                <a:lnTo>
                  <a:pt x="610833" y="246875"/>
                </a:lnTo>
                <a:lnTo>
                  <a:pt x="622494" y="241625"/>
                </a:lnTo>
                <a:lnTo>
                  <a:pt x="633975" y="235845"/>
                </a:lnTo>
                <a:lnTo>
                  <a:pt x="645197" y="229504"/>
                </a:lnTo>
                <a:lnTo>
                  <a:pt x="656082" y="222569"/>
                </a:lnTo>
                <a:lnTo>
                  <a:pt x="649223" y="221045"/>
                </a:lnTo>
                <a:lnTo>
                  <a:pt x="641604" y="218759"/>
                </a:lnTo>
                <a:lnTo>
                  <a:pt x="633983" y="217235"/>
                </a:lnTo>
                <a:lnTo>
                  <a:pt x="631266" y="21892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4671" y="1838579"/>
            <a:ext cx="202692" cy="77321"/>
          </a:xfrm>
          <a:custGeom>
            <a:avLst/>
            <a:gdLst/>
            <a:ahLst/>
            <a:cxnLst/>
            <a:rect l="l" t="t" r="r" b="b"/>
            <a:pathLst>
              <a:path w="202692" h="77321">
                <a:moveTo>
                  <a:pt x="0" y="0"/>
                </a:moveTo>
                <a:lnTo>
                  <a:pt x="0" y="77321"/>
                </a:lnTo>
                <a:lnTo>
                  <a:pt x="202692" y="71101"/>
                </a:lnTo>
                <a:lnTo>
                  <a:pt x="202692" y="7667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4245" y="1712783"/>
            <a:ext cx="656082" cy="291473"/>
          </a:xfrm>
          <a:custGeom>
            <a:avLst/>
            <a:gdLst/>
            <a:ahLst/>
            <a:cxnLst/>
            <a:rect l="l" t="t" r="r" b="b"/>
            <a:pathLst>
              <a:path w="656081" h="291473">
                <a:moveTo>
                  <a:pt x="360425" y="237047"/>
                </a:moveTo>
                <a:lnTo>
                  <a:pt x="346702" y="242428"/>
                </a:lnTo>
                <a:lnTo>
                  <a:pt x="333155" y="247520"/>
                </a:lnTo>
                <a:lnTo>
                  <a:pt x="319782" y="252325"/>
                </a:lnTo>
                <a:lnTo>
                  <a:pt x="306578" y="256846"/>
                </a:lnTo>
                <a:lnTo>
                  <a:pt x="293542" y="261083"/>
                </a:lnTo>
                <a:lnTo>
                  <a:pt x="280670" y="265037"/>
                </a:lnTo>
                <a:lnTo>
                  <a:pt x="267959" y="268711"/>
                </a:lnTo>
                <a:lnTo>
                  <a:pt x="255406" y="272106"/>
                </a:lnTo>
                <a:lnTo>
                  <a:pt x="243009" y="275224"/>
                </a:lnTo>
                <a:lnTo>
                  <a:pt x="230763" y="278065"/>
                </a:lnTo>
                <a:lnTo>
                  <a:pt x="218666" y="280632"/>
                </a:lnTo>
                <a:lnTo>
                  <a:pt x="206716" y="282926"/>
                </a:lnTo>
                <a:lnTo>
                  <a:pt x="183240" y="286701"/>
                </a:lnTo>
                <a:lnTo>
                  <a:pt x="160313" y="289402"/>
                </a:lnTo>
                <a:lnTo>
                  <a:pt x="137908" y="291041"/>
                </a:lnTo>
                <a:lnTo>
                  <a:pt x="120701" y="291473"/>
                </a:lnTo>
                <a:lnTo>
                  <a:pt x="106506" y="291265"/>
                </a:lnTo>
                <a:lnTo>
                  <a:pt x="93029" y="290527"/>
                </a:lnTo>
                <a:lnTo>
                  <a:pt x="80253" y="289258"/>
                </a:lnTo>
                <a:lnTo>
                  <a:pt x="68157" y="287457"/>
                </a:lnTo>
                <a:lnTo>
                  <a:pt x="45928" y="282264"/>
                </a:lnTo>
                <a:lnTo>
                  <a:pt x="21946" y="272949"/>
                </a:lnTo>
                <a:lnTo>
                  <a:pt x="10173" y="264895"/>
                </a:lnTo>
                <a:lnTo>
                  <a:pt x="31" y="245201"/>
                </a:lnTo>
                <a:lnTo>
                  <a:pt x="0" y="243905"/>
                </a:lnTo>
                <a:lnTo>
                  <a:pt x="1379" y="235093"/>
                </a:lnTo>
                <a:lnTo>
                  <a:pt x="12419" y="217985"/>
                </a:lnTo>
                <a:lnTo>
                  <a:pt x="22078" y="209662"/>
                </a:lnTo>
                <a:lnTo>
                  <a:pt x="34497" y="201474"/>
                </a:lnTo>
                <a:lnTo>
                  <a:pt x="49677" y="193408"/>
                </a:lnTo>
                <a:lnTo>
                  <a:pt x="66293" y="185993"/>
                </a:lnTo>
                <a:lnTo>
                  <a:pt x="81380" y="180277"/>
                </a:lnTo>
                <a:lnTo>
                  <a:pt x="99663" y="174094"/>
                </a:lnTo>
                <a:lnTo>
                  <a:pt x="121137" y="167436"/>
                </a:lnTo>
                <a:lnTo>
                  <a:pt x="133069" y="163925"/>
                </a:lnTo>
                <a:lnTo>
                  <a:pt x="145798" y="160293"/>
                </a:lnTo>
                <a:lnTo>
                  <a:pt x="159321" y="156537"/>
                </a:lnTo>
                <a:lnTo>
                  <a:pt x="173640" y="152656"/>
                </a:lnTo>
                <a:lnTo>
                  <a:pt x="188753" y="148650"/>
                </a:lnTo>
                <a:lnTo>
                  <a:pt x="204661" y="144516"/>
                </a:lnTo>
                <a:lnTo>
                  <a:pt x="221361" y="140255"/>
                </a:lnTo>
                <a:lnTo>
                  <a:pt x="238854" y="135864"/>
                </a:lnTo>
                <a:lnTo>
                  <a:pt x="257139" y="131344"/>
                </a:lnTo>
                <a:lnTo>
                  <a:pt x="276215" y="126692"/>
                </a:lnTo>
                <a:lnTo>
                  <a:pt x="296083" y="121907"/>
                </a:lnTo>
                <a:lnTo>
                  <a:pt x="316741" y="116988"/>
                </a:lnTo>
                <a:lnTo>
                  <a:pt x="338189" y="111935"/>
                </a:lnTo>
                <a:lnTo>
                  <a:pt x="360425" y="106745"/>
                </a:lnTo>
                <a:lnTo>
                  <a:pt x="360425" y="94045"/>
                </a:lnTo>
                <a:lnTo>
                  <a:pt x="360425" y="81345"/>
                </a:lnTo>
                <a:lnTo>
                  <a:pt x="360425" y="79313"/>
                </a:lnTo>
                <a:lnTo>
                  <a:pt x="359483" y="61832"/>
                </a:lnTo>
                <a:lnTo>
                  <a:pt x="356759" y="49366"/>
                </a:lnTo>
                <a:lnTo>
                  <a:pt x="352413" y="41598"/>
                </a:lnTo>
                <a:lnTo>
                  <a:pt x="343711" y="36403"/>
                </a:lnTo>
                <a:lnTo>
                  <a:pt x="331049" y="31987"/>
                </a:lnTo>
                <a:lnTo>
                  <a:pt x="320039" y="29021"/>
                </a:lnTo>
                <a:lnTo>
                  <a:pt x="308797" y="27228"/>
                </a:lnTo>
                <a:lnTo>
                  <a:pt x="296722" y="26145"/>
                </a:lnTo>
                <a:lnTo>
                  <a:pt x="283754" y="25713"/>
                </a:lnTo>
                <a:lnTo>
                  <a:pt x="269830" y="25869"/>
                </a:lnTo>
                <a:lnTo>
                  <a:pt x="251987" y="26943"/>
                </a:lnTo>
                <a:lnTo>
                  <a:pt x="238108" y="28351"/>
                </a:lnTo>
                <a:lnTo>
                  <a:pt x="225063" y="30159"/>
                </a:lnTo>
                <a:lnTo>
                  <a:pt x="212852" y="32328"/>
                </a:lnTo>
                <a:lnTo>
                  <a:pt x="201475" y="34819"/>
                </a:lnTo>
                <a:lnTo>
                  <a:pt x="190933" y="37595"/>
                </a:lnTo>
                <a:lnTo>
                  <a:pt x="176783" y="41975"/>
                </a:lnTo>
                <a:lnTo>
                  <a:pt x="169925" y="46547"/>
                </a:lnTo>
                <a:lnTo>
                  <a:pt x="169925" y="51119"/>
                </a:lnTo>
                <a:lnTo>
                  <a:pt x="169925" y="54929"/>
                </a:lnTo>
                <a:lnTo>
                  <a:pt x="176783" y="59501"/>
                </a:lnTo>
                <a:lnTo>
                  <a:pt x="190499" y="64835"/>
                </a:lnTo>
                <a:lnTo>
                  <a:pt x="206542" y="72966"/>
                </a:lnTo>
                <a:lnTo>
                  <a:pt x="215645" y="81096"/>
                </a:lnTo>
                <a:lnTo>
                  <a:pt x="217931" y="87695"/>
                </a:lnTo>
                <a:lnTo>
                  <a:pt x="214787" y="97062"/>
                </a:lnTo>
                <a:lnTo>
                  <a:pt x="205221" y="105863"/>
                </a:lnTo>
                <a:lnTo>
                  <a:pt x="192023" y="112841"/>
                </a:lnTo>
                <a:lnTo>
                  <a:pt x="181746" y="116619"/>
                </a:lnTo>
                <a:lnTo>
                  <a:pt x="170479" y="119791"/>
                </a:lnTo>
                <a:lnTo>
                  <a:pt x="158248" y="122331"/>
                </a:lnTo>
                <a:lnTo>
                  <a:pt x="145079" y="124212"/>
                </a:lnTo>
                <a:lnTo>
                  <a:pt x="130998" y="125410"/>
                </a:lnTo>
                <a:lnTo>
                  <a:pt x="121919" y="125795"/>
                </a:lnTo>
                <a:lnTo>
                  <a:pt x="107082" y="126234"/>
                </a:lnTo>
                <a:lnTo>
                  <a:pt x="93181" y="126042"/>
                </a:lnTo>
                <a:lnTo>
                  <a:pt x="80178" y="125199"/>
                </a:lnTo>
                <a:lnTo>
                  <a:pt x="68032" y="123686"/>
                </a:lnTo>
                <a:lnTo>
                  <a:pt x="56703" y="121482"/>
                </a:lnTo>
                <a:lnTo>
                  <a:pt x="46152" y="118567"/>
                </a:lnTo>
                <a:lnTo>
                  <a:pt x="27917" y="111636"/>
                </a:lnTo>
                <a:lnTo>
                  <a:pt x="17618" y="103838"/>
                </a:lnTo>
                <a:lnTo>
                  <a:pt x="13760" y="94933"/>
                </a:lnTo>
                <a:lnTo>
                  <a:pt x="13715" y="93791"/>
                </a:lnTo>
                <a:lnTo>
                  <a:pt x="15675" y="84811"/>
                </a:lnTo>
                <a:lnTo>
                  <a:pt x="21555" y="75831"/>
                </a:lnTo>
                <a:lnTo>
                  <a:pt x="31354" y="66851"/>
                </a:lnTo>
                <a:lnTo>
                  <a:pt x="45074" y="57870"/>
                </a:lnTo>
                <a:lnTo>
                  <a:pt x="54863" y="52643"/>
                </a:lnTo>
                <a:lnTo>
                  <a:pt x="63877" y="48412"/>
                </a:lnTo>
                <a:lnTo>
                  <a:pt x="73677" y="44336"/>
                </a:lnTo>
                <a:lnTo>
                  <a:pt x="84247" y="40420"/>
                </a:lnTo>
                <a:lnTo>
                  <a:pt x="95572" y="36671"/>
                </a:lnTo>
                <a:lnTo>
                  <a:pt x="107635" y="33093"/>
                </a:lnTo>
                <a:lnTo>
                  <a:pt x="120421" y="29692"/>
                </a:lnTo>
                <a:lnTo>
                  <a:pt x="133915" y="26472"/>
                </a:lnTo>
                <a:lnTo>
                  <a:pt x="148100" y="23439"/>
                </a:lnTo>
                <a:lnTo>
                  <a:pt x="162961" y="20599"/>
                </a:lnTo>
                <a:lnTo>
                  <a:pt x="171449" y="19115"/>
                </a:lnTo>
                <a:lnTo>
                  <a:pt x="183558" y="16949"/>
                </a:lnTo>
                <a:lnTo>
                  <a:pt x="195757" y="14906"/>
                </a:lnTo>
                <a:lnTo>
                  <a:pt x="208046" y="12988"/>
                </a:lnTo>
                <a:lnTo>
                  <a:pt x="220426" y="11198"/>
                </a:lnTo>
                <a:lnTo>
                  <a:pt x="232896" y="9538"/>
                </a:lnTo>
                <a:lnTo>
                  <a:pt x="245456" y="8011"/>
                </a:lnTo>
                <a:lnTo>
                  <a:pt x="258107" y="6619"/>
                </a:lnTo>
                <a:lnTo>
                  <a:pt x="270849" y="5365"/>
                </a:lnTo>
                <a:lnTo>
                  <a:pt x="283680" y="4251"/>
                </a:lnTo>
                <a:lnTo>
                  <a:pt x="296602" y="3279"/>
                </a:lnTo>
                <a:lnTo>
                  <a:pt x="309615" y="2453"/>
                </a:lnTo>
                <a:lnTo>
                  <a:pt x="322718" y="1774"/>
                </a:lnTo>
                <a:lnTo>
                  <a:pt x="326897" y="1589"/>
                </a:lnTo>
                <a:lnTo>
                  <a:pt x="342417" y="789"/>
                </a:lnTo>
                <a:lnTo>
                  <a:pt x="357437" y="261"/>
                </a:lnTo>
                <a:lnTo>
                  <a:pt x="371955" y="0"/>
                </a:lnTo>
                <a:lnTo>
                  <a:pt x="385964" y="1"/>
                </a:lnTo>
                <a:lnTo>
                  <a:pt x="399460" y="259"/>
                </a:lnTo>
                <a:lnTo>
                  <a:pt x="412437" y="770"/>
                </a:lnTo>
                <a:lnTo>
                  <a:pt x="424891" y="1527"/>
                </a:lnTo>
                <a:lnTo>
                  <a:pt x="436816" y="2526"/>
                </a:lnTo>
                <a:lnTo>
                  <a:pt x="448208" y="3763"/>
                </a:lnTo>
                <a:lnTo>
                  <a:pt x="459061" y="5231"/>
                </a:lnTo>
                <a:lnTo>
                  <a:pt x="469370" y="6926"/>
                </a:lnTo>
                <a:lnTo>
                  <a:pt x="479130" y="8843"/>
                </a:lnTo>
                <a:lnTo>
                  <a:pt x="497853" y="13694"/>
                </a:lnTo>
                <a:lnTo>
                  <a:pt x="512849" y="18335"/>
                </a:lnTo>
                <a:lnTo>
                  <a:pt x="525790" y="23171"/>
                </a:lnTo>
                <a:lnTo>
                  <a:pt x="536656" y="28241"/>
                </a:lnTo>
                <a:lnTo>
                  <a:pt x="545430" y="33582"/>
                </a:lnTo>
                <a:lnTo>
                  <a:pt x="552092" y="39233"/>
                </a:lnTo>
                <a:lnTo>
                  <a:pt x="557314" y="47320"/>
                </a:lnTo>
                <a:lnTo>
                  <a:pt x="560284" y="57509"/>
                </a:lnTo>
                <a:lnTo>
                  <a:pt x="562177" y="71021"/>
                </a:lnTo>
                <a:lnTo>
                  <a:pt x="563045" y="87853"/>
                </a:lnTo>
                <a:lnTo>
                  <a:pt x="563118" y="95315"/>
                </a:lnTo>
                <a:lnTo>
                  <a:pt x="563118" y="108077"/>
                </a:lnTo>
                <a:lnTo>
                  <a:pt x="563118" y="120787"/>
                </a:lnTo>
                <a:lnTo>
                  <a:pt x="563118" y="133463"/>
                </a:lnTo>
                <a:lnTo>
                  <a:pt x="563118" y="146121"/>
                </a:lnTo>
                <a:lnTo>
                  <a:pt x="563118" y="158776"/>
                </a:lnTo>
                <a:lnTo>
                  <a:pt x="563118" y="211901"/>
                </a:lnTo>
                <a:lnTo>
                  <a:pt x="564641" y="219521"/>
                </a:lnTo>
                <a:lnTo>
                  <a:pt x="566928" y="222569"/>
                </a:lnTo>
                <a:lnTo>
                  <a:pt x="569213" y="225617"/>
                </a:lnTo>
                <a:lnTo>
                  <a:pt x="572261" y="227903"/>
                </a:lnTo>
                <a:lnTo>
                  <a:pt x="577596" y="229427"/>
                </a:lnTo>
                <a:lnTo>
                  <a:pt x="582929" y="230189"/>
                </a:lnTo>
                <a:lnTo>
                  <a:pt x="588263" y="230951"/>
                </a:lnTo>
                <a:lnTo>
                  <a:pt x="595122" y="230189"/>
                </a:lnTo>
                <a:lnTo>
                  <a:pt x="607170" y="228556"/>
                </a:lnTo>
                <a:lnTo>
                  <a:pt x="619218" y="224893"/>
                </a:lnTo>
                <a:lnTo>
                  <a:pt x="631266" y="218927"/>
                </a:lnTo>
                <a:lnTo>
                  <a:pt x="633983" y="217235"/>
                </a:lnTo>
                <a:lnTo>
                  <a:pt x="641604" y="218759"/>
                </a:lnTo>
                <a:lnTo>
                  <a:pt x="649223" y="221045"/>
                </a:lnTo>
                <a:lnTo>
                  <a:pt x="656082" y="222569"/>
                </a:lnTo>
                <a:lnTo>
                  <a:pt x="645197" y="229504"/>
                </a:lnTo>
                <a:lnTo>
                  <a:pt x="633975" y="235845"/>
                </a:lnTo>
                <a:lnTo>
                  <a:pt x="622494" y="241625"/>
                </a:lnTo>
                <a:lnTo>
                  <a:pt x="610833" y="246875"/>
                </a:lnTo>
                <a:lnTo>
                  <a:pt x="599069" y="251627"/>
                </a:lnTo>
                <a:lnTo>
                  <a:pt x="587281" y="255911"/>
                </a:lnTo>
                <a:lnTo>
                  <a:pt x="568555" y="261745"/>
                </a:lnTo>
                <a:lnTo>
                  <a:pt x="556789" y="264668"/>
                </a:lnTo>
                <a:lnTo>
                  <a:pt x="544611" y="267177"/>
                </a:lnTo>
                <a:lnTo>
                  <a:pt x="532046" y="269301"/>
                </a:lnTo>
                <a:lnTo>
                  <a:pt x="519122" y="271065"/>
                </a:lnTo>
                <a:lnTo>
                  <a:pt x="505864" y="272495"/>
                </a:lnTo>
                <a:lnTo>
                  <a:pt x="492252" y="273623"/>
                </a:lnTo>
                <a:lnTo>
                  <a:pt x="476461" y="274307"/>
                </a:lnTo>
                <a:lnTo>
                  <a:pt x="461636" y="274489"/>
                </a:lnTo>
                <a:lnTo>
                  <a:pt x="447799" y="274180"/>
                </a:lnTo>
                <a:lnTo>
                  <a:pt x="434974" y="273393"/>
                </a:lnTo>
                <a:lnTo>
                  <a:pt x="423184" y="272139"/>
                </a:lnTo>
                <a:lnTo>
                  <a:pt x="412453" y="270431"/>
                </a:lnTo>
                <a:lnTo>
                  <a:pt x="402804" y="268279"/>
                </a:lnTo>
                <a:lnTo>
                  <a:pt x="384966" y="262131"/>
                </a:lnTo>
                <a:lnTo>
                  <a:pt x="373348" y="255185"/>
                </a:lnTo>
                <a:lnTo>
                  <a:pt x="365121" y="246613"/>
                </a:lnTo>
                <a:lnTo>
                  <a:pt x="360425" y="237047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4651" y="1838579"/>
            <a:ext cx="160020" cy="110928"/>
          </a:xfrm>
          <a:custGeom>
            <a:avLst/>
            <a:gdLst/>
            <a:ahLst/>
            <a:cxnLst/>
            <a:rect l="l" t="t" r="r" b="b"/>
            <a:pathLst>
              <a:path w="160020" h="110928">
                <a:moveTo>
                  <a:pt x="160020" y="89915"/>
                </a:moveTo>
                <a:lnTo>
                  <a:pt x="160020" y="89915"/>
                </a:lnTo>
                <a:lnTo>
                  <a:pt x="160020" y="0"/>
                </a:lnTo>
                <a:lnTo>
                  <a:pt x="144417" y="4504"/>
                </a:lnTo>
                <a:lnTo>
                  <a:pt x="129548" y="9008"/>
                </a:lnTo>
                <a:lnTo>
                  <a:pt x="115413" y="13512"/>
                </a:lnTo>
                <a:lnTo>
                  <a:pt x="102010" y="18016"/>
                </a:lnTo>
                <a:lnTo>
                  <a:pt x="89342" y="22520"/>
                </a:lnTo>
                <a:lnTo>
                  <a:pt x="77406" y="27024"/>
                </a:lnTo>
                <a:lnTo>
                  <a:pt x="66205" y="31528"/>
                </a:lnTo>
                <a:lnTo>
                  <a:pt x="55736" y="36032"/>
                </a:lnTo>
                <a:lnTo>
                  <a:pt x="46001" y="40536"/>
                </a:lnTo>
                <a:lnTo>
                  <a:pt x="37000" y="45041"/>
                </a:lnTo>
                <a:lnTo>
                  <a:pt x="28732" y="49545"/>
                </a:lnTo>
                <a:lnTo>
                  <a:pt x="13549" y="60300"/>
                </a:lnTo>
                <a:lnTo>
                  <a:pt x="4513" y="70025"/>
                </a:lnTo>
                <a:lnTo>
                  <a:pt x="322" y="79587"/>
                </a:lnTo>
                <a:lnTo>
                  <a:pt x="0" y="83057"/>
                </a:lnTo>
                <a:lnTo>
                  <a:pt x="3569" y="93077"/>
                </a:lnTo>
                <a:lnTo>
                  <a:pt x="14464" y="101410"/>
                </a:lnTo>
                <a:lnTo>
                  <a:pt x="23622" y="105155"/>
                </a:lnTo>
                <a:lnTo>
                  <a:pt x="33438" y="108087"/>
                </a:lnTo>
                <a:lnTo>
                  <a:pt x="44974" y="110056"/>
                </a:lnTo>
                <a:lnTo>
                  <a:pt x="58299" y="110928"/>
                </a:lnTo>
                <a:lnTo>
                  <a:pt x="73479" y="110569"/>
                </a:lnTo>
                <a:lnTo>
                  <a:pt x="85540" y="109735"/>
                </a:lnTo>
                <a:lnTo>
                  <a:pt x="96952" y="108161"/>
                </a:lnTo>
                <a:lnTo>
                  <a:pt x="108882" y="105809"/>
                </a:lnTo>
                <a:lnTo>
                  <a:pt x="121303" y="102720"/>
                </a:lnTo>
                <a:lnTo>
                  <a:pt x="134188" y="98937"/>
                </a:lnTo>
                <a:lnTo>
                  <a:pt x="147508" y="94500"/>
                </a:lnTo>
                <a:lnTo>
                  <a:pt x="160020" y="89915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1723" y="1514398"/>
            <a:ext cx="209550" cy="196926"/>
          </a:xfrm>
          <a:custGeom>
            <a:avLst/>
            <a:gdLst/>
            <a:ahLst/>
            <a:cxnLst/>
            <a:rect l="l" t="t" r="r" b="b"/>
            <a:pathLst>
              <a:path w="209550" h="196926">
                <a:moveTo>
                  <a:pt x="110490" y="2616"/>
                </a:moveTo>
                <a:lnTo>
                  <a:pt x="102468" y="3851"/>
                </a:lnTo>
                <a:lnTo>
                  <a:pt x="88350" y="6476"/>
                </a:lnTo>
                <a:lnTo>
                  <a:pt x="74885" y="9557"/>
                </a:lnTo>
                <a:lnTo>
                  <a:pt x="62219" y="13047"/>
                </a:lnTo>
                <a:lnTo>
                  <a:pt x="50498" y="16895"/>
                </a:lnTo>
                <a:lnTo>
                  <a:pt x="39870" y="21054"/>
                </a:lnTo>
                <a:lnTo>
                  <a:pt x="30480" y="25476"/>
                </a:lnTo>
                <a:lnTo>
                  <a:pt x="21464" y="30624"/>
                </a:lnTo>
                <a:lnTo>
                  <a:pt x="9472" y="39916"/>
                </a:lnTo>
                <a:lnTo>
                  <a:pt x="2351" y="49409"/>
                </a:lnTo>
                <a:lnTo>
                  <a:pt x="0" y="59004"/>
                </a:lnTo>
                <a:lnTo>
                  <a:pt x="28" y="60275"/>
                </a:lnTo>
                <a:lnTo>
                  <a:pt x="1925" y="70193"/>
                </a:lnTo>
                <a:lnTo>
                  <a:pt x="7102" y="81961"/>
                </a:lnTo>
                <a:lnTo>
                  <a:pt x="16002" y="95580"/>
                </a:lnTo>
                <a:lnTo>
                  <a:pt x="22497" y="104510"/>
                </a:lnTo>
                <a:lnTo>
                  <a:pt x="29908" y="114699"/>
                </a:lnTo>
                <a:lnTo>
                  <a:pt x="37328" y="124896"/>
                </a:lnTo>
                <a:lnTo>
                  <a:pt x="44761" y="135107"/>
                </a:lnTo>
                <a:lnTo>
                  <a:pt x="52213" y="145336"/>
                </a:lnTo>
                <a:lnTo>
                  <a:pt x="59688" y="155589"/>
                </a:lnTo>
                <a:lnTo>
                  <a:pt x="67192" y="165869"/>
                </a:lnTo>
                <a:lnTo>
                  <a:pt x="74727" y="176182"/>
                </a:lnTo>
                <a:lnTo>
                  <a:pt x="82300" y="186533"/>
                </a:lnTo>
                <a:lnTo>
                  <a:pt x="89916" y="196926"/>
                </a:lnTo>
                <a:lnTo>
                  <a:pt x="90208" y="196893"/>
                </a:lnTo>
                <a:lnTo>
                  <a:pt x="103363" y="195380"/>
                </a:lnTo>
                <a:lnTo>
                  <a:pt x="115855" y="193867"/>
                </a:lnTo>
                <a:lnTo>
                  <a:pt x="128016" y="192354"/>
                </a:lnTo>
                <a:lnTo>
                  <a:pt x="133477" y="182890"/>
                </a:lnTo>
                <a:lnTo>
                  <a:pt x="139776" y="171677"/>
                </a:lnTo>
                <a:lnTo>
                  <a:pt x="145934" y="160445"/>
                </a:lnTo>
                <a:lnTo>
                  <a:pt x="151979" y="149205"/>
                </a:lnTo>
                <a:lnTo>
                  <a:pt x="157941" y="137967"/>
                </a:lnTo>
                <a:lnTo>
                  <a:pt x="163846" y="126743"/>
                </a:lnTo>
                <a:lnTo>
                  <a:pt x="169725" y="115542"/>
                </a:lnTo>
                <a:lnTo>
                  <a:pt x="175606" y="104377"/>
                </a:lnTo>
                <a:lnTo>
                  <a:pt x="181518" y="93256"/>
                </a:lnTo>
                <a:lnTo>
                  <a:pt x="187489" y="82193"/>
                </a:lnTo>
                <a:lnTo>
                  <a:pt x="193548" y="71196"/>
                </a:lnTo>
                <a:lnTo>
                  <a:pt x="198628" y="61204"/>
                </a:lnTo>
                <a:lnTo>
                  <a:pt x="204893" y="46710"/>
                </a:lnTo>
                <a:lnTo>
                  <a:pt x="208435" y="35684"/>
                </a:lnTo>
                <a:lnTo>
                  <a:pt x="209550" y="28524"/>
                </a:lnTo>
                <a:lnTo>
                  <a:pt x="208460" y="21931"/>
                </a:lnTo>
                <a:lnTo>
                  <a:pt x="201274" y="12028"/>
                </a:lnTo>
                <a:lnTo>
                  <a:pt x="186690" y="4902"/>
                </a:lnTo>
                <a:lnTo>
                  <a:pt x="177062" y="2453"/>
                </a:lnTo>
                <a:lnTo>
                  <a:pt x="166605" y="867"/>
                </a:lnTo>
                <a:lnTo>
                  <a:pt x="154740" y="28"/>
                </a:lnTo>
                <a:lnTo>
                  <a:pt x="141446" y="0"/>
                </a:lnTo>
                <a:lnTo>
                  <a:pt x="126703" y="841"/>
                </a:lnTo>
                <a:lnTo>
                  <a:pt x="110490" y="261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1723" y="1514398"/>
            <a:ext cx="209550" cy="196926"/>
          </a:xfrm>
          <a:custGeom>
            <a:avLst/>
            <a:gdLst/>
            <a:ahLst/>
            <a:cxnLst/>
            <a:rect l="l" t="t" r="r" b="b"/>
            <a:pathLst>
              <a:path w="209550" h="196926">
                <a:moveTo>
                  <a:pt x="128016" y="192354"/>
                </a:moveTo>
                <a:lnTo>
                  <a:pt x="115855" y="193867"/>
                </a:lnTo>
                <a:lnTo>
                  <a:pt x="103363" y="195380"/>
                </a:lnTo>
                <a:lnTo>
                  <a:pt x="90208" y="196893"/>
                </a:lnTo>
                <a:lnTo>
                  <a:pt x="89916" y="196926"/>
                </a:lnTo>
                <a:lnTo>
                  <a:pt x="82300" y="186533"/>
                </a:lnTo>
                <a:lnTo>
                  <a:pt x="74727" y="176182"/>
                </a:lnTo>
                <a:lnTo>
                  <a:pt x="67192" y="165869"/>
                </a:lnTo>
                <a:lnTo>
                  <a:pt x="59688" y="155589"/>
                </a:lnTo>
                <a:lnTo>
                  <a:pt x="52213" y="145336"/>
                </a:lnTo>
                <a:lnTo>
                  <a:pt x="44761" y="135107"/>
                </a:lnTo>
                <a:lnTo>
                  <a:pt x="37328" y="124896"/>
                </a:lnTo>
                <a:lnTo>
                  <a:pt x="29908" y="114699"/>
                </a:lnTo>
                <a:lnTo>
                  <a:pt x="22497" y="104510"/>
                </a:lnTo>
                <a:lnTo>
                  <a:pt x="16002" y="95580"/>
                </a:lnTo>
                <a:lnTo>
                  <a:pt x="7102" y="81961"/>
                </a:lnTo>
                <a:lnTo>
                  <a:pt x="1925" y="70193"/>
                </a:lnTo>
                <a:lnTo>
                  <a:pt x="28" y="60275"/>
                </a:lnTo>
                <a:lnTo>
                  <a:pt x="0" y="59004"/>
                </a:lnTo>
                <a:lnTo>
                  <a:pt x="2351" y="49409"/>
                </a:lnTo>
                <a:lnTo>
                  <a:pt x="9472" y="39916"/>
                </a:lnTo>
                <a:lnTo>
                  <a:pt x="21464" y="30624"/>
                </a:lnTo>
                <a:lnTo>
                  <a:pt x="30480" y="25476"/>
                </a:lnTo>
                <a:lnTo>
                  <a:pt x="39870" y="21054"/>
                </a:lnTo>
                <a:lnTo>
                  <a:pt x="50498" y="16895"/>
                </a:lnTo>
                <a:lnTo>
                  <a:pt x="62219" y="13047"/>
                </a:lnTo>
                <a:lnTo>
                  <a:pt x="74885" y="9557"/>
                </a:lnTo>
                <a:lnTo>
                  <a:pt x="88350" y="6476"/>
                </a:lnTo>
                <a:lnTo>
                  <a:pt x="102468" y="3851"/>
                </a:lnTo>
                <a:lnTo>
                  <a:pt x="110490" y="2616"/>
                </a:lnTo>
                <a:lnTo>
                  <a:pt x="126703" y="841"/>
                </a:lnTo>
                <a:lnTo>
                  <a:pt x="141446" y="0"/>
                </a:lnTo>
                <a:lnTo>
                  <a:pt x="154740" y="28"/>
                </a:lnTo>
                <a:lnTo>
                  <a:pt x="166605" y="867"/>
                </a:lnTo>
                <a:lnTo>
                  <a:pt x="177062" y="2453"/>
                </a:lnTo>
                <a:lnTo>
                  <a:pt x="186130" y="4726"/>
                </a:lnTo>
                <a:lnTo>
                  <a:pt x="201274" y="12028"/>
                </a:lnTo>
                <a:lnTo>
                  <a:pt x="208460" y="21931"/>
                </a:lnTo>
                <a:lnTo>
                  <a:pt x="209550" y="28524"/>
                </a:lnTo>
                <a:lnTo>
                  <a:pt x="208435" y="35684"/>
                </a:lnTo>
                <a:lnTo>
                  <a:pt x="204893" y="46710"/>
                </a:lnTo>
                <a:lnTo>
                  <a:pt x="198628" y="61204"/>
                </a:lnTo>
                <a:lnTo>
                  <a:pt x="193548" y="71196"/>
                </a:lnTo>
                <a:lnTo>
                  <a:pt x="187489" y="82193"/>
                </a:lnTo>
                <a:lnTo>
                  <a:pt x="181518" y="93256"/>
                </a:lnTo>
                <a:lnTo>
                  <a:pt x="175606" y="104377"/>
                </a:lnTo>
                <a:lnTo>
                  <a:pt x="169725" y="115542"/>
                </a:lnTo>
                <a:lnTo>
                  <a:pt x="163846" y="126743"/>
                </a:lnTo>
                <a:lnTo>
                  <a:pt x="157941" y="137967"/>
                </a:lnTo>
                <a:lnTo>
                  <a:pt x="151979" y="149205"/>
                </a:lnTo>
                <a:lnTo>
                  <a:pt x="145934" y="160445"/>
                </a:lnTo>
                <a:lnTo>
                  <a:pt x="139776" y="171677"/>
                </a:lnTo>
                <a:lnTo>
                  <a:pt x="133477" y="182890"/>
                </a:lnTo>
                <a:lnTo>
                  <a:pt x="128016" y="192354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3489" y="1553035"/>
            <a:ext cx="214122" cy="194103"/>
          </a:xfrm>
          <a:custGeom>
            <a:avLst/>
            <a:gdLst/>
            <a:ahLst/>
            <a:cxnLst/>
            <a:rect l="l" t="t" r="r" b="b"/>
            <a:pathLst>
              <a:path w="214122" h="194103">
                <a:moveTo>
                  <a:pt x="150342" y="479"/>
                </a:moveTo>
                <a:lnTo>
                  <a:pt x="137050" y="0"/>
                </a:lnTo>
                <a:lnTo>
                  <a:pt x="122514" y="273"/>
                </a:lnTo>
                <a:lnTo>
                  <a:pt x="106679" y="1317"/>
                </a:lnTo>
                <a:lnTo>
                  <a:pt x="91366" y="2857"/>
                </a:lnTo>
                <a:lnTo>
                  <a:pt x="77877" y="4959"/>
                </a:lnTo>
                <a:lnTo>
                  <a:pt x="65300" y="7685"/>
                </a:lnTo>
                <a:lnTo>
                  <a:pt x="53530" y="11034"/>
                </a:lnTo>
                <a:lnTo>
                  <a:pt x="42466" y="15008"/>
                </a:lnTo>
                <a:lnTo>
                  <a:pt x="32003" y="19605"/>
                </a:lnTo>
                <a:lnTo>
                  <a:pt x="22145" y="24724"/>
                </a:lnTo>
                <a:lnTo>
                  <a:pt x="9842" y="33615"/>
                </a:lnTo>
                <a:lnTo>
                  <a:pt x="2460" y="42895"/>
                </a:lnTo>
                <a:lnTo>
                  <a:pt x="0" y="52371"/>
                </a:lnTo>
                <a:lnTo>
                  <a:pt x="15" y="53384"/>
                </a:lnTo>
                <a:lnTo>
                  <a:pt x="1940" y="64469"/>
                </a:lnTo>
                <a:lnTo>
                  <a:pt x="6864" y="76477"/>
                </a:lnTo>
                <a:lnTo>
                  <a:pt x="14477" y="88947"/>
                </a:lnTo>
                <a:lnTo>
                  <a:pt x="15377" y="90202"/>
                </a:lnTo>
                <a:lnTo>
                  <a:pt x="22780" y="100617"/>
                </a:lnTo>
                <a:lnTo>
                  <a:pt x="30113" y="111061"/>
                </a:lnTo>
                <a:lnTo>
                  <a:pt x="37394" y="121522"/>
                </a:lnTo>
                <a:lnTo>
                  <a:pt x="44641" y="131987"/>
                </a:lnTo>
                <a:lnTo>
                  <a:pt x="51871" y="142441"/>
                </a:lnTo>
                <a:lnTo>
                  <a:pt x="59102" y="152873"/>
                </a:lnTo>
                <a:lnTo>
                  <a:pt x="66353" y="163268"/>
                </a:lnTo>
                <a:lnTo>
                  <a:pt x="73639" y="173613"/>
                </a:lnTo>
                <a:lnTo>
                  <a:pt x="80979" y="183896"/>
                </a:lnTo>
                <a:lnTo>
                  <a:pt x="88391" y="194103"/>
                </a:lnTo>
                <a:lnTo>
                  <a:pt x="100354" y="193341"/>
                </a:lnTo>
                <a:lnTo>
                  <a:pt x="113127" y="192372"/>
                </a:lnTo>
                <a:lnTo>
                  <a:pt x="125729" y="191055"/>
                </a:lnTo>
                <a:lnTo>
                  <a:pt x="130822" y="182678"/>
                </a:lnTo>
                <a:lnTo>
                  <a:pt x="137402" y="171857"/>
                </a:lnTo>
                <a:lnTo>
                  <a:pt x="143989" y="161036"/>
                </a:lnTo>
                <a:lnTo>
                  <a:pt x="150586" y="150215"/>
                </a:lnTo>
                <a:lnTo>
                  <a:pt x="157197" y="139394"/>
                </a:lnTo>
                <a:lnTo>
                  <a:pt x="163826" y="128573"/>
                </a:lnTo>
                <a:lnTo>
                  <a:pt x="170475" y="117752"/>
                </a:lnTo>
                <a:lnTo>
                  <a:pt x="177150" y="106931"/>
                </a:lnTo>
                <a:lnTo>
                  <a:pt x="183852" y="96111"/>
                </a:lnTo>
                <a:lnTo>
                  <a:pt x="190587" y="85290"/>
                </a:lnTo>
                <a:lnTo>
                  <a:pt x="197357" y="74469"/>
                </a:lnTo>
                <a:lnTo>
                  <a:pt x="201875" y="66649"/>
                </a:lnTo>
                <a:lnTo>
                  <a:pt x="208750" y="52925"/>
                </a:lnTo>
                <a:lnTo>
                  <a:pt x="212796" y="41816"/>
                </a:lnTo>
                <a:lnTo>
                  <a:pt x="214121" y="33321"/>
                </a:lnTo>
                <a:lnTo>
                  <a:pt x="211191" y="23905"/>
                </a:lnTo>
                <a:lnTo>
                  <a:pt x="202048" y="15056"/>
                </a:lnTo>
                <a:lnTo>
                  <a:pt x="186689" y="7413"/>
                </a:lnTo>
                <a:lnTo>
                  <a:pt x="183276" y="6256"/>
                </a:lnTo>
                <a:lnTo>
                  <a:pt x="173402" y="3625"/>
                </a:lnTo>
                <a:lnTo>
                  <a:pt x="162441" y="1693"/>
                </a:lnTo>
                <a:lnTo>
                  <a:pt x="150342" y="47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3489" y="1553035"/>
            <a:ext cx="214122" cy="194103"/>
          </a:xfrm>
          <a:custGeom>
            <a:avLst/>
            <a:gdLst/>
            <a:ahLst/>
            <a:cxnLst/>
            <a:rect l="l" t="t" r="r" b="b"/>
            <a:pathLst>
              <a:path w="214122" h="194103">
                <a:moveTo>
                  <a:pt x="125729" y="191055"/>
                </a:moveTo>
                <a:lnTo>
                  <a:pt x="113127" y="192372"/>
                </a:lnTo>
                <a:lnTo>
                  <a:pt x="100354" y="193341"/>
                </a:lnTo>
                <a:lnTo>
                  <a:pt x="88391" y="194103"/>
                </a:lnTo>
                <a:lnTo>
                  <a:pt x="80979" y="183896"/>
                </a:lnTo>
                <a:lnTo>
                  <a:pt x="73639" y="173613"/>
                </a:lnTo>
                <a:lnTo>
                  <a:pt x="66353" y="163268"/>
                </a:lnTo>
                <a:lnTo>
                  <a:pt x="59102" y="152873"/>
                </a:lnTo>
                <a:lnTo>
                  <a:pt x="51871" y="142441"/>
                </a:lnTo>
                <a:lnTo>
                  <a:pt x="44641" y="131987"/>
                </a:lnTo>
                <a:lnTo>
                  <a:pt x="37394" y="121522"/>
                </a:lnTo>
                <a:lnTo>
                  <a:pt x="30113" y="111061"/>
                </a:lnTo>
                <a:lnTo>
                  <a:pt x="22780" y="100617"/>
                </a:lnTo>
                <a:lnTo>
                  <a:pt x="15377" y="90202"/>
                </a:lnTo>
                <a:lnTo>
                  <a:pt x="14477" y="88947"/>
                </a:lnTo>
                <a:lnTo>
                  <a:pt x="6864" y="76477"/>
                </a:lnTo>
                <a:lnTo>
                  <a:pt x="1940" y="64469"/>
                </a:lnTo>
                <a:lnTo>
                  <a:pt x="15" y="53384"/>
                </a:lnTo>
                <a:lnTo>
                  <a:pt x="0" y="52371"/>
                </a:lnTo>
                <a:lnTo>
                  <a:pt x="2460" y="42895"/>
                </a:lnTo>
                <a:lnTo>
                  <a:pt x="9842" y="33615"/>
                </a:lnTo>
                <a:lnTo>
                  <a:pt x="22145" y="24724"/>
                </a:lnTo>
                <a:lnTo>
                  <a:pt x="32003" y="19605"/>
                </a:lnTo>
                <a:lnTo>
                  <a:pt x="42466" y="15008"/>
                </a:lnTo>
                <a:lnTo>
                  <a:pt x="53530" y="11034"/>
                </a:lnTo>
                <a:lnTo>
                  <a:pt x="65300" y="7685"/>
                </a:lnTo>
                <a:lnTo>
                  <a:pt x="77877" y="4959"/>
                </a:lnTo>
                <a:lnTo>
                  <a:pt x="91366" y="2857"/>
                </a:lnTo>
                <a:lnTo>
                  <a:pt x="105869" y="1378"/>
                </a:lnTo>
                <a:lnTo>
                  <a:pt x="122514" y="273"/>
                </a:lnTo>
                <a:lnTo>
                  <a:pt x="137050" y="0"/>
                </a:lnTo>
                <a:lnTo>
                  <a:pt x="150342" y="479"/>
                </a:lnTo>
                <a:lnTo>
                  <a:pt x="162441" y="1693"/>
                </a:lnTo>
                <a:lnTo>
                  <a:pt x="173402" y="3625"/>
                </a:lnTo>
                <a:lnTo>
                  <a:pt x="183276" y="6256"/>
                </a:lnTo>
                <a:lnTo>
                  <a:pt x="202048" y="15056"/>
                </a:lnTo>
                <a:lnTo>
                  <a:pt x="211191" y="23905"/>
                </a:lnTo>
                <a:lnTo>
                  <a:pt x="214121" y="33321"/>
                </a:lnTo>
                <a:lnTo>
                  <a:pt x="212796" y="41816"/>
                </a:lnTo>
                <a:lnTo>
                  <a:pt x="208750" y="52925"/>
                </a:lnTo>
                <a:lnTo>
                  <a:pt x="201875" y="66649"/>
                </a:lnTo>
                <a:lnTo>
                  <a:pt x="197357" y="74469"/>
                </a:lnTo>
                <a:lnTo>
                  <a:pt x="190587" y="85290"/>
                </a:lnTo>
                <a:lnTo>
                  <a:pt x="183852" y="96111"/>
                </a:lnTo>
                <a:lnTo>
                  <a:pt x="177150" y="106931"/>
                </a:lnTo>
                <a:lnTo>
                  <a:pt x="170475" y="117752"/>
                </a:lnTo>
                <a:lnTo>
                  <a:pt x="163826" y="128573"/>
                </a:lnTo>
                <a:lnTo>
                  <a:pt x="157197" y="139394"/>
                </a:lnTo>
                <a:lnTo>
                  <a:pt x="150586" y="150215"/>
                </a:lnTo>
                <a:lnTo>
                  <a:pt x="143989" y="161036"/>
                </a:lnTo>
                <a:lnTo>
                  <a:pt x="137402" y="171857"/>
                </a:lnTo>
                <a:lnTo>
                  <a:pt x="130822" y="182678"/>
                </a:lnTo>
                <a:lnTo>
                  <a:pt x="125729" y="191055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783" y="5751554"/>
            <a:ext cx="246661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ПСИХОЛОГИЧЕСКИЙ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0875" y="6026560"/>
            <a:ext cx="150997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ИММУНИТЕТ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629" y="6393235"/>
            <a:ext cx="319013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ФИЗИЧЕСКИЙ</a:t>
            </a:r>
            <a:r>
              <a:rPr sz="18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ИММУНИТЕТ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43439" y="3082925"/>
            <a:ext cx="823722" cy="3011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743" y="410160"/>
            <a:ext cx="7191440" cy="3181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По влиянию </a:t>
            </a:r>
            <a:r>
              <a:rPr sz="3200" b="1" spc="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а</a:t>
            </a:r>
            <a:r>
              <a:rPr sz="3200" b="1" spc="-37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Ц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НС</a:t>
            </a:r>
            <a:r>
              <a:rPr sz="3200" b="1" spc="-59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психотропные</a:t>
            </a:r>
            <a:endParaRPr sz="3200">
              <a:latin typeface="Arial"/>
              <a:cs typeface="Arial"/>
            </a:endParaRPr>
          </a:p>
          <a:p>
            <a:pPr marL="1674946" marR="1707434" algn="ctr">
              <a:lnSpc>
                <a:spcPct val="95825"/>
              </a:lnSpc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средства бываю</a:t>
            </a:r>
            <a:r>
              <a:rPr sz="3200" b="1" spc="-4" dirty="0" smtClean="0">
                <a:solidFill>
                  <a:srgbClr val="00FFFF"/>
                </a:solidFill>
                <a:latin typeface="Arial"/>
                <a:cs typeface="Arial"/>
              </a:rPr>
              <a:t>т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65817" marR="654169" indent="519054">
              <a:lnSpc>
                <a:spcPct val="99945"/>
              </a:lnSpc>
              <a:spcBef>
                <a:spcPts val="2620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Переходные</a:t>
            </a:r>
            <a:r>
              <a:rPr sz="3200" b="1" spc="-1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3200" b="1" spc="-9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200" b="1" spc="-1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ЛС, обладающие</a:t>
            </a:r>
            <a:r>
              <a:rPr sz="3200" spc="-19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одновременно отчетливыми</a:t>
            </a:r>
            <a:r>
              <a:rPr sz="3200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свойствами</a:t>
            </a:r>
            <a:r>
              <a:rPr sz="3200" spc="-17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разных груп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234" y="4327845"/>
            <a:ext cx="7742455" cy="1016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944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7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u="heavy" spc="0" dirty="0" smtClean="0">
                <a:solidFill>
                  <a:srgbClr val="FFCCFF"/>
                </a:solidFill>
                <a:latin typeface="Arial"/>
                <a:cs typeface="Arial"/>
              </a:rPr>
              <a:t>Тимонейролептики</a:t>
            </a:r>
            <a:r>
              <a:rPr sz="3200" spc="1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сульпири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д).</a:t>
            </a:r>
            <a:endParaRPr sz="3200">
              <a:latin typeface="Arial"/>
              <a:cs typeface="Arial"/>
            </a:endParaRPr>
          </a:p>
          <a:p>
            <a:pPr marL="14055">
              <a:lnSpc>
                <a:spcPct val="95825"/>
              </a:lnSpc>
              <a:spcBef>
                <a:spcPts val="753"/>
              </a:spcBef>
            </a:pPr>
            <a:r>
              <a:rPr sz="3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772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u="heavy" spc="0" dirty="0" smtClean="0">
                <a:solidFill>
                  <a:srgbClr val="FFCCFF"/>
                </a:solidFill>
                <a:latin typeface="Arial"/>
                <a:cs typeface="Arial"/>
              </a:rPr>
              <a:t>Тимотранквилизаторы</a:t>
            </a:r>
            <a:r>
              <a:rPr sz="3200" spc="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алпразолам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9884" y="150318"/>
            <a:ext cx="7420214" cy="2880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43402" marR="48635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ТРАНКВИЛИЗАТОРЫ</a:t>
            </a:r>
            <a:endParaRPr sz="3200">
              <a:latin typeface="Arial"/>
              <a:cs typeface="Arial"/>
            </a:endParaRPr>
          </a:p>
          <a:p>
            <a:pPr marL="12700" indent="0">
              <a:lnSpc>
                <a:spcPts val="2690"/>
              </a:lnSpc>
              <a:spcBef>
                <a:spcPts val="2385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Невротические состояния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развиваются вследствие ослабления адаптированной психической деятельности с преобладанием психопатологических нарушений невротической структур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4123" marR="48635">
              <a:lnSpc>
                <a:spcPct val="95825"/>
              </a:lnSpc>
              <a:spcBef>
                <a:spcPts val="60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Их причин</a:t>
            </a:r>
            <a:r>
              <a:rPr sz="2800" b="1" spc="-9" dirty="0" smtClean="0">
                <a:solidFill>
                  <a:srgbClr val="FFCCFF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,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помимо внутренних 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41" y="857953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265" y="2649678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308" y="2990810"/>
            <a:ext cx="6954472" cy="14050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690"/>
              </a:lnSpc>
              <a:spcBef>
                <a:spcPts val="34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личностны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социальн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политическая экономическая нестабильност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рост безработиц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расслоение по материальному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положени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снижение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3555" y="2990810"/>
            <a:ext cx="297628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2020" y="4355866"/>
            <a:ext cx="7528465" cy="1746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690"/>
              </a:lnSpc>
              <a:spcBef>
                <a:spcPts val="34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материального благосостояни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обнищание некогда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благополучных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рупп населения, рост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оциальной напряженнос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и, криминализация общества, экологические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катастроф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927" y="-1650"/>
            <a:ext cx="23622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0587" y="112218"/>
            <a:ext cx="4383955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ТРАНКВИЛИЗАТОРЫ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41" y="1056835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73" y="1056703"/>
            <a:ext cx="5485291" cy="42209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900" indent="711">
              <a:lnSpc>
                <a:spcPts val="3219"/>
              </a:lnSpc>
              <a:spcBef>
                <a:spcPts val="180"/>
              </a:spcBef>
            </a:pP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При </a:t>
            </a:r>
            <a:r>
              <a:rPr sz="28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ревоге</a:t>
            </a:r>
            <a:r>
              <a:rPr sz="2800" b="1" i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изменяется </a:t>
            </a:r>
            <a:endParaRPr sz="2800">
              <a:latin typeface="Arial"/>
              <a:cs typeface="Arial"/>
            </a:endParaRPr>
          </a:p>
          <a:p>
            <a:pPr marL="12700" marR="26900">
              <a:lnSpc>
                <a:spcPts val="3219"/>
              </a:lnSpc>
            </a:pP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фильтрация информаци</a:t>
            </a:r>
            <a:r>
              <a:rPr sz="2800" b="1" i="1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800">
              <a:latin typeface="Arial"/>
              <a:cs typeface="Arial"/>
            </a:endParaRPr>
          </a:p>
          <a:p>
            <a:pPr marL="12700" marR="26900">
              <a:lnSpc>
                <a:spcPts val="3219"/>
              </a:lnSpc>
            </a:pP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поступающей</a:t>
            </a:r>
            <a:r>
              <a:rPr sz="2800" b="1" i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28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ознани</a:t>
            </a:r>
            <a:r>
              <a:rPr sz="2800" b="1" i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, — </a:t>
            </a:r>
            <a:endParaRPr sz="2800">
              <a:latin typeface="Arial"/>
              <a:cs typeface="Arial"/>
            </a:endParaRPr>
          </a:p>
          <a:p>
            <a:pPr marL="12700" marR="26900">
              <a:lnSpc>
                <a:spcPts val="3219"/>
              </a:lnSpc>
            </a:pP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предпочтение </a:t>
            </a:r>
            <a:r>
              <a:rPr sz="28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тдается </a:t>
            </a:r>
            <a:endParaRPr sz="2800">
              <a:latin typeface="Arial"/>
              <a:cs typeface="Arial"/>
            </a:endParaRPr>
          </a:p>
          <a:p>
            <a:pPr marL="12700" marR="26900">
              <a:lnSpc>
                <a:spcPts val="3219"/>
              </a:lnSpc>
            </a:pP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информаци</a:t>
            </a:r>
            <a:r>
              <a:rPr sz="2800" b="1" i="1" spc="-9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8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связанно</a:t>
            </a: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й с </a:t>
            </a:r>
            <a:endParaRPr sz="2800">
              <a:latin typeface="Arial"/>
              <a:cs typeface="Arial"/>
            </a:endParaRPr>
          </a:p>
          <a:p>
            <a:pPr marL="12700" marR="26900">
              <a:lnSpc>
                <a:spcPts val="3219"/>
              </a:lnSpc>
            </a:pPr>
            <a:r>
              <a:rPr sz="28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потенциальной угрозой</a:t>
            </a: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, все </a:t>
            </a:r>
            <a:endParaRPr sz="2800">
              <a:latin typeface="Arial"/>
              <a:cs typeface="Arial"/>
            </a:endParaRPr>
          </a:p>
          <a:p>
            <a:pPr marL="12700" marR="26900">
              <a:lnSpc>
                <a:spcPts val="3219"/>
              </a:lnSpc>
            </a:pP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остальные впечатления и </a:t>
            </a:r>
            <a:endParaRPr sz="2800">
              <a:latin typeface="Arial"/>
              <a:cs typeface="Arial"/>
            </a:endParaRPr>
          </a:p>
          <a:p>
            <a:pPr marL="12700" marR="26900">
              <a:lnSpc>
                <a:spcPts val="3219"/>
              </a:lnSpc>
            </a:pP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воспоминания вытесняются </a:t>
            </a:r>
            <a:endParaRPr sz="2800">
              <a:latin typeface="Arial"/>
              <a:cs typeface="Arial"/>
            </a:endParaRPr>
          </a:p>
          <a:p>
            <a:pPr marL="12700" marR="26900">
              <a:lnSpc>
                <a:spcPts val="3219"/>
              </a:lnSpc>
            </a:pP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на периферию сознани</a:t>
            </a:r>
            <a:r>
              <a:rPr sz="28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indent="0" algn="just">
              <a:lnSpc>
                <a:spcPts val="3219"/>
              </a:lnSpc>
              <a:spcBef>
                <a:spcPts val="14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По клиническим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роявлениям 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выделяют </a:t>
            </a:r>
            <a:r>
              <a:rPr sz="2800" b="1" u="heavy" spc="0" dirty="0" smtClean="0">
                <a:solidFill>
                  <a:srgbClr val="FFCCFF"/>
                </a:solidFill>
                <a:latin typeface="Arial"/>
                <a:cs typeface="Arial"/>
              </a:rPr>
              <a:t>неврастеническую,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ts val="3219"/>
              </a:lnSpc>
            </a:pPr>
            <a:r>
              <a:rPr sz="2800" b="1" u="heavy" spc="0" dirty="0" smtClean="0">
                <a:solidFill>
                  <a:srgbClr val="FFCCFF"/>
                </a:solidFill>
                <a:latin typeface="Arial"/>
                <a:cs typeface="Arial"/>
              </a:rPr>
              <a:t>депрессивну</a:t>
            </a:r>
            <a:r>
              <a:rPr sz="2800" b="1" u="heavy" spc="-4" dirty="0" smtClean="0">
                <a:solidFill>
                  <a:srgbClr val="FFCCFF"/>
                </a:solidFill>
                <a:latin typeface="Arial"/>
                <a:cs typeface="Arial"/>
              </a:rPr>
              <a:t>ю</a:t>
            </a:r>
            <a:r>
              <a:rPr sz="2800" b="1" u="heavy" spc="0" dirty="0" smtClean="0">
                <a:solidFill>
                  <a:srgbClr val="FFCCFF"/>
                </a:solidFill>
                <a:latin typeface="Arial"/>
                <a:cs typeface="Arial"/>
              </a:rPr>
              <a:t>, истерическу</a:t>
            </a:r>
            <a:r>
              <a:rPr sz="2800" b="1" u="heavy" spc="-9" dirty="0" smtClean="0">
                <a:solidFill>
                  <a:srgbClr val="FFCCFF"/>
                </a:solidFill>
                <a:latin typeface="Arial"/>
                <a:cs typeface="Arial"/>
              </a:rPr>
              <a:t>ю</a:t>
            </a:r>
            <a:r>
              <a:rPr sz="2800" b="1" u="heavy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129" y="4213616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590" y="6076950"/>
            <a:ext cx="8747009" cy="160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137">
              <a:lnSpc>
                <a:spcPts val="2690"/>
              </a:lnSpc>
              <a:spcBef>
                <a:spcPts val="349"/>
              </a:spcBef>
            </a:pPr>
            <a:r>
              <a:rPr sz="2800" b="1" u="heavy" spc="0" dirty="0" smtClean="0">
                <a:solidFill>
                  <a:srgbClr val="FFCCFF"/>
                </a:solidFill>
                <a:latin typeface="Arial"/>
                <a:cs typeface="Arial"/>
              </a:rPr>
              <a:t>ипохондрическую</a:t>
            </a:r>
            <a:r>
              <a:rPr sz="2800" b="1" spc="-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формы 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невротических состояни</a:t>
            </a:r>
            <a:r>
              <a:rPr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96503" y="5057775"/>
            <a:ext cx="986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0587" y="653238"/>
            <a:ext cx="4383955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ТРАНКВИЛИЗАТОРЫ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841" y="1654873"/>
            <a:ext cx="7627713" cy="2771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Термином 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«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транквилизато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  <a:p>
            <a:pPr marL="355743" indent="0">
              <a:lnSpc>
                <a:spcPts val="3020"/>
              </a:lnSpc>
              <a:spcBef>
                <a:spcPts val="12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американский психиатр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Бенджамин </a:t>
            </a:r>
            <a:r>
              <a:rPr sz="2800" b="1" spc="-9" dirty="0" smtClean="0">
                <a:solidFill>
                  <a:srgbClr val="FFCCFF"/>
                </a:solidFill>
                <a:latin typeface="Arial"/>
                <a:cs typeface="Arial"/>
              </a:rPr>
              <a:t>Р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аш назвал в 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1810г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. сконструированное </a:t>
            </a:r>
            <a:r>
              <a:rPr sz="2800" b="1" spc="4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м деревянное смирительное</a:t>
            </a:r>
            <a:r>
              <a:rPr sz="2800" b="1" spc="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кресло.</a:t>
            </a:r>
            <a:endParaRPr sz="2800">
              <a:latin typeface="Arial"/>
              <a:cs typeface="Arial"/>
            </a:endParaRPr>
          </a:p>
          <a:p>
            <a:pPr marL="355743" marR="233048" indent="-342687">
              <a:lnSpc>
                <a:spcPts val="3020"/>
              </a:lnSpc>
              <a:spcBef>
                <a:spcPts val="681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Спустя 150 лет этот</a:t>
            </a:r>
            <a:r>
              <a:rPr sz="28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термин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стали использовать для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бозначения нового класса психотропных средств.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563" y="188418"/>
            <a:ext cx="8161041" cy="463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5723" marR="57398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ТРАНКВИЛИЗАТОРЫ</a:t>
            </a:r>
            <a:endParaRPr sz="3200">
              <a:latin typeface="Arial"/>
              <a:cs typeface="Arial"/>
            </a:endParaRPr>
          </a:p>
          <a:p>
            <a:pPr marL="355487" indent="-341974" algn="just">
              <a:lnSpc>
                <a:spcPct val="99849"/>
              </a:lnSpc>
              <a:spcBef>
                <a:spcPts val="836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Терми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транквилизаторы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происходит латинского </a:t>
            </a:r>
            <a:r>
              <a:rPr sz="3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tranquillium -</a:t>
            </a:r>
            <a:r>
              <a:rPr sz="3200" b="1" i="1" spc="-1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успокаивать, покой.</a:t>
            </a:r>
            <a:endParaRPr sz="3200">
              <a:latin typeface="Arial"/>
              <a:cs typeface="Arial"/>
            </a:endParaRPr>
          </a:p>
          <a:p>
            <a:pPr marL="355893" marR="1503227" indent="-342381">
              <a:lnSpc>
                <a:spcPct val="99945"/>
              </a:lnSpc>
              <a:spcBef>
                <a:spcPts val="772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Психотропное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действие транквилизаторов в основном связывают</a:t>
            </a:r>
            <a:r>
              <a:rPr sz="3200" b="1" spc="-17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их влиянием на либическую систему мозга.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762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Действу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таки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образо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7497" y="783422"/>
            <a:ext cx="53348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от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0350" y="4875343"/>
            <a:ext cx="8202865" cy="1406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транквилизаторы способны</a:t>
            </a:r>
            <a:r>
              <a:rPr sz="3200" b="1" spc="-16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уменьшать</a:t>
            </a:r>
            <a:endParaRPr sz="3200">
              <a:latin typeface="Arial"/>
              <a:cs typeface="Arial"/>
            </a:endParaRPr>
          </a:p>
          <a:p>
            <a:pPr marL="12700" marR="60921">
              <a:lnSpc>
                <a:spcPct val="95825"/>
              </a:lnSpc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состояние </a:t>
            </a:r>
            <a:r>
              <a:rPr sz="3200" b="1" spc="4" dirty="0" smtClean="0">
                <a:solidFill>
                  <a:srgbClr val="FFCCFF"/>
                </a:solidFill>
                <a:latin typeface="Arial"/>
                <a:cs typeface="Arial"/>
              </a:rPr>
              <a:t>в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нутреннего напряжени</a:t>
            </a:r>
            <a:r>
              <a:rPr sz="3200" b="1" spc="4" dirty="0" smtClean="0">
                <a:solidFill>
                  <a:srgbClr val="FFCCFF"/>
                </a:solidFill>
                <a:latin typeface="Arial"/>
                <a:cs typeface="Arial"/>
              </a:rPr>
              <a:t>я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12700" marR="60921">
              <a:lnSpc>
                <a:spcPct val="95825"/>
              </a:lnSpc>
              <a:spcBef>
                <a:spcPts val="160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тревоги, 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боязни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 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страха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8375" y="188418"/>
            <a:ext cx="8755071" cy="2975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4911" marR="57398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ТРАНКВИЛИЗАТОРЫ</a:t>
            </a:r>
            <a:endParaRPr sz="3200">
              <a:latin typeface="Arial"/>
              <a:cs typeface="Arial"/>
            </a:endParaRPr>
          </a:p>
          <a:p>
            <a:pPr marL="355487" indent="-342787">
              <a:lnSpc>
                <a:spcPct val="99849"/>
              </a:lnSpc>
              <a:spcBef>
                <a:spcPts val="836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200" b="1" spc="-4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св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яз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-5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те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что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анные</a:t>
            </a:r>
            <a:r>
              <a:rPr sz="3200" b="1" spc="-10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средства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основном используются</a:t>
            </a:r>
            <a:r>
              <a:rPr sz="3200" b="1" spc="-2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для</a:t>
            </a:r>
            <a:r>
              <a:rPr sz="3200" b="1" spc="-5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ечения больных с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неврозами,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он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 и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мею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третье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свое основное название,</a:t>
            </a:r>
            <a:r>
              <a:rPr sz="3200" b="1" spc="-14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именн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антиневротические средств</a:t>
            </a:r>
            <a:r>
              <a:rPr sz="3200" b="1" spc="-9" dirty="0" smtClean="0">
                <a:solidFill>
                  <a:srgbClr val="00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00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25862"/>
            <a:ext cx="10566400" cy="8622837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8375" y="188418"/>
            <a:ext cx="6581052" cy="1513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4911" marR="57398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ТРАНКВИЛИЗАТОРЫ</a:t>
            </a:r>
            <a:endParaRPr sz="3200">
              <a:latin typeface="Arial"/>
              <a:cs typeface="Arial"/>
            </a:endParaRPr>
          </a:p>
          <a:p>
            <a:pPr marL="355487" indent="-342787">
              <a:lnSpc>
                <a:spcPct val="99945"/>
              </a:lnSpc>
              <a:spcBef>
                <a:spcPts val="836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Таки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бразом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мы имеем 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ри равноценных</a:t>
            </a:r>
            <a:r>
              <a:rPr sz="3200" b="1" spc="-2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термин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5430" y="1854429"/>
            <a:ext cx="222383" cy="2184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12" marR="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13512">
              <a:lnSpc>
                <a:spcPct val="95825"/>
              </a:lnSpc>
              <a:spcBef>
                <a:spcPts val="753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13106" marR="406">
              <a:lnSpc>
                <a:spcPct val="95825"/>
              </a:lnSpc>
              <a:spcBef>
                <a:spcPts val="922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12700" marR="812">
              <a:lnSpc>
                <a:spcPct val="95825"/>
              </a:lnSpc>
              <a:spcBef>
                <a:spcPts val="915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3179" y="1854429"/>
            <a:ext cx="4036457" cy="1600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06" marR="60921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транквилизаторы,</a:t>
            </a:r>
            <a:endParaRPr sz="3200">
              <a:latin typeface="Arial"/>
              <a:cs typeface="Arial"/>
            </a:endParaRPr>
          </a:p>
          <a:p>
            <a:pPr marL="13106" marR="60921">
              <a:lnSpc>
                <a:spcPct val="95825"/>
              </a:lnSpc>
              <a:spcBef>
                <a:spcPts val="753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анксиолитики,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22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антиневротические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5045" y="3023318"/>
            <a:ext cx="2054843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средств</a:t>
            </a:r>
            <a:r>
              <a:rPr sz="3200" b="1" spc="-9" dirty="0" smtClean="0">
                <a:solidFill>
                  <a:srgbClr val="FFCCFF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2773" y="3606949"/>
            <a:ext cx="7257641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еще</a:t>
            </a:r>
            <a:r>
              <a:rPr sz="3200" b="1" spc="-62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можно встретить в литературе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0350" y="4094325"/>
            <a:ext cx="7624323" cy="918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синоним</a:t>
            </a:r>
            <a:r>
              <a:rPr sz="3200" b="1" spc="4" dirty="0" smtClean="0">
                <a:solidFill>
                  <a:srgbClr val="FFCCFF"/>
                </a:solidFill>
                <a:latin typeface="Arial"/>
                <a:cs typeface="Arial"/>
              </a:rPr>
              <a:t>ы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:</a:t>
            </a:r>
            <a:r>
              <a:rPr sz="3200" b="1" spc="-1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малые</a:t>
            </a:r>
            <a:r>
              <a:rPr sz="3200" b="1" spc="-10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т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ранквилизатор</a:t>
            </a: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ы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13106" marR="60921">
              <a:lnSpc>
                <a:spcPct val="95825"/>
              </a:lnSpc>
            </a:pP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атарактик</a:t>
            </a:r>
            <a:r>
              <a:rPr sz="3200" b="1" spc="4" dirty="0" smtClean="0">
                <a:solidFill>
                  <a:srgbClr val="FFCCFF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0587" y="188418"/>
            <a:ext cx="4383955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ТРАНКВИЛИЗАТОРЫ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3106" y="1393047"/>
            <a:ext cx="7938473" cy="3452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8" marR="5739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Транквилизаторы</a:t>
            </a:r>
            <a:r>
              <a:rPr sz="3200" b="1" i="1" spc="-25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—</a:t>
            </a:r>
            <a:r>
              <a:rPr sz="3200" b="1" spc="-3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один из самых</a:t>
            </a:r>
            <a:endParaRPr sz="3200">
              <a:latin typeface="Arial"/>
              <a:cs typeface="Arial"/>
            </a:endParaRPr>
          </a:p>
          <a:p>
            <a:pPr marL="355487" indent="406">
              <a:lnSpc>
                <a:spcPct val="99849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популярных</a:t>
            </a:r>
            <a:r>
              <a:rPr sz="3200" b="1" spc="-19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классов</a:t>
            </a:r>
            <a:r>
              <a:rPr sz="3200" b="1" spc="-1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екарственных средств.</a:t>
            </a:r>
            <a:endParaRPr sz="3200">
              <a:latin typeface="Arial"/>
              <a:cs typeface="Arial"/>
            </a:endParaRPr>
          </a:p>
          <a:p>
            <a:pPr marL="355487" marR="135043" indent="-342787">
              <a:lnSpc>
                <a:spcPct val="99945"/>
              </a:lnSpc>
              <a:spcBef>
                <a:spcPts val="772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90</a:t>
            </a:r>
            <a:r>
              <a:rPr sz="3200" b="1" spc="-6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3200" b="1" spc="-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людей</a:t>
            </a:r>
            <a:r>
              <a:rPr sz="3200" b="1" spc="-10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азвитых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транах эпизодически принимают транквилизаторы, 20</a:t>
            </a:r>
            <a:r>
              <a:rPr sz="3200" b="1" spc="-3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sz="3200" b="1" spc="-2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лечатся</a:t>
            </a:r>
            <a:r>
              <a:rPr sz="3200" b="1" spc="-12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ими постоянн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8811" y="424243"/>
            <a:ext cx="383997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ТРАНКВИЛИЗАТОРЫ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435" y="1164540"/>
            <a:ext cx="7732395" cy="2477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06" marR="5739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Транквилизаторы</a:t>
            </a:r>
            <a:r>
              <a:rPr sz="3200" b="1" i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b="1" i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психотропные</a:t>
            </a:r>
            <a:endParaRPr sz="3200">
              <a:latin typeface="Arial"/>
              <a:cs typeface="Arial"/>
            </a:endParaRPr>
          </a:p>
          <a:p>
            <a:pPr marL="355487">
              <a:lnSpc>
                <a:spcPct val="9994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средств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способные</a:t>
            </a:r>
            <a:r>
              <a:rPr sz="3200" b="1" spc="-17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збирательно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устранят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ь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тревогу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стра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х, напряженность.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762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Эффективны</a:t>
            </a:r>
            <a:r>
              <a:rPr sz="3200" b="1" spc="-2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неврозах.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830" y="7062"/>
            <a:ext cx="7388828" cy="2301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8631" marR="534905"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Анксиолитическое действие</a:t>
            </a:r>
            <a:endParaRPr sz="3200">
              <a:latin typeface="Arial"/>
              <a:cs typeface="Arial"/>
            </a:endParaRPr>
          </a:p>
          <a:p>
            <a:pPr marL="454944" algn="ctr">
              <a:lnSpc>
                <a:spcPct val="99849"/>
              </a:lnSpc>
            </a:pPr>
            <a:r>
              <a:rPr sz="3200" b="1" spc="-4" dirty="0" smtClean="0">
                <a:solidFill>
                  <a:srgbClr val="FFCCFF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противотревожное</a:t>
            </a:r>
            <a:r>
              <a:rPr sz="3200" b="1" spc="-10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действие или антифобическое действи</a:t>
            </a:r>
            <a:r>
              <a:rPr sz="3200" b="1" spc="-14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 marR="658067" indent="304">
              <a:lnSpc>
                <a:spcPts val="2580"/>
              </a:lnSpc>
              <a:spcBef>
                <a:spcPts val="1858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Эмоции отрицательного характера ведут к мобилизации защитн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-приспособительных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235" y="16506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135" y="2307062"/>
            <a:ext cx="19264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механизмов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5007" y="2307062"/>
            <a:ext cx="49219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 сопровождаются моторным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525" y="2635331"/>
            <a:ext cx="8305236" cy="33605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09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вегетативными 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эндокринными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двигам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Часто</a:t>
            </a:r>
            <a:endParaRPr sz="2400">
              <a:latin typeface="Arial"/>
              <a:cs typeface="Arial"/>
            </a:endParaRPr>
          </a:p>
          <a:p>
            <a:pPr marL="12700" indent="304">
              <a:lnSpc>
                <a:spcPts val="2580"/>
              </a:lnSpc>
              <a:spcBef>
                <a:spcPts val="2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повторяясь 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отрицательные эмоции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огут создавать доминантный очаг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труктурах лимбической системы и приводить к стойким невротическим состояниям (неврозам) с соответствующими</a:t>
            </a:r>
            <a:endParaRPr sz="2400">
              <a:latin typeface="Arial"/>
              <a:cs typeface="Arial"/>
            </a:endParaRPr>
          </a:p>
          <a:p>
            <a:pPr marL="13614" marR="39873">
              <a:lnSpc>
                <a:spcPts val="2585"/>
              </a:lnSpc>
              <a:spcBef>
                <a:spcPts val="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соматическими проявлениями.</a:t>
            </a:r>
            <a:endParaRPr sz="2400">
              <a:latin typeface="Arial"/>
              <a:cs typeface="Arial"/>
            </a:endParaRPr>
          </a:p>
          <a:p>
            <a:pPr marL="13309" marR="87223" indent="304">
              <a:lnSpc>
                <a:spcPts val="2759"/>
              </a:lnSpc>
              <a:spcBef>
                <a:spcPts val="413"/>
              </a:spcBef>
            </a:pP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Поэтому торможение нейронов префронтальной </a:t>
            </a:r>
            <a:endParaRPr sz="2400">
              <a:latin typeface="Arial"/>
              <a:cs typeface="Arial"/>
            </a:endParaRPr>
          </a:p>
          <a:p>
            <a:pPr marL="13309" marR="87223">
              <a:lnSpc>
                <a:spcPts val="2759"/>
              </a:lnSpc>
            </a:pPr>
            <a:r>
              <a:rPr sz="24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кор</a:t>
            </a:r>
            <a:r>
              <a:rPr sz="2400" b="1" i="1" spc="4" dirty="0" smtClean="0">
                <a:solidFill>
                  <a:srgbClr val="FF9A33"/>
                </a:solidFill>
                <a:latin typeface="Arial"/>
                <a:cs typeface="Arial"/>
              </a:rPr>
              <a:t>ы</a:t>
            </a: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,</a:t>
            </a:r>
            <a:r>
              <a:rPr sz="24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лимбической</a:t>
            </a:r>
            <a:r>
              <a:rPr sz="24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системы и гипоталамуса </a:t>
            </a:r>
            <a:endParaRPr sz="2400">
              <a:latin typeface="Arial"/>
              <a:cs typeface="Arial"/>
            </a:endParaRPr>
          </a:p>
          <a:p>
            <a:pPr marL="13309" marR="87223">
              <a:lnSpc>
                <a:spcPts val="2759"/>
              </a:lnSpc>
            </a:pP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приводит к</a:t>
            </a:r>
            <a:r>
              <a:rPr sz="2400" b="1" i="1" spc="-9" dirty="0" smtClean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4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к</a:t>
            </a: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упированию психического</a:t>
            </a:r>
            <a:r>
              <a:rPr sz="2400" b="1" i="1" spc="-9" dirty="0" smtClean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напряжения, </a:t>
            </a:r>
            <a:endParaRPr sz="2400">
              <a:latin typeface="Arial"/>
              <a:cs typeface="Arial"/>
            </a:endParaRPr>
          </a:p>
          <a:p>
            <a:pPr marL="13309" marR="87223">
              <a:lnSpc>
                <a:spcPts val="2759"/>
              </a:lnSpc>
            </a:pP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тревог</a:t>
            </a:r>
            <a:r>
              <a:rPr sz="2400" b="1" i="1" spc="-9" dirty="0" smtClean="0">
                <a:solidFill>
                  <a:srgbClr val="FF9A33"/>
                </a:solidFill>
                <a:latin typeface="Arial"/>
                <a:cs typeface="Arial"/>
              </a:rPr>
              <a:t>и</a:t>
            </a: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, страх</a:t>
            </a:r>
            <a:r>
              <a:rPr sz="24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а</a:t>
            </a:r>
            <a:r>
              <a:rPr sz="24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540" y="4680043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2571" y="302323"/>
            <a:ext cx="7719390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Классификация по химическому</a:t>
            </a:r>
            <a:r>
              <a:rPr sz="2800" b="1" spc="9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строению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175" y="934096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813" y="933964"/>
            <a:ext cx="7967529" cy="5462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875"/>
              </a:lnSpc>
              <a:spcBef>
                <a:spcPts val="143"/>
              </a:spcBef>
            </a:pPr>
            <a:r>
              <a:rPr sz="4200" b="1" spc="0" baseline="-1035" dirty="0" smtClean="0">
                <a:solidFill>
                  <a:srgbClr val="FFFFFF"/>
                </a:solidFill>
                <a:latin typeface="Arial"/>
                <a:cs typeface="Arial"/>
              </a:rPr>
              <a:t>Производные пропандиола </a:t>
            </a:r>
            <a:r>
              <a:rPr sz="4200" b="1" spc="4" baseline="-1035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4200" b="1" spc="0" baseline="-1035" dirty="0" smtClean="0">
                <a:solidFill>
                  <a:srgbClr val="FFFF00"/>
                </a:solidFill>
                <a:latin typeface="Arial"/>
                <a:cs typeface="Arial"/>
              </a:rPr>
              <a:t>глицерола)</a:t>
            </a:r>
            <a:r>
              <a:rPr sz="4200" b="1" spc="9" baseline="-103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200" spc="0" baseline="-1035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ts val="2775"/>
              </a:lnSpc>
            </a:pPr>
            <a:r>
              <a:rPr sz="4200" spc="0" baseline="1035" dirty="0" smtClean="0">
                <a:solidFill>
                  <a:srgbClr val="FFFF00"/>
                </a:solidFill>
                <a:latin typeface="Arial"/>
                <a:cs typeface="Arial"/>
              </a:rPr>
              <a:t>мепробамат</a:t>
            </a:r>
            <a:endParaRPr sz="2800">
              <a:latin typeface="Arial"/>
              <a:cs typeface="Arial"/>
            </a:endParaRPr>
          </a:p>
          <a:p>
            <a:pPr marL="12700" indent="0">
              <a:lnSpc>
                <a:spcPts val="2690"/>
              </a:lnSpc>
              <a:spcBef>
                <a:spcPts val="537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Производные </a:t>
            </a:r>
            <a:r>
              <a:rPr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ензодиазепина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 алпразолам, бромазепа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гидазепам, диазепам, клоназепам,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лоразепам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медазепам, оксазепам, темазепам, тофизопам,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триазолам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феназепам, флунитразепам, эстазолам, хлордиазепоксид и д</a:t>
            </a:r>
            <a:r>
              <a:rPr sz="2800" spc="9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ts val="3130"/>
              </a:lnSpc>
              <a:spcBef>
                <a:spcPts val="142"/>
              </a:spcBef>
            </a:pPr>
            <a:r>
              <a:rPr sz="4200" b="1" spc="0" baseline="-2070" dirty="0" smtClean="0">
                <a:solidFill>
                  <a:srgbClr val="FFFFFF"/>
                </a:solidFill>
                <a:latin typeface="Arial"/>
                <a:cs typeface="Arial"/>
              </a:rPr>
              <a:t>Производные </a:t>
            </a:r>
            <a:r>
              <a:rPr sz="4200" b="1" spc="4" baseline="-2070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4200" b="1" spc="0" baseline="-2070" dirty="0" smtClean="0">
                <a:solidFill>
                  <a:srgbClr val="FFFFFF"/>
                </a:solidFill>
                <a:latin typeface="Arial"/>
                <a:cs typeface="Arial"/>
              </a:rPr>
              <a:t>заспиродекандиона </a:t>
            </a:r>
            <a:r>
              <a:rPr sz="4200" spc="0" baseline="-207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ts val="2775"/>
              </a:lnSpc>
            </a:pPr>
            <a:r>
              <a:rPr sz="4200" spc="0" baseline="1035" dirty="0" smtClean="0">
                <a:solidFill>
                  <a:srgbClr val="FFFF00"/>
                </a:solidFill>
                <a:latin typeface="Arial"/>
                <a:cs typeface="Arial"/>
              </a:rPr>
              <a:t>буспирон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ts val="3130"/>
              </a:lnSpc>
              <a:spcBef>
                <a:spcPts val="82"/>
              </a:spcBef>
            </a:pPr>
            <a:r>
              <a:rPr sz="4200" b="1" spc="0" baseline="-2070" dirty="0" smtClean="0">
                <a:solidFill>
                  <a:srgbClr val="FFFFFF"/>
                </a:solidFill>
                <a:latin typeface="Arial"/>
                <a:cs typeface="Arial"/>
              </a:rPr>
              <a:t>Производные 2</a:t>
            </a:r>
            <a:r>
              <a:rPr sz="4200" b="1" spc="9" baseline="-207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200" b="1" spc="0" baseline="-2070" dirty="0" smtClean="0">
                <a:solidFill>
                  <a:srgbClr val="FFFFFF"/>
                </a:solidFill>
                <a:latin typeface="Arial"/>
                <a:cs typeface="Arial"/>
              </a:rPr>
              <a:t>меркаптобензимидазола </a:t>
            </a:r>
            <a:r>
              <a:rPr sz="4200" b="1" spc="0" baseline="-207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ts val="2775"/>
              </a:lnSpc>
            </a:pPr>
            <a:r>
              <a:rPr sz="4200" spc="0" baseline="1035" dirty="0" smtClean="0">
                <a:solidFill>
                  <a:srgbClr val="FFFF00"/>
                </a:solidFill>
                <a:latin typeface="Arial"/>
                <a:cs typeface="Arial"/>
              </a:rPr>
              <a:t>афобазол</a:t>
            </a:r>
            <a:endParaRPr sz="2800">
              <a:latin typeface="Arial"/>
              <a:cs typeface="Arial"/>
            </a:endParaRPr>
          </a:p>
          <a:p>
            <a:pPr marL="13411" marR="254019">
              <a:lnSpc>
                <a:spcPts val="2690"/>
              </a:lnSpc>
              <a:spcBef>
                <a:spcPts val="537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Другие производные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– бенактизин, гидроксизи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мебикар, мексидо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оксилидин и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175" y="169277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887" y="3816513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887" y="4575194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887" y="5333163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8" y="0"/>
            <a:ext cx="10388461" cy="6856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369" y="73723"/>
            <a:ext cx="55213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1871" y="73723"/>
            <a:ext cx="7485096" cy="1781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влиянию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а ЦНС психотропные средства</a:t>
            </a:r>
            <a:endParaRPr sz="2800">
              <a:latin typeface="Arial"/>
              <a:cs typeface="Arial"/>
            </a:endParaRPr>
          </a:p>
          <a:p>
            <a:pPr marL="2621932" marR="3247734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бывают:</a:t>
            </a:r>
            <a:endParaRPr sz="2800">
              <a:latin typeface="Arial"/>
              <a:cs typeface="Arial"/>
            </a:endParaRPr>
          </a:p>
          <a:p>
            <a:pPr marL="995665" marR="53378">
              <a:lnSpc>
                <a:spcPct val="95825"/>
              </a:lnSpc>
              <a:spcBef>
                <a:spcPts val="155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5. Психотоксические вещества</a:t>
            </a:r>
            <a:endParaRPr sz="3200">
              <a:latin typeface="Arial"/>
              <a:cs typeface="Arial"/>
            </a:endParaRPr>
          </a:p>
          <a:p>
            <a:pPr marL="436808" marR="53378">
              <a:lnSpc>
                <a:spcPct val="95825"/>
              </a:lnSpc>
              <a:spcBef>
                <a:spcPts val="155"/>
              </a:spcBef>
            </a:pP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Мескали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spc="-16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псилоциби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ЛСД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786" y="2006947"/>
            <a:ext cx="6736510" cy="1893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Нарушают</a:t>
            </a:r>
            <a:r>
              <a:rPr sz="3200" spc="-1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психические функци</a:t>
            </a:r>
            <a:r>
              <a:rPr sz="3200" spc="-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4268" marR="245203" indent="1218">
              <a:lnSpc>
                <a:spcPct val="99849"/>
              </a:lnSpc>
            </a:pP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имеют </a:t>
            </a:r>
            <a:r>
              <a:rPr sz="3200" spc="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рименения в</a:t>
            </a:r>
            <a:r>
              <a:rPr sz="3200" spc="-1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медицин</a:t>
            </a:r>
            <a:r>
              <a:rPr sz="3200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. Имеют высокий наркогенный потенциал</a:t>
            </a:r>
            <a:r>
              <a:rPr sz="3200" spc="-15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4" dirty="0" smtClean="0">
                <a:solidFill>
                  <a:srgbClr val="FFFF00"/>
                </a:solidFill>
                <a:latin typeface="Arial"/>
                <a:cs typeface="Arial"/>
              </a:rPr>
              <a:t>«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наркотики»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5767" y="2006947"/>
            <a:ext cx="535763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не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555" y="364045"/>
            <a:ext cx="8025958" cy="808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КЛАССИФИКАЦИЯ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РАНКВИЛИЗАТОРОВ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П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О</a:t>
            </a:r>
            <a:endParaRPr sz="2800">
              <a:latin typeface="Arial"/>
              <a:cs typeface="Arial"/>
            </a:endParaRPr>
          </a:p>
          <a:p>
            <a:pPr marL="1776779" marR="1804286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МЕХАНИЗМУ ДЕЙСТВИЯ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230" y="1505916"/>
            <a:ext cx="7315974" cy="3788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014" marR="57398">
              <a:lnSpc>
                <a:spcPts val="3370"/>
              </a:lnSpc>
              <a:spcBef>
                <a:spcPts val="168"/>
              </a:spcBef>
            </a:pPr>
            <a:r>
              <a:rPr sz="3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I. 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Агонисты</a:t>
            </a:r>
            <a:r>
              <a:rPr sz="3200" b="1" i="1" spc="-17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бензодиазепиновых</a:t>
            </a:r>
            <a:endParaRPr sz="3200">
              <a:latin typeface="Arial"/>
              <a:cs typeface="Arial"/>
            </a:endParaRPr>
          </a:p>
          <a:p>
            <a:pPr marL="17167" indent="406">
              <a:lnSpc>
                <a:spcPts val="3450"/>
              </a:lnSpc>
              <a:spcBef>
                <a:spcPts val="13"/>
              </a:spcBef>
            </a:pP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рецепторов </a:t>
            </a:r>
            <a:r>
              <a:rPr sz="3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диазепа</a:t>
            </a:r>
            <a:r>
              <a:rPr sz="3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i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феназепам други</a:t>
            </a:r>
            <a:r>
              <a:rPr sz="3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е).</a:t>
            </a:r>
            <a:endParaRPr sz="3200">
              <a:latin typeface="Arial"/>
              <a:cs typeface="Arial"/>
            </a:endParaRPr>
          </a:p>
          <a:p>
            <a:pPr marL="17573" marR="1118566" indent="-4873">
              <a:lnSpc>
                <a:spcPts val="3450"/>
              </a:lnSpc>
              <a:spcBef>
                <a:spcPts val="768"/>
              </a:spcBef>
            </a:pPr>
            <a:r>
              <a:rPr sz="3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II. 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Агонисты</a:t>
            </a:r>
            <a:r>
              <a:rPr sz="3200" b="1" i="1" spc="-17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серотониновых рецепторов </a:t>
            </a:r>
            <a:r>
              <a:rPr sz="3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буспирон</a:t>
            </a:r>
            <a:r>
              <a:rPr sz="3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347"/>
              </a:spcBef>
            </a:pPr>
            <a:r>
              <a:rPr sz="3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III. 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Блокаторы Н</a:t>
            </a:r>
            <a:r>
              <a:rPr sz="3200" b="1" i="1" spc="-4" dirty="0" smtClean="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рецепторов</a:t>
            </a:r>
            <a:endParaRPr sz="3200">
              <a:latin typeface="Arial"/>
              <a:cs typeface="Arial"/>
            </a:endParaRPr>
          </a:p>
          <a:p>
            <a:pPr marL="17573" marR="57398">
              <a:lnSpc>
                <a:spcPts val="3445"/>
              </a:lnSpc>
              <a:spcBef>
                <a:spcPts val="172"/>
              </a:spcBef>
            </a:pPr>
            <a:r>
              <a:rPr sz="3200" b="1" i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гидроксизи</a:t>
            </a:r>
            <a:r>
              <a:rPr sz="3200" b="1" i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3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3200">
              <a:latin typeface="Arial"/>
              <a:cs typeface="Arial"/>
            </a:endParaRPr>
          </a:p>
          <a:p>
            <a:pPr marL="13106" marR="57398">
              <a:lnSpc>
                <a:spcPct val="95825"/>
              </a:lnSpc>
              <a:spcBef>
                <a:spcPts val="359"/>
              </a:spcBef>
            </a:pPr>
            <a:r>
              <a:rPr sz="3200" b="1" i="1" spc="0" dirty="0" smtClean="0">
                <a:solidFill>
                  <a:srgbClr val="FF0000"/>
                </a:solidFill>
                <a:latin typeface="Arial"/>
                <a:cs typeface="Arial"/>
              </a:rPr>
              <a:t>IV. 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Вещества</a:t>
            </a:r>
            <a:r>
              <a:rPr sz="3200" b="1" i="1" spc="-17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разного типа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67787" y="1943742"/>
            <a:ext cx="334477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104" y="5300539"/>
            <a:ext cx="6719335" cy="869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i="1" spc="0" dirty="0" smtClean="0">
                <a:solidFill>
                  <a:srgbClr val="FFFFFF"/>
                </a:solidFill>
                <a:latin typeface="Arial"/>
                <a:cs typeface="Arial"/>
              </a:rPr>
              <a:t>действия</a:t>
            </a:r>
            <a:r>
              <a:rPr sz="3200" b="1" i="1" spc="-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амизи</a:t>
            </a:r>
            <a:r>
              <a:rPr sz="3200" b="1" i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i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мепробамат</a:t>
            </a:r>
            <a:endParaRPr sz="3200">
              <a:latin typeface="Arial"/>
              <a:cs typeface="Arial"/>
            </a:endParaRPr>
          </a:p>
          <a:p>
            <a:pPr marL="12700" marR="60921">
              <a:lnSpc>
                <a:spcPts val="3445"/>
              </a:lnSpc>
              <a:spcBef>
                <a:spcPts val="3"/>
              </a:spcBef>
            </a:pP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други</a:t>
            </a:r>
            <a:r>
              <a:rPr sz="3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е).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73189" y="5300539"/>
            <a:ext cx="334477" cy="431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9436" y="188418"/>
            <a:ext cx="7988244" cy="6041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622" marR="39873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Механизм</a:t>
            </a:r>
            <a:r>
              <a:rPr sz="3200" b="1" spc="-158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действия анксиолитиков</a:t>
            </a:r>
            <a:endParaRPr sz="3200" dirty="0">
              <a:latin typeface="Arial"/>
              <a:cs typeface="Arial"/>
            </a:endParaRPr>
          </a:p>
          <a:p>
            <a:pPr marL="13004" indent="0">
              <a:lnSpc>
                <a:spcPts val="2759"/>
              </a:lnSpc>
              <a:spcBef>
                <a:spcPts val="2516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Механизм действия бензодиазепинов связан с те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 dirty="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что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ни являются агонистами бензодиазепиновых </a:t>
            </a:r>
            <a:endParaRPr sz="2400" dirty="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рецепторов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ω1,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ω2 и ω5), которые тесно связаны с </a:t>
            </a:r>
            <a:endParaRPr sz="2400" dirty="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ГАМКА рецепторами.</a:t>
            </a:r>
            <a:endParaRPr sz="2400" dirty="0">
              <a:latin typeface="Arial"/>
              <a:cs typeface="Arial"/>
            </a:endParaRPr>
          </a:p>
          <a:p>
            <a:pPr marL="13004" marR="342290" indent="0">
              <a:lnSpc>
                <a:spcPts val="2759"/>
              </a:lnSpc>
              <a:spcBef>
                <a:spcPts val="11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тимуляции бензодиазепиновых рецепторов </a:t>
            </a:r>
            <a:endParaRPr sz="2400" dirty="0">
              <a:latin typeface="Arial"/>
              <a:cs typeface="Arial"/>
            </a:endParaRPr>
          </a:p>
          <a:p>
            <a:pPr marL="13004" marR="342290">
              <a:lnSpc>
                <a:spcPts val="2759"/>
              </a:lnSpc>
            </a:pP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наблюдается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ктивация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smtClean="0">
                <a:solidFill>
                  <a:srgbClr val="FFFF00"/>
                </a:solidFill>
                <a:latin typeface="Arial"/>
                <a:cs typeface="Arial"/>
              </a:rPr>
              <a:t>ГАМ</a:t>
            </a:r>
            <a:r>
              <a:rPr sz="2400" b="1" spc="4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400" b="1" spc="0" smtClean="0">
                <a:solidFill>
                  <a:srgbClr val="FFFF00"/>
                </a:solidFill>
                <a:latin typeface="Arial"/>
                <a:cs typeface="Arial"/>
              </a:rPr>
              <a:t>- рецепторов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328635" indent="304">
              <a:lnSpc>
                <a:spcPts val="2300"/>
              </a:lnSpc>
              <a:spcBef>
                <a:spcPts val="265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Поэтому взаимодействие бензодиазепинов с одноименными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ецепторами проявляется в виде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ГАМ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К-миметического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э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ффект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3309" marR="20543" indent="-304">
              <a:lnSpc>
                <a:spcPts val="2300"/>
              </a:lnSpc>
              <a:spcBef>
                <a:spcPts val="58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этом повышается частота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ткрывания каналов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дл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я 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оно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что увеличивает входящий ток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l.</a:t>
            </a:r>
            <a:endParaRPr sz="2400" dirty="0">
              <a:latin typeface="Arial"/>
              <a:cs typeface="Arial"/>
            </a:endParaRPr>
          </a:p>
          <a:p>
            <a:pPr marL="14223" marR="738581" indent="-609">
              <a:lnSpc>
                <a:spcPts val="2759"/>
              </a:lnSpc>
              <a:spcBef>
                <a:spcPts val="422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Возникает гиперполяризация мембраны и </a:t>
            </a:r>
            <a:endParaRPr sz="2400" dirty="0">
              <a:latin typeface="Arial"/>
              <a:cs typeface="Arial"/>
            </a:endParaRPr>
          </a:p>
          <a:p>
            <a:pPr marL="14223" marR="738581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угнетение нейрональной активности </a:t>
            </a:r>
            <a:endParaRPr sz="2400" dirty="0">
              <a:latin typeface="Arial"/>
              <a:cs typeface="Arial"/>
            </a:endParaRPr>
          </a:p>
          <a:p>
            <a:pPr marL="14223" marR="738581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префронтальной коры, лимбической систем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 dirty="0">
              <a:latin typeface="Arial"/>
              <a:cs typeface="Arial"/>
            </a:endParaRPr>
          </a:p>
          <a:p>
            <a:pPr marL="14223" marR="738581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таламуса и гипоталамус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ответственных за </a:t>
            </a:r>
            <a:endParaRPr sz="2400" dirty="0">
              <a:latin typeface="Arial"/>
              <a:cs typeface="Arial"/>
            </a:endParaRPr>
          </a:p>
          <a:p>
            <a:pPr marL="14223" marR="738581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реализацию эмоциональных реакций.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41" y="9358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841" y="217702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841" y="3126173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41" y="407532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51" y="473185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92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5887" y="2995295"/>
            <a:ext cx="3745229" cy="3529584"/>
          </a:xfrm>
          <a:custGeom>
            <a:avLst/>
            <a:gdLst/>
            <a:ahLst/>
            <a:cxnLst/>
            <a:rect l="l" t="t" r="r" b="b"/>
            <a:pathLst>
              <a:path w="3745229" h="3529584">
                <a:moveTo>
                  <a:pt x="1872233" y="0"/>
                </a:moveTo>
                <a:lnTo>
                  <a:pt x="1718677" y="5850"/>
                </a:lnTo>
                <a:lnTo>
                  <a:pt x="1568541" y="23100"/>
                </a:lnTo>
                <a:lnTo>
                  <a:pt x="1422305" y="51293"/>
                </a:lnTo>
                <a:lnTo>
                  <a:pt x="1280452" y="89976"/>
                </a:lnTo>
                <a:lnTo>
                  <a:pt x="1143464" y="138695"/>
                </a:lnTo>
                <a:lnTo>
                  <a:pt x="1011822" y="196996"/>
                </a:lnTo>
                <a:lnTo>
                  <a:pt x="886008" y="264423"/>
                </a:lnTo>
                <a:lnTo>
                  <a:pt x="766504" y="340522"/>
                </a:lnTo>
                <a:lnTo>
                  <a:pt x="653792" y="424840"/>
                </a:lnTo>
                <a:lnTo>
                  <a:pt x="548354" y="516921"/>
                </a:lnTo>
                <a:lnTo>
                  <a:pt x="450670" y="616312"/>
                </a:lnTo>
                <a:lnTo>
                  <a:pt x="361224" y="722558"/>
                </a:lnTo>
                <a:lnTo>
                  <a:pt x="280497" y="835205"/>
                </a:lnTo>
                <a:lnTo>
                  <a:pt x="208970" y="953799"/>
                </a:lnTo>
                <a:lnTo>
                  <a:pt x="147125" y="1077884"/>
                </a:lnTo>
                <a:lnTo>
                  <a:pt x="95445" y="1207008"/>
                </a:lnTo>
                <a:lnTo>
                  <a:pt x="54410" y="1340714"/>
                </a:lnTo>
                <a:lnTo>
                  <a:pt x="24503" y="1478550"/>
                </a:lnTo>
                <a:lnTo>
                  <a:pt x="6206" y="1620061"/>
                </a:lnTo>
                <a:lnTo>
                  <a:pt x="0" y="1764792"/>
                </a:lnTo>
                <a:lnTo>
                  <a:pt x="6206" y="1909522"/>
                </a:lnTo>
                <a:lnTo>
                  <a:pt x="24503" y="2051033"/>
                </a:lnTo>
                <a:lnTo>
                  <a:pt x="54410" y="2188869"/>
                </a:lnTo>
                <a:lnTo>
                  <a:pt x="95445" y="2322576"/>
                </a:lnTo>
                <a:lnTo>
                  <a:pt x="147125" y="2451699"/>
                </a:lnTo>
                <a:lnTo>
                  <a:pt x="208970" y="2575784"/>
                </a:lnTo>
                <a:lnTo>
                  <a:pt x="280497" y="2694378"/>
                </a:lnTo>
                <a:lnTo>
                  <a:pt x="361224" y="2807025"/>
                </a:lnTo>
                <a:lnTo>
                  <a:pt x="450670" y="2913271"/>
                </a:lnTo>
                <a:lnTo>
                  <a:pt x="548354" y="3012662"/>
                </a:lnTo>
                <a:lnTo>
                  <a:pt x="653792" y="3104743"/>
                </a:lnTo>
                <a:lnTo>
                  <a:pt x="766504" y="3189061"/>
                </a:lnTo>
                <a:lnTo>
                  <a:pt x="886008" y="3265160"/>
                </a:lnTo>
                <a:lnTo>
                  <a:pt x="1011822" y="3332587"/>
                </a:lnTo>
                <a:lnTo>
                  <a:pt x="1143464" y="3390888"/>
                </a:lnTo>
                <a:lnTo>
                  <a:pt x="1280452" y="3439607"/>
                </a:lnTo>
                <a:lnTo>
                  <a:pt x="1422305" y="3478290"/>
                </a:lnTo>
                <a:lnTo>
                  <a:pt x="1568541" y="3506483"/>
                </a:lnTo>
                <a:lnTo>
                  <a:pt x="1718677" y="3523733"/>
                </a:lnTo>
                <a:lnTo>
                  <a:pt x="1872234" y="3529584"/>
                </a:lnTo>
                <a:lnTo>
                  <a:pt x="2025898" y="3523733"/>
                </a:lnTo>
                <a:lnTo>
                  <a:pt x="2176133" y="3506483"/>
                </a:lnTo>
                <a:lnTo>
                  <a:pt x="2322456" y="3478290"/>
                </a:lnTo>
                <a:lnTo>
                  <a:pt x="2464387" y="3439607"/>
                </a:lnTo>
                <a:lnTo>
                  <a:pt x="2601444" y="3390888"/>
                </a:lnTo>
                <a:lnTo>
                  <a:pt x="2733146" y="3332587"/>
                </a:lnTo>
                <a:lnTo>
                  <a:pt x="2859011" y="3265160"/>
                </a:lnTo>
                <a:lnTo>
                  <a:pt x="2978560" y="3189061"/>
                </a:lnTo>
                <a:lnTo>
                  <a:pt x="3091310" y="3104743"/>
                </a:lnTo>
                <a:lnTo>
                  <a:pt x="3196780" y="3012662"/>
                </a:lnTo>
                <a:lnTo>
                  <a:pt x="3294489" y="2913271"/>
                </a:lnTo>
                <a:lnTo>
                  <a:pt x="3383956" y="2807025"/>
                </a:lnTo>
                <a:lnTo>
                  <a:pt x="3464700" y="2694378"/>
                </a:lnTo>
                <a:lnTo>
                  <a:pt x="3536239" y="2575784"/>
                </a:lnTo>
                <a:lnTo>
                  <a:pt x="3598092" y="2451699"/>
                </a:lnTo>
                <a:lnTo>
                  <a:pt x="3649778" y="2322575"/>
                </a:lnTo>
                <a:lnTo>
                  <a:pt x="3690816" y="2188869"/>
                </a:lnTo>
                <a:lnTo>
                  <a:pt x="3720725" y="2051033"/>
                </a:lnTo>
                <a:lnTo>
                  <a:pt x="3739023" y="1909522"/>
                </a:lnTo>
                <a:lnTo>
                  <a:pt x="3745229" y="1764792"/>
                </a:lnTo>
                <a:lnTo>
                  <a:pt x="3739023" y="1620061"/>
                </a:lnTo>
                <a:lnTo>
                  <a:pt x="3720725" y="1478550"/>
                </a:lnTo>
                <a:lnTo>
                  <a:pt x="3690816" y="1340714"/>
                </a:lnTo>
                <a:lnTo>
                  <a:pt x="3649778" y="1207008"/>
                </a:lnTo>
                <a:lnTo>
                  <a:pt x="3598092" y="1077884"/>
                </a:lnTo>
                <a:lnTo>
                  <a:pt x="3536239" y="953799"/>
                </a:lnTo>
                <a:lnTo>
                  <a:pt x="3464700" y="835205"/>
                </a:lnTo>
                <a:lnTo>
                  <a:pt x="3383956" y="722558"/>
                </a:lnTo>
                <a:lnTo>
                  <a:pt x="3294489" y="616312"/>
                </a:lnTo>
                <a:lnTo>
                  <a:pt x="3196780" y="516921"/>
                </a:lnTo>
                <a:lnTo>
                  <a:pt x="3091310" y="424840"/>
                </a:lnTo>
                <a:lnTo>
                  <a:pt x="2978560" y="340522"/>
                </a:lnTo>
                <a:lnTo>
                  <a:pt x="2859011" y="264423"/>
                </a:lnTo>
                <a:lnTo>
                  <a:pt x="2733146" y="196996"/>
                </a:lnTo>
                <a:lnTo>
                  <a:pt x="2601444" y="138695"/>
                </a:lnTo>
                <a:lnTo>
                  <a:pt x="2464387" y="89976"/>
                </a:lnTo>
                <a:lnTo>
                  <a:pt x="2322456" y="51293"/>
                </a:lnTo>
                <a:lnTo>
                  <a:pt x="2176133" y="23100"/>
                </a:lnTo>
                <a:lnTo>
                  <a:pt x="2025898" y="5850"/>
                </a:lnTo>
                <a:lnTo>
                  <a:pt x="1872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55887" y="2995295"/>
            <a:ext cx="3745229" cy="3529584"/>
          </a:xfrm>
          <a:custGeom>
            <a:avLst/>
            <a:gdLst/>
            <a:ahLst/>
            <a:cxnLst/>
            <a:rect l="l" t="t" r="r" b="b"/>
            <a:pathLst>
              <a:path w="3745229" h="3529584">
                <a:moveTo>
                  <a:pt x="1872233" y="0"/>
                </a:moveTo>
                <a:lnTo>
                  <a:pt x="1718677" y="5850"/>
                </a:lnTo>
                <a:lnTo>
                  <a:pt x="1568541" y="23100"/>
                </a:lnTo>
                <a:lnTo>
                  <a:pt x="1422305" y="51293"/>
                </a:lnTo>
                <a:lnTo>
                  <a:pt x="1280452" y="89976"/>
                </a:lnTo>
                <a:lnTo>
                  <a:pt x="1143464" y="138695"/>
                </a:lnTo>
                <a:lnTo>
                  <a:pt x="1011822" y="196996"/>
                </a:lnTo>
                <a:lnTo>
                  <a:pt x="886008" y="264423"/>
                </a:lnTo>
                <a:lnTo>
                  <a:pt x="766504" y="340522"/>
                </a:lnTo>
                <a:lnTo>
                  <a:pt x="653792" y="424840"/>
                </a:lnTo>
                <a:lnTo>
                  <a:pt x="548354" y="516921"/>
                </a:lnTo>
                <a:lnTo>
                  <a:pt x="450670" y="616312"/>
                </a:lnTo>
                <a:lnTo>
                  <a:pt x="361224" y="722558"/>
                </a:lnTo>
                <a:lnTo>
                  <a:pt x="280497" y="835205"/>
                </a:lnTo>
                <a:lnTo>
                  <a:pt x="208970" y="953799"/>
                </a:lnTo>
                <a:lnTo>
                  <a:pt x="147125" y="1077884"/>
                </a:lnTo>
                <a:lnTo>
                  <a:pt x="95445" y="1207008"/>
                </a:lnTo>
                <a:lnTo>
                  <a:pt x="54410" y="1340714"/>
                </a:lnTo>
                <a:lnTo>
                  <a:pt x="24503" y="1478550"/>
                </a:lnTo>
                <a:lnTo>
                  <a:pt x="6206" y="1620061"/>
                </a:lnTo>
                <a:lnTo>
                  <a:pt x="0" y="1764792"/>
                </a:lnTo>
                <a:lnTo>
                  <a:pt x="6206" y="1909522"/>
                </a:lnTo>
                <a:lnTo>
                  <a:pt x="24503" y="2051033"/>
                </a:lnTo>
                <a:lnTo>
                  <a:pt x="54410" y="2188869"/>
                </a:lnTo>
                <a:lnTo>
                  <a:pt x="95445" y="2322576"/>
                </a:lnTo>
                <a:lnTo>
                  <a:pt x="147125" y="2451699"/>
                </a:lnTo>
                <a:lnTo>
                  <a:pt x="208970" y="2575784"/>
                </a:lnTo>
                <a:lnTo>
                  <a:pt x="280497" y="2694378"/>
                </a:lnTo>
                <a:lnTo>
                  <a:pt x="361224" y="2807025"/>
                </a:lnTo>
                <a:lnTo>
                  <a:pt x="450670" y="2913271"/>
                </a:lnTo>
                <a:lnTo>
                  <a:pt x="548354" y="3012662"/>
                </a:lnTo>
                <a:lnTo>
                  <a:pt x="653792" y="3104743"/>
                </a:lnTo>
                <a:lnTo>
                  <a:pt x="766504" y="3189061"/>
                </a:lnTo>
                <a:lnTo>
                  <a:pt x="886008" y="3265160"/>
                </a:lnTo>
                <a:lnTo>
                  <a:pt x="1011822" y="3332587"/>
                </a:lnTo>
                <a:lnTo>
                  <a:pt x="1143464" y="3390888"/>
                </a:lnTo>
                <a:lnTo>
                  <a:pt x="1280452" y="3439607"/>
                </a:lnTo>
                <a:lnTo>
                  <a:pt x="1422305" y="3478290"/>
                </a:lnTo>
                <a:lnTo>
                  <a:pt x="1568541" y="3506483"/>
                </a:lnTo>
                <a:lnTo>
                  <a:pt x="1718677" y="3523733"/>
                </a:lnTo>
                <a:lnTo>
                  <a:pt x="1872234" y="3529584"/>
                </a:lnTo>
                <a:lnTo>
                  <a:pt x="2025898" y="3523733"/>
                </a:lnTo>
                <a:lnTo>
                  <a:pt x="2176133" y="3506483"/>
                </a:lnTo>
                <a:lnTo>
                  <a:pt x="2322456" y="3478290"/>
                </a:lnTo>
                <a:lnTo>
                  <a:pt x="2464387" y="3439607"/>
                </a:lnTo>
                <a:lnTo>
                  <a:pt x="2601444" y="3390888"/>
                </a:lnTo>
                <a:lnTo>
                  <a:pt x="2733146" y="3332587"/>
                </a:lnTo>
                <a:lnTo>
                  <a:pt x="2859011" y="3265160"/>
                </a:lnTo>
                <a:lnTo>
                  <a:pt x="2978560" y="3189061"/>
                </a:lnTo>
                <a:lnTo>
                  <a:pt x="3091310" y="3104743"/>
                </a:lnTo>
                <a:lnTo>
                  <a:pt x="3196780" y="3012662"/>
                </a:lnTo>
                <a:lnTo>
                  <a:pt x="3294489" y="2913271"/>
                </a:lnTo>
                <a:lnTo>
                  <a:pt x="3383956" y="2807025"/>
                </a:lnTo>
                <a:lnTo>
                  <a:pt x="3464700" y="2694378"/>
                </a:lnTo>
                <a:lnTo>
                  <a:pt x="3536239" y="2575784"/>
                </a:lnTo>
                <a:lnTo>
                  <a:pt x="3598092" y="2451699"/>
                </a:lnTo>
                <a:lnTo>
                  <a:pt x="3649778" y="2322575"/>
                </a:lnTo>
                <a:lnTo>
                  <a:pt x="3690816" y="2188869"/>
                </a:lnTo>
                <a:lnTo>
                  <a:pt x="3720725" y="2051033"/>
                </a:lnTo>
                <a:lnTo>
                  <a:pt x="3739023" y="1909522"/>
                </a:lnTo>
                <a:lnTo>
                  <a:pt x="3745229" y="1764792"/>
                </a:lnTo>
                <a:lnTo>
                  <a:pt x="3739023" y="1620061"/>
                </a:lnTo>
                <a:lnTo>
                  <a:pt x="3720725" y="1478550"/>
                </a:lnTo>
                <a:lnTo>
                  <a:pt x="3690816" y="1340714"/>
                </a:lnTo>
                <a:lnTo>
                  <a:pt x="3649778" y="1207008"/>
                </a:lnTo>
                <a:lnTo>
                  <a:pt x="3598092" y="1077884"/>
                </a:lnTo>
                <a:lnTo>
                  <a:pt x="3536239" y="953799"/>
                </a:lnTo>
                <a:lnTo>
                  <a:pt x="3464700" y="835205"/>
                </a:lnTo>
                <a:lnTo>
                  <a:pt x="3383956" y="722558"/>
                </a:lnTo>
                <a:lnTo>
                  <a:pt x="3294489" y="616312"/>
                </a:lnTo>
                <a:lnTo>
                  <a:pt x="3196780" y="516921"/>
                </a:lnTo>
                <a:lnTo>
                  <a:pt x="3091310" y="424840"/>
                </a:lnTo>
                <a:lnTo>
                  <a:pt x="2978560" y="340522"/>
                </a:lnTo>
                <a:lnTo>
                  <a:pt x="2859011" y="264423"/>
                </a:lnTo>
                <a:lnTo>
                  <a:pt x="2733146" y="196996"/>
                </a:lnTo>
                <a:lnTo>
                  <a:pt x="2601444" y="138695"/>
                </a:lnTo>
                <a:lnTo>
                  <a:pt x="2464387" y="89976"/>
                </a:lnTo>
                <a:lnTo>
                  <a:pt x="2322456" y="51293"/>
                </a:lnTo>
                <a:lnTo>
                  <a:pt x="2176133" y="23100"/>
                </a:lnTo>
                <a:lnTo>
                  <a:pt x="2025898" y="5850"/>
                </a:lnTo>
                <a:lnTo>
                  <a:pt x="1872233" y="0"/>
                </a:lnTo>
                <a:close/>
              </a:path>
            </a:pathLst>
          </a:custGeom>
          <a:ln w="57150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79587" y="4990973"/>
            <a:ext cx="1309878" cy="1305306"/>
          </a:xfrm>
          <a:custGeom>
            <a:avLst/>
            <a:gdLst/>
            <a:ahLst/>
            <a:cxnLst/>
            <a:rect l="l" t="t" r="r" b="b"/>
            <a:pathLst>
              <a:path w="1309877" h="1305305">
                <a:moveTo>
                  <a:pt x="0" y="378713"/>
                </a:moveTo>
                <a:lnTo>
                  <a:pt x="375666" y="1305305"/>
                </a:lnTo>
                <a:lnTo>
                  <a:pt x="1309878" y="926591"/>
                </a:lnTo>
                <a:lnTo>
                  <a:pt x="934212" y="0"/>
                </a:lnTo>
                <a:lnTo>
                  <a:pt x="0" y="37871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79587" y="4990973"/>
            <a:ext cx="1309878" cy="1305306"/>
          </a:xfrm>
          <a:custGeom>
            <a:avLst/>
            <a:gdLst/>
            <a:ahLst/>
            <a:cxnLst/>
            <a:rect l="l" t="t" r="r" b="b"/>
            <a:pathLst>
              <a:path w="1309877" h="1305305">
                <a:moveTo>
                  <a:pt x="0" y="378713"/>
                </a:moveTo>
                <a:lnTo>
                  <a:pt x="375666" y="1305305"/>
                </a:lnTo>
                <a:lnTo>
                  <a:pt x="1309878" y="926591"/>
                </a:lnTo>
                <a:lnTo>
                  <a:pt x="934212" y="0"/>
                </a:lnTo>
                <a:lnTo>
                  <a:pt x="0" y="378713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69813" y="5002403"/>
            <a:ext cx="1271778" cy="1242822"/>
          </a:xfrm>
          <a:custGeom>
            <a:avLst/>
            <a:gdLst/>
            <a:ahLst/>
            <a:cxnLst/>
            <a:rect l="l" t="t" r="r" b="b"/>
            <a:pathLst>
              <a:path w="1271777" h="1242822">
                <a:moveTo>
                  <a:pt x="360425" y="0"/>
                </a:moveTo>
                <a:lnTo>
                  <a:pt x="0" y="862584"/>
                </a:lnTo>
                <a:lnTo>
                  <a:pt x="911352" y="1242822"/>
                </a:lnTo>
                <a:lnTo>
                  <a:pt x="1271778" y="380238"/>
                </a:lnTo>
                <a:lnTo>
                  <a:pt x="36042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69813" y="5002403"/>
            <a:ext cx="1271778" cy="1242822"/>
          </a:xfrm>
          <a:custGeom>
            <a:avLst/>
            <a:gdLst/>
            <a:ahLst/>
            <a:cxnLst/>
            <a:rect l="l" t="t" r="r" b="b"/>
            <a:pathLst>
              <a:path w="1271777" h="1242822">
                <a:moveTo>
                  <a:pt x="360425" y="0"/>
                </a:moveTo>
                <a:lnTo>
                  <a:pt x="0" y="862584"/>
                </a:lnTo>
                <a:lnTo>
                  <a:pt x="911352" y="1242822"/>
                </a:lnTo>
                <a:lnTo>
                  <a:pt x="1271778" y="380238"/>
                </a:lnTo>
                <a:lnTo>
                  <a:pt x="360425" y="0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30495" y="4639691"/>
            <a:ext cx="493776" cy="310134"/>
          </a:xfrm>
          <a:custGeom>
            <a:avLst/>
            <a:gdLst/>
            <a:ahLst/>
            <a:cxnLst/>
            <a:rect l="l" t="t" r="r" b="b"/>
            <a:pathLst>
              <a:path w="493775" h="310134">
                <a:moveTo>
                  <a:pt x="493775" y="155448"/>
                </a:moveTo>
                <a:lnTo>
                  <a:pt x="0" y="0"/>
                </a:lnTo>
                <a:lnTo>
                  <a:pt x="0" y="310134"/>
                </a:lnTo>
                <a:lnTo>
                  <a:pt x="493775" y="15544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92941" y="4030853"/>
            <a:ext cx="473202" cy="418338"/>
          </a:xfrm>
          <a:custGeom>
            <a:avLst/>
            <a:gdLst/>
            <a:ahLst/>
            <a:cxnLst/>
            <a:rect l="l" t="t" r="r" b="b"/>
            <a:pathLst>
              <a:path w="473201" h="418338">
                <a:moveTo>
                  <a:pt x="473201" y="0"/>
                </a:moveTo>
                <a:lnTo>
                  <a:pt x="0" y="198882"/>
                </a:lnTo>
                <a:lnTo>
                  <a:pt x="248411" y="418338"/>
                </a:lnTo>
                <a:lnTo>
                  <a:pt x="4732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25251" y="3714623"/>
            <a:ext cx="351281" cy="435864"/>
          </a:xfrm>
          <a:custGeom>
            <a:avLst/>
            <a:gdLst/>
            <a:ahLst/>
            <a:cxnLst/>
            <a:rect l="l" t="t" r="r" b="b"/>
            <a:pathLst>
              <a:path w="351282" h="435863">
                <a:moveTo>
                  <a:pt x="175260" y="0"/>
                </a:moveTo>
                <a:lnTo>
                  <a:pt x="0" y="435864"/>
                </a:lnTo>
                <a:lnTo>
                  <a:pt x="351282" y="435864"/>
                </a:lnTo>
                <a:lnTo>
                  <a:pt x="1752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34879" y="4030853"/>
            <a:ext cx="473964" cy="418338"/>
          </a:xfrm>
          <a:custGeom>
            <a:avLst/>
            <a:gdLst/>
            <a:ahLst/>
            <a:cxnLst/>
            <a:rect l="l" t="t" r="r" b="b"/>
            <a:pathLst>
              <a:path w="473963" h="418338">
                <a:moveTo>
                  <a:pt x="0" y="0"/>
                </a:moveTo>
                <a:lnTo>
                  <a:pt x="225552" y="418338"/>
                </a:lnTo>
                <a:lnTo>
                  <a:pt x="473964" y="1988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76739" y="4639691"/>
            <a:ext cx="493776" cy="310134"/>
          </a:xfrm>
          <a:custGeom>
            <a:avLst/>
            <a:gdLst/>
            <a:ahLst/>
            <a:cxnLst/>
            <a:rect l="l" t="t" r="r" b="b"/>
            <a:pathLst>
              <a:path w="493775" h="310134">
                <a:moveTo>
                  <a:pt x="0" y="155448"/>
                </a:moveTo>
                <a:lnTo>
                  <a:pt x="493776" y="310134"/>
                </a:lnTo>
                <a:lnTo>
                  <a:pt x="493776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34879" y="5141087"/>
            <a:ext cx="473964" cy="417576"/>
          </a:xfrm>
          <a:custGeom>
            <a:avLst/>
            <a:gdLst/>
            <a:ahLst/>
            <a:cxnLst/>
            <a:rect l="l" t="t" r="r" b="b"/>
            <a:pathLst>
              <a:path w="473963" h="417575">
                <a:moveTo>
                  <a:pt x="0" y="417575"/>
                </a:moveTo>
                <a:lnTo>
                  <a:pt x="473964" y="219455"/>
                </a:lnTo>
                <a:lnTo>
                  <a:pt x="225551" y="0"/>
                </a:lnTo>
                <a:lnTo>
                  <a:pt x="0" y="417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25251" y="5439029"/>
            <a:ext cx="351282" cy="435864"/>
          </a:xfrm>
          <a:custGeom>
            <a:avLst/>
            <a:gdLst/>
            <a:ahLst/>
            <a:cxnLst/>
            <a:rect l="l" t="t" r="r" b="b"/>
            <a:pathLst>
              <a:path w="351282" h="435863">
                <a:moveTo>
                  <a:pt x="175260" y="435863"/>
                </a:moveTo>
                <a:lnTo>
                  <a:pt x="351282" y="0"/>
                </a:lnTo>
                <a:lnTo>
                  <a:pt x="0" y="0"/>
                </a:lnTo>
                <a:lnTo>
                  <a:pt x="175260" y="43586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92941" y="5141087"/>
            <a:ext cx="473202" cy="417576"/>
          </a:xfrm>
          <a:custGeom>
            <a:avLst/>
            <a:gdLst/>
            <a:ahLst/>
            <a:cxnLst/>
            <a:rect l="l" t="t" r="r" b="b"/>
            <a:pathLst>
              <a:path w="473201" h="417575">
                <a:moveTo>
                  <a:pt x="473201" y="417575"/>
                </a:moveTo>
                <a:lnTo>
                  <a:pt x="248411" y="0"/>
                </a:lnTo>
                <a:lnTo>
                  <a:pt x="0" y="219455"/>
                </a:lnTo>
                <a:lnTo>
                  <a:pt x="473201" y="417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88625" y="4254881"/>
            <a:ext cx="1223772" cy="1080516"/>
          </a:xfrm>
          <a:custGeom>
            <a:avLst/>
            <a:gdLst/>
            <a:ahLst/>
            <a:cxnLst/>
            <a:rect l="l" t="t" r="r" b="b"/>
            <a:pathLst>
              <a:path w="1223772" h="1080515">
                <a:moveTo>
                  <a:pt x="611886" y="0"/>
                </a:moveTo>
                <a:lnTo>
                  <a:pt x="561751" y="1788"/>
                </a:lnTo>
                <a:lnTo>
                  <a:pt x="512724" y="7062"/>
                </a:lnTo>
                <a:lnTo>
                  <a:pt x="464962" y="15682"/>
                </a:lnTo>
                <a:lnTo>
                  <a:pt x="418624" y="27511"/>
                </a:lnTo>
                <a:lnTo>
                  <a:pt x="373868" y="42410"/>
                </a:lnTo>
                <a:lnTo>
                  <a:pt x="330852" y="60240"/>
                </a:lnTo>
                <a:lnTo>
                  <a:pt x="289734" y="80864"/>
                </a:lnTo>
                <a:lnTo>
                  <a:pt x="250673" y="104144"/>
                </a:lnTo>
                <a:lnTo>
                  <a:pt x="213827" y="129940"/>
                </a:lnTo>
                <a:lnTo>
                  <a:pt x="179355" y="158114"/>
                </a:lnTo>
                <a:lnTo>
                  <a:pt x="147415" y="188530"/>
                </a:lnTo>
                <a:lnTo>
                  <a:pt x="118164" y="221047"/>
                </a:lnTo>
                <a:lnTo>
                  <a:pt x="91762" y="255527"/>
                </a:lnTo>
                <a:lnTo>
                  <a:pt x="68367" y="291833"/>
                </a:lnTo>
                <a:lnTo>
                  <a:pt x="48136" y="329826"/>
                </a:lnTo>
                <a:lnTo>
                  <a:pt x="31229" y="369368"/>
                </a:lnTo>
                <a:lnTo>
                  <a:pt x="17804" y="410321"/>
                </a:lnTo>
                <a:lnTo>
                  <a:pt x="8018" y="452545"/>
                </a:lnTo>
                <a:lnTo>
                  <a:pt x="2031" y="495904"/>
                </a:lnTo>
                <a:lnTo>
                  <a:pt x="0" y="540258"/>
                </a:lnTo>
                <a:lnTo>
                  <a:pt x="2031" y="584508"/>
                </a:lnTo>
                <a:lnTo>
                  <a:pt x="8018" y="627785"/>
                </a:lnTo>
                <a:lnTo>
                  <a:pt x="17804" y="669947"/>
                </a:lnTo>
                <a:lnTo>
                  <a:pt x="31229" y="710854"/>
                </a:lnTo>
                <a:lnTo>
                  <a:pt x="48136" y="750367"/>
                </a:lnTo>
                <a:lnTo>
                  <a:pt x="68367" y="788346"/>
                </a:lnTo>
                <a:lnTo>
                  <a:pt x="91762" y="824650"/>
                </a:lnTo>
                <a:lnTo>
                  <a:pt x="118164" y="859139"/>
                </a:lnTo>
                <a:lnTo>
                  <a:pt x="147415" y="891674"/>
                </a:lnTo>
                <a:lnTo>
                  <a:pt x="179355" y="922115"/>
                </a:lnTo>
                <a:lnTo>
                  <a:pt x="213827" y="950321"/>
                </a:lnTo>
                <a:lnTo>
                  <a:pt x="250673" y="976152"/>
                </a:lnTo>
                <a:lnTo>
                  <a:pt x="289734" y="999469"/>
                </a:lnTo>
                <a:lnTo>
                  <a:pt x="330852" y="1020131"/>
                </a:lnTo>
                <a:lnTo>
                  <a:pt x="373868" y="1037998"/>
                </a:lnTo>
                <a:lnTo>
                  <a:pt x="418624" y="1052931"/>
                </a:lnTo>
                <a:lnTo>
                  <a:pt x="464962" y="1064789"/>
                </a:lnTo>
                <a:lnTo>
                  <a:pt x="512724" y="1073433"/>
                </a:lnTo>
                <a:lnTo>
                  <a:pt x="561751" y="1078721"/>
                </a:lnTo>
                <a:lnTo>
                  <a:pt x="611886" y="1080516"/>
                </a:lnTo>
                <a:lnTo>
                  <a:pt x="662123" y="1078721"/>
                </a:lnTo>
                <a:lnTo>
                  <a:pt x="711232" y="1073433"/>
                </a:lnTo>
                <a:lnTo>
                  <a:pt x="759056" y="1064789"/>
                </a:lnTo>
                <a:lnTo>
                  <a:pt x="805440" y="1052931"/>
                </a:lnTo>
                <a:lnTo>
                  <a:pt x="850225" y="1037998"/>
                </a:lnTo>
                <a:lnTo>
                  <a:pt x="893256" y="1020131"/>
                </a:lnTo>
                <a:lnTo>
                  <a:pt x="934375" y="999469"/>
                </a:lnTo>
                <a:lnTo>
                  <a:pt x="973427" y="976152"/>
                </a:lnTo>
                <a:lnTo>
                  <a:pt x="1010255" y="950321"/>
                </a:lnTo>
                <a:lnTo>
                  <a:pt x="1044702" y="922115"/>
                </a:lnTo>
                <a:lnTo>
                  <a:pt x="1076611" y="891674"/>
                </a:lnTo>
                <a:lnTo>
                  <a:pt x="1105826" y="859139"/>
                </a:lnTo>
                <a:lnTo>
                  <a:pt x="1132191" y="824650"/>
                </a:lnTo>
                <a:lnTo>
                  <a:pt x="1155548" y="788346"/>
                </a:lnTo>
                <a:lnTo>
                  <a:pt x="1175742" y="750367"/>
                </a:lnTo>
                <a:lnTo>
                  <a:pt x="1192615" y="710854"/>
                </a:lnTo>
                <a:lnTo>
                  <a:pt x="1206011" y="669947"/>
                </a:lnTo>
                <a:lnTo>
                  <a:pt x="1215774" y="627785"/>
                </a:lnTo>
                <a:lnTo>
                  <a:pt x="1221746" y="584508"/>
                </a:lnTo>
                <a:lnTo>
                  <a:pt x="1223772" y="540258"/>
                </a:lnTo>
                <a:lnTo>
                  <a:pt x="1221746" y="495904"/>
                </a:lnTo>
                <a:lnTo>
                  <a:pt x="1215774" y="452545"/>
                </a:lnTo>
                <a:lnTo>
                  <a:pt x="1206011" y="410321"/>
                </a:lnTo>
                <a:lnTo>
                  <a:pt x="1192615" y="369368"/>
                </a:lnTo>
                <a:lnTo>
                  <a:pt x="1175742" y="329826"/>
                </a:lnTo>
                <a:lnTo>
                  <a:pt x="1155548" y="291833"/>
                </a:lnTo>
                <a:lnTo>
                  <a:pt x="1132191" y="255527"/>
                </a:lnTo>
                <a:lnTo>
                  <a:pt x="1105826" y="221047"/>
                </a:lnTo>
                <a:lnTo>
                  <a:pt x="1076611" y="188530"/>
                </a:lnTo>
                <a:lnTo>
                  <a:pt x="1044701" y="158114"/>
                </a:lnTo>
                <a:lnTo>
                  <a:pt x="1010255" y="129940"/>
                </a:lnTo>
                <a:lnTo>
                  <a:pt x="973427" y="104144"/>
                </a:lnTo>
                <a:lnTo>
                  <a:pt x="934375" y="80864"/>
                </a:lnTo>
                <a:lnTo>
                  <a:pt x="893256" y="60240"/>
                </a:lnTo>
                <a:lnTo>
                  <a:pt x="850225" y="42410"/>
                </a:lnTo>
                <a:lnTo>
                  <a:pt x="805440" y="27511"/>
                </a:lnTo>
                <a:lnTo>
                  <a:pt x="759056" y="15682"/>
                </a:lnTo>
                <a:lnTo>
                  <a:pt x="711232" y="7062"/>
                </a:lnTo>
                <a:lnTo>
                  <a:pt x="662123" y="1788"/>
                </a:lnTo>
                <a:lnTo>
                  <a:pt x="6118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0495" y="4639691"/>
            <a:ext cx="493776" cy="310134"/>
          </a:xfrm>
          <a:custGeom>
            <a:avLst/>
            <a:gdLst/>
            <a:ahLst/>
            <a:cxnLst/>
            <a:rect l="l" t="t" r="r" b="b"/>
            <a:pathLst>
              <a:path w="493775" h="310134">
                <a:moveTo>
                  <a:pt x="493775" y="155448"/>
                </a:moveTo>
                <a:lnTo>
                  <a:pt x="0" y="0"/>
                </a:lnTo>
                <a:lnTo>
                  <a:pt x="0" y="310134"/>
                </a:lnTo>
                <a:lnTo>
                  <a:pt x="493775" y="155448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92929" y="4030853"/>
            <a:ext cx="473202" cy="418338"/>
          </a:xfrm>
          <a:custGeom>
            <a:avLst/>
            <a:gdLst/>
            <a:ahLst/>
            <a:cxnLst/>
            <a:rect l="l" t="t" r="r" b="b"/>
            <a:pathLst>
              <a:path w="473201" h="418338">
                <a:moveTo>
                  <a:pt x="473201" y="0"/>
                </a:moveTo>
                <a:lnTo>
                  <a:pt x="0" y="198882"/>
                </a:lnTo>
                <a:lnTo>
                  <a:pt x="248411" y="418338"/>
                </a:lnTo>
                <a:lnTo>
                  <a:pt x="473201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25239" y="3714623"/>
            <a:ext cx="351281" cy="435864"/>
          </a:xfrm>
          <a:custGeom>
            <a:avLst/>
            <a:gdLst/>
            <a:ahLst/>
            <a:cxnLst/>
            <a:rect l="l" t="t" r="r" b="b"/>
            <a:pathLst>
              <a:path w="351282" h="435863">
                <a:moveTo>
                  <a:pt x="175260" y="0"/>
                </a:moveTo>
                <a:lnTo>
                  <a:pt x="0" y="435864"/>
                </a:lnTo>
                <a:lnTo>
                  <a:pt x="351282" y="435864"/>
                </a:lnTo>
                <a:lnTo>
                  <a:pt x="17526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34866" y="4030853"/>
            <a:ext cx="473964" cy="418338"/>
          </a:xfrm>
          <a:custGeom>
            <a:avLst/>
            <a:gdLst/>
            <a:ahLst/>
            <a:cxnLst/>
            <a:rect l="l" t="t" r="r" b="b"/>
            <a:pathLst>
              <a:path w="473963" h="418338">
                <a:moveTo>
                  <a:pt x="0" y="0"/>
                </a:moveTo>
                <a:lnTo>
                  <a:pt x="225552" y="418338"/>
                </a:lnTo>
                <a:lnTo>
                  <a:pt x="473964" y="1988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76727" y="4639691"/>
            <a:ext cx="493776" cy="310134"/>
          </a:xfrm>
          <a:custGeom>
            <a:avLst/>
            <a:gdLst/>
            <a:ahLst/>
            <a:cxnLst/>
            <a:rect l="l" t="t" r="r" b="b"/>
            <a:pathLst>
              <a:path w="493775" h="310134">
                <a:moveTo>
                  <a:pt x="0" y="155448"/>
                </a:moveTo>
                <a:lnTo>
                  <a:pt x="493776" y="310134"/>
                </a:lnTo>
                <a:lnTo>
                  <a:pt x="493776" y="0"/>
                </a:lnTo>
                <a:lnTo>
                  <a:pt x="0" y="155448"/>
                </a:lnTo>
                <a:close/>
              </a:path>
            </a:pathLst>
          </a:custGeom>
          <a:ln w="9524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34867" y="5141087"/>
            <a:ext cx="473964" cy="417576"/>
          </a:xfrm>
          <a:custGeom>
            <a:avLst/>
            <a:gdLst/>
            <a:ahLst/>
            <a:cxnLst/>
            <a:rect l="l" t="t" r="r" b="b"/>
            <a:pathLst>
              <a:path w="473963" h="417575">
                <a:moveTo>
                  <a:pt x="0" y="417575"/>
                </a:moveTo>
                <a:lnTo>
                  <a:pt x="473964" y="219455"/>
                </a:lnTo>
                <a:lnTo>
                  <a:pt x="225551" y="0"/>
                </a:lnTo>
                <a:lnTo>
                  <a:pt x="0" y="417575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25239" y="5439029"/>
            <a:ext cx="351282" cy="435864"/>
          </a:xfrm>
          <a:custGeom>
            <a:avLst/>
            <a:gdLst/>
            <a:ahLst/>
            <a:cxnLst/>
            <a:rect l="l" t="t" r="r" b="b"/>
            <a:pathLst>
              <a:path w="351282" h="435863">
                <a:moveTo>
                  <a:pt x="175260" y="435863"/>
                </a:moveTo>
                <a:lnTo>
                  <a:pt x="351282" y="0"/>
                </a:lnTo>
                <a:lnTo>
                  <a:pt x="0" y="0"/>
                </a:lnTo>
                <a:lnTo>
                  <a:pt x="175260" y="435863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2929" y="5141087"/>
            <a:ext cx="473202" cy="417576"/>
          </a:xfrm>
          <a:custGeom>
            <a:avLst/>
            <a:gdLst/>
            <a:ahLst/>
            <a:cxnLst/>
            <a:rect l="l" t="t" r="r" b="b"/>
            <a:pathLst>
              <a:path w="473201" h="417575">
                <a:moveTo>
                  <a:pt x="473201" y="417575"/>
                </a:moveTo>
                <a:lnTo>
                  <a:pt x="248411" y="0"/>
                </a:lnTo>
                <a:lnTo>
                  <a:pt x="0" y="219455"/>
                </a:lnTo>
                <a:lnTo>
                  <a:pt x="473201" y="417575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88613" y="4254881"/>
            <a:ext cx="1223772" cy="1080516"/>
          </a:xfrm>
          <a:custGeom>
            <a:avLst/>
            <a:gdLst/>
            <a:ahLst/>
            <a:cxnLst/>
            <a:rect l="l" t="t" r="r" b="b"/>
            <a:pathLst>
              <a:path w="1223772" h="1080515">
                <a:moveTo>
                  <a:pt x="611886" y="0"/>
                </a:moveTo>
                <a:lnTo>
                  <a:pt x="561751" y="1788"/>
                </a:lnTo>
                <a:lnTo>
                  <a:pt x="512724" y="7062"/>
                </a:lnTo>
                <a:lnTo>
                  <a:pt x="464962" y="15682"/>
                </a:lnTo>
                <a:lnTo>
                  <a:pt x="418624" y="27511"/>
                </a:lnTo>
                <a:lnTo>
                  <a:pt x="373868" y="42410"/>
                </a:lnTo>
                <a:lnTo>
                  <a:pt x="330852" y="60240"/>
                </a:lnTo>
                <a:lnTo>
                  <a:pt x="289734" y="80864"/>
                </a:lnTo>
                <a:lnTo>
                  <a:pt x="250673" y="104144"/>
                </a:lnTo>
                <a:lnTo>
                  <a:pt x="213827" y="129940"/>
                </a:lnTo>
                <a:lnTo>
                  <a:pt x="179355" y="158114"/>
                </a:lnTo>
                <a:lnTo>
                  <a:pt x="147415" y="188530"/>
                </a:lnTo>
                <a:lnTo>
                  <a:pt x="118164" y="221047"/>
                </a:lnTo>
                <a:lnTo>
                  <a:pt x="91762" y="255527"/>
                </a:lnTo>
                <a:lnTo>
                  <a:pt x="68367" y="291833"/>
                </a:lnTo>
                <a:lnTo>
                  <a:pt x="48136" y="329826"/>
                </a:lnTo>
                <a:lnTo>
                  <a:pt x="31229" y="369368"/>
                </a:lnTo>
                <a:lnTo>
                  <a:pt x="17804" y="410321"/>
                </a:lnTo>
                <a:lnTo>
                  <a:pt x="8018" y="452545"/>
                </a:lnTo>
                <a:lnTo>
                  <a:pt x="2031" y="495904"/>
                </a:lnTo>
                <a:lnTo>
                  <a:pt x="0" y="540258"/>
                </a:lnTo>
                <a:lnTo>
                  <a:pt x="2031" y="584508"/>
                </a:lnTo>
                <a:lnTo>
                  <a:pt x="8018" y="627785"/>
                </a:lnTo>
                <a:lnTo>
                  <a:pt x="17804" y="669947"/>
                </a:lnTo>
                <a:lnTo>
                  <a:pt x="31229" y="710854"/>
                </a:lnTo>
                <a:lnTo>
                  <a:pt x="48136" y="750367"/>
                </a:lnTo>
                <a:lnTo>
                  <a:pt x="68367" y="788346"/>
                </a:lnTo>
                <a:lnTo>
                  <a:pt x="91762" y="824650"/>
                </a:lnTo>
                <a:lnTo>
                  <a:pt x="118164" y="859139"/>
                </a:lnTo>
                <a:lnTo>
                  <a:pt x="147415" y="891674"/>
                </a:lnTo>
                <a:lnTo>
                  <a:pt x="179355" y="922115"/>
                </a:lnTo>
                <a:lnTo>
                  <a:pt x="213827" y="950321"/>
                </a:lnTo>
                <a:lnTo>
                  <a:pt x="250673" y="976152"/>
                </a:lnTo>
                <a:lnTo>
                  <a:pt x="289734" y="999469"/>
                </a:lnTo>
                <a:lnTo>
                  <a:pt x="330852" y="1020131"/>
                </a:lnTo>
                <a:lnTo>
                  <a:pt x="373868" y="1037998"/>
                </a:lnTo>
                <a:lnTo>
                  <a:pt x="418624" y="1052931"/>
                </a:lnTo>
                <a:lnTo>
                  <a:pt x="464962" y="1064789"/>
                </a:lnTo>
                <a:lnTo>
                  <a:pt x="512724" y="1073433"/>
                </a:lnTo>
                <a:lnTo>
                  <a:pt x="561751" y="1078721"/>
                </a:lnTo>
                <a:lnTo>
                  <a:pt x="611886" y="1080516"/>
                </a:lnTo>
                <a:lnTo>
                  <a:pt x="662123" y="1078721"/>
                </a:lnTo>
                <a:lnTo>
                  <a:pt x="711232" y="1073433"/>
                </a:lnTo>
                <a:lnTo>
                  <a:pt x="759056" y="1064789"/>
                </a:lnTo>
                <a:lnTo>
                  <a:pt x="805440" y="1052931"/>
                </a:lnTo>
                <a:lnTo>
                  <a:pt x="850225" y="1037998"/>
                </a:lnTo>
                <a:lnTo>
                  <a:pt x="893256" y="1020131"/>
                </a:lnTo>
                <a:lnTo>
                  <a:pt x="934375" y="999469"/>
                </a:lnTo>
                <a:lnTo>
                  <a:pt x="973427" y="976152"/>
                </a:lnTo>
                <a:lnTo>
                  <a:pt x="1010255" y="950321"/>
                </a:lnTo>
                <a:lnTo>
                  <a:pt x="1044702" y="922115"/>
                </a:lnTo>
                <a:lnTo>
                  <a:pt x="1076611" y="891674"/>
                </a:lnTo>
                <a:lnTo>
                  <a:pt x="1105826" y="859139"/>
                </a:lnTo>
                <a:lnTo>
                  <a:pt x="1132191" y="824650"/>
                </a:lnTo>
                <a:lnTo>
                  <a:pt x="1155548" y="788346"/>
                </a:lnTo>
                <a:lnTo>
                  <a:pt x="1175742" y="750367"/>
                </a:lnTo>
                <a:lnTo>
                  <a:pt x="1192615" y="710854"/>
                </a:lnTo>
                <a:lnTo>
                  <a:pt x="1206011" y="669947"/>
                </a:lnTo>
                <a:lnTo>
                  <a:pt x="1215774" y="627785"/>
                </a:lnTo>
                <a:lnTo>
                  <a:pt x="1221746" y="584508"/>
                </a:lnTo>
                <a:lnTo>
                  <a:pt x="1223772" y="540258"/>
                </a:lnTo>
                <a:lnTo>
                  <a:pt x="1221746" y="495904"/>
                </a:lnTo>
                <a:lnTo>
                  <a:pt x="1215774" y="452545"/>
                </a:lnTo>
                <a:lnTo>
                  <a:pt x="1206011" y="410321"/>
                </a:lnTo>
                <a:lnTo>
                  <a:pt x="1192615" y="369368"/>
                </a:lnTo>
                <a:lnTo>
                  <a:pt x="1175742" y="329826"/>
                </a:lnTo>
                <a:lnTo>
                  <a:pt x="1155548" y="291833"/>
                </a:lnTo>
                <a:lnTo>
                  <a:pt x="1132191" y="255527"/>
                </a:lnTo>
                <a:lnTo>
                  <a:pt x="1105826" y="221047"/>
                </a:lnTo>
                <a:lnTo>
                  <a:pt x="1076611" y="188530"/>
                </a:lnTo>
                <a:lnTo>
                  <a:pt x="1044701" y="158114"/>
                </a:lnTo>
                <a:lnTo>
                  <a:pt x="1010255" y="129940"/>
                </a:lnTo>
                <a:lnTo>
                  <a:pt x="973427" y="104144"/>
                </a:lnTo>
                <a:lnTo>
                  <a:pt x="934375" y="80864"/>
                </a:lnTo>
                <a:lnTo>
                  <a:pt x="893256" y="60240"/>
                </a:lnTo>
                <a:lnTo>
                  <a:pt x="850225" y="42410"/>
                </a:lnTo>
                <a:lnTo>
                  <a:pt x="805440" y="27511"/>
                </a:lnTo>
                <a:lnTo>
                  <a:pt x="759056" y="15682"/>
                </a:lnTo>
                <a:lnTo>
                  <a:pt x="711232" y="7062"/>
                </a:lnTo>
                <a:lnTo>
                  <a:pt x="662123" y="1788"/>
                </a:lnTo>
                <a:lnTo>
                  <a:pt x="611886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35641" y="2203577"/>
            <a:ext cx="1501902" cy="914400"/>
          </a:xfrm>
          <a:custGeom>
            <a:avLst/>
            <a:gdLst/>
            <a:ahLst/>
            <a:cxnLst/>
            <a:rect l="l" t="t" r="r" b="b"/>
            <a:pathLst>
              <a:path w="1501902" h="914400">
                <a:moveTo>
                  <a:pt x="1501902" y="914400"/>
                </a:moveTo>
                <a:lnTo>
                  <a:pt x="1126236" y="0"/>
                </a:lnTo>
                <a:lnTo>
                  <a:pt x="375665" y="0"/>
                </a:lnTo>
                <a:lnTo>
                  <a:pt x="0" y="914400"/>
                </a:lnTo>
                <a:lnTo>
                  <a:pt x="1501902" y="9144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35641" y="2203577"/>
            <a:ext cx="1501902" cy="914400"/>
          </a:xfrm>
          <a:custGeom>
            <a:avLst/>
            <a:gdLst/>
            <a:ahLst/>
            <a:cxnLst/>
            <a:rect l="l" t="t" r="r" b="b"/>
            <a:pathLst>
              <a:path w="1501902" h="914400">
                <a:moveTo>
                  <a:pt x="1501902" y="914400"/>
                </a:moveTo>
                <a:lnTo>
                  <a:pt x="1126236" y="0"/>
                </a:lnTo>
                <a:lnTo>
                  <a:pt x="375665" y="0"/>
                </a:lnTo>
                <a:lnTo>
                  <a:pt x="0" y="914400"/>
                </a:lnTo>
                <a:lnTo>
                  <a:pt x="1501902" y="914400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0837" y="3498977"/>
            <a:ext cx="2089403" cy="1704594"/>
          </a:xfrm>
          <a:custGeom>
            <a:avLst/>
            <a:gdLst/>
            <a:ahLst/>
            <a:cxnLst/>
            <a:rect l="l" t="t" r="r" b="b"/>
            <a:pathLst>
              <a:path w="2089403" h="1704594">
                <a:moveTo>
                  <a:pt x="1623060" y="1120902"/>
                </a:moveTo>
                <a:lnTo>
                  <a:pt x="1665846" y="1103405"/>
                </a:lnTo>
                <a:lnTo>
                  <a:pt x="1706851" y="1084779"/>
                </a:lnTo>
                <a:lnTo>
                  <a:pt x="1746029" y="1065073"/>
                </a:lnTo>
                <a:lnTo>
                  <a:pt x="1783336" y="1044336"/>
                </a:lnTo>
                <a:lnTo>
                  <a:pt x="1818727" y="1022615"/>
                </a:lnTo>
                <a:lnTo>
                  <a:pt x="1852158" y="999961"/>
                </a:lnTo>
                <a:lnTo>
                  <a:pt x="1883584" y="976420"/>
                </a:lnTo>
                <a:lnTo>
                  <a:pt x="1912961" y="952042"/>
                </a:lnTo>
                <a:lnTo>
                  <a:pt x="1965388" y="900969"/>
                </a:lnTo>
                <a:lnTo>
                  <a:pt x="2009083" y="847130"/>
                </a:lnTo>
                <a:lnTo>
                  <a:pt x="2043688" y="790914"/>
                </a:lnTo>
                <a:lnTo>
                  <a:pt x="2068848" y="732708"/>
                </a:lnTo>
                <a:lnTo>
                  <a:pt x="2084205" y="672903"/>
                </a:lnTo>
                <a:lnTo>
                  <a:pt x="2089403" y="611885"/>
                </a:lnTo>
                <a:lnTo>
                  <a:pt x="2085939" y="561648"/>
                </a:lnTo>
                <a:lnTo>
                  <a:pt x="2075726" y="512539"/>
                </a:lnTo>
                <a:lnTo>
                  <a:pt x="2059034" y="464715"/>
                </a:lnTo>
                <a:lnTo>
                  <a:pt x="2036131" y="418331"/>
                </a:lnTo>
                <a:lnTo>
                  <a:pt x="2007286" y="373546"/>
                </a:lnTo>
                <a:lnTo>
                  <a:pt x="1972769" y="330515"/>
                </a:lnTo>
                <a:lnTo>
                  <a:pt x="1932850" y="289396"/>
                </a:lnTo>
                <a:lnTo>
                  <a:pt x="1887797" y="250344"/>
                </a:lnTo>
                <a:lnTo>
                  <a:pt x="1837879" y="213516"/>
                </a:lnTo>
                <a:lnTo>
                  <a:pt x="1783365" y="179070"/>
                </a:lnTo>
                <a:lnTo>
                  <a:pt x="1724526" y="147160"/>
                </a:lnTo>
                <a:lnTo>
                  <a:pt x="1661629" y="117945"/>
                </a:lnTo>
                <a:lnTo>
                  <a:pt x="1594944" y="91580"/>
                </a:lnTo>
                <a:lnTo>
                  <a:pt x="1524741" y="68223"/>
                </a:lnTo>
                <a:lnTo>
                  <a:pt x="1451288" y="48029"/>
                </a:lnTo>
                <a:lnTo>
                  <a:pt x="1374855" y="31156"/>
                </a:lnTo>
                <a:lnTo>
                  <a:pt x="1295710" y="17760"/>
                </a:lnTo>
                <a:lnTo>
                  <a:pt x="1214124" y="7997"/>
                </a:lnTo>
                <a:lnTo>
                  <a:pt x="1130364" y="2025"/>
                </a:lnTo>
                <a:lnTo>
                  <a:pt x="1044701" y="0"/>
                </a:lnTo>
                <a:lnTo>
                  <a:pt x="959039" y="2025"/>
                </a:lnTo>
                <a:lnTo>
                  <a:pt x="875279" y="7997"/>
                </a:lnTo>
                <a:lnTo>
                  <a:pt x="793693" y="17760"/>
                </a:lnTo>
                <a:lnTo>
                  <a:pt x="714548" y="31156"/>
                </a:lnTo>
                <a:lnTo>
                  <a:pt x="638115" y="48029"/>
                </a:lnTo>
                <a:lnTo>
                  <a:pt x="564662" y="68223"/>
                </a:lnTo>
                <a:lnTo>
                  <a:pt x="494459" y="91580"/>
                </a:lnTo>
                <a:lnTo>
                  <a:pt x="427774" y="117945"/>
                </a:lnTo>
                <a:lnTo>
                  <a:pt x="364877" y="147160"/>
                </a:lnTo>
                <a:lnTo>
                  <a:pt x="306038" y="179069"/>
                </a:lnTo>
                <a:lnTo>
                  <a:pt x="251524" y="213516"/>
                </a:lnTo>
                <a:lnTo>
                  <a:pt x="201606" y="250344"/>
                </a:lnTo>
                <a:lnTo>
                  <a:pt x="156553" y="289396"/>
                </a:lnTo>
                <a:lnTo>
                  <a:pt x="116634" y="330515"/>
                </a:lnTo>
                <a:lnTo>
                  <a:pt x="82117" y="373546"/>
                </a:lnTo>
                <a:lnTo>
                  <a:pt x="53272" y="418331"/>
                </a:lnTo>
                <a:lnTo>
                  <a:pt x="30369" y="464715"/>
                </a:lnTo>
                <a:lnTo>
                  <a:pt x="13677" y="512539"/>
                </a:lnTo>
                <a:lnTo>
                  <a:pt x="3464" y="561648"/>
                </a:lnTo>
                <a:lnTo>
                  <a:pt x="0" y="611886"/>
                </a:lnTo>
                <a:lnTo>
                  <a:pt x="3464" y="662020"/>
                </a:lnTo>
                <a:lnTo>
                  <a:pt x="13677" y="711047"/>
                </a:lnTo>
                <a:lnTo>
                  <a:pt x="30369" y="758809"/>
                </a:lnTo>
                <a:lnTo>
                  <a:pt x="53272" y="805147"/>
                </a:lnTo>
                <a:lnTo>
                  <a:pt x="82117" y="849903"/>
                </a:lnTo>
                <a:lnTo>
                  <a:pt x="116634" y="892919"/>
                </a:lnTo>
                <a:lnTo>
                  <a:pt x="156553" y="934037"/>
                </a:lnTo>
                <a:lnTo>
                  <a:pt x="201606" y="973098"/>
                </a:lnTo>
                <a:lnTo>
                  <a:pt x="251524" y="1009944"/>
                </a:lnTo>
                <a:lnTo>
                  <a:pt x="306038" y="1044416"/>
                </a:lnTo>
                <a:lnTo>
                  <a:pt x="364877" y="1076356"/>
                </a:lnTo>
                <a:lnTo>
                  <a:pt x="427774" y="1105607"/>
                </a:lnTo>
                <a:lnTo>
                  <a:pt x="494459" y="1132009"/>
                </a:lnTo>
                <a:lnTo>
                  <a:pt x="564662" y="1155404"/>
                </a:lnTo>
                <a:lnTo>
                  <a:pt x="638115" y="1175635"/>
                </a:lnTo>
                <a:lnTo>
                  <a:pt x="714548" y="1192542"/>
                </a:lnTo>
                <a:lnTo>
                  <a:pt x="793693" y="1205967"/>
                </a:lnTo>
                <a:lnTo>
                  <a:pt x="875279" y="1215753"/>
                </a:lnTo>
                <a:lnTo>
                  <a:pt x="959039" y="1221740"/>
                </a:lnTo>
                <a:lnTo>
                  <a:pt x="1044701" y="1223772"/>
                </a:lnTo>
                <a:lnTo>
                  <a:pt x="1057515" y="1223722"/>
                </a:lnTo>
                <a:lnTo>
                  <a:pt x="1095925" y="1222985"/>
                </a:lnTo>
                <a:lnTo>
                  <a:pt x="1134226" y="1221387"/>
                </a:lnTo>
                <a:lnTo>
                  <a:pt x="1172339" y="1218956"/>
                </a:lnTo>
                <a:lnTo>
                  <a:pt x="1222721" y="1214463"/>
                </a:lnTo>
                <a:lnTo>
                  <a:pt x="1255014" y="1210817"/>
                </a:lnTo>
                <a:lnTo>
                  <a:pt x="1822704" y="1704594"/>
                </a:lnTo>
                <a:lnTo>
                  <a:pt x="1623060" y="1120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0837" y="3498977"/>
            <a:ext cx="2089403" cy="1704594"/>
          </a:xfrm>
          <a:custGeom>
            <a:avLst/>
            <a:gdLst/>
            <a:ahLst/>
            <a:cxnLst/>
            <a:rect l="l" t="t" r="r" b="b"/>
            <a:pathLst>
              <a:path w="2089403" h="1704594">
                <a:moveTo>
                  <a:pt x="1623060" y="1120902"/>
                </a:moveTo>
                <a:lnTo>
                  <a:pt x="1665846" y="1103405"/>
                </a:lnTo>
                <a:lnTo>
                  <a:pt x="1706851" y="1084779"/>
                </a:lnTo>
                <a:lnTo>
                  <a:pt x="1746029" y="1065073"/>
                </a:lnTo>
                <a:lnTo>
                  <a:pt x="1783336" y="1044336"/>
                </a:lnTo>
                <a:lnTo>
                  <a:pt x="1818727" y="1022615"/>
                </a:lnTo>
                <a:lnTo>
                  <a:pt x="1852158" y="999961"/>
                </a:lnTo>
                <a:lnTo>
                  <a:pt x="1883584" y="976420"/>
                </a:lnTo>
                <a:lnTo>
                  <a:pt x="1912961" y="952042"/>
                </a:lnTo>
                <a:lnTo>
                  <a:pt x="1965388" y="900969"/>
                </a:lnTo>
                <a:lnTo>
                  <a:pt x="2009083" y="847130"/>
                </a:lnTo>
                <a:lnTo>
                  <a:pt x="2043688" y="790914"/>
                </a:lnTo>
                <a:lnTo>
                  <a:pt x="2068848" y="732708"/>
                </a:lnTo>
                <a:lnTo>
                  <a:pt x="2084205" y="672903"/>
                </a:lnTo>
                <a:lnTo>
                  <a:pt x="2089403" y="611885"/>
                </a:lnTo>
                <a:lnTo>
                  <a:pt x="2085939" y="561648"/>
                </a:lnTo>
                <a:lnTo>
                  <a:pt x="2075726" y="512539"/>
                </a:lnTo>
                <a:lnTo>
                  <a:pt x="2059034" y="464715"/>
                </a:lnTo>
                <a:lnTo>
                  <a:pt x="2036131" y="418331"/>
                </a:lnTo>
                <a:lnTo>
                  <a:pt x="2007286" y="373546"/>
                </a:lnTo>
                <a:lnTo>
                  <a:pt x="1972769" y="330515"/>
                </a:lnTo>
                <a:lnTo>
                  <a:pt x="1932850" y="289396"/>
                </a:lnTo>
                <a:lnTo>
                  <a:pt x="1887797" y="250344"/>
                </a:lnTo>
                <a:lnTo>
                  <a:pt x="1837879" y="213516"/>
                </a:lnTo>
                <a:lnTo>
                  <a:pt x="1783365" y="179070"/>
                </a:lnTo>
                <a:lnTo>
                  <a:pt x="1724526" y="147160"/>
                </a:lnTo>
                <a:lnTo>
                  <a:pt x="1661629" y="117945"/>
                </a:lnTo>
                <a:lnTo>
                  <a:pt x="1594944" y="91580"/>
                </a:lnTo>
                <a:lnTo>
                  <a:pt x="1524741" y="68223"/>
                </a:lnTo>
                <a:lnTo>
                  <a:pt x="1451288" y="48029"/>
                </a:lnTo>
                <a:lnTo>
                  <a:pt x="1374855" y="31156"/>
                </a:lnTo>
                <a:lnTo>
                  <a:pt x="1295710" y="17760"/>
                </a:lnTo>
                <a:lnTo>
                  <a:pt x="1214124" y="7997"/>
                </a:lnTo>
                <a:lnTo>
                  <a:pt x="1130364" y="2025"/>
                </a:lnTo>
                <a:lnTo>
                  <a:pt x="1044701" y="0"/>
                </a:lnTo>
                <a:lnTo>
                  <a:pt x="959039" y="2025"/>
                </a:lnTo>
                <a:lnTo>
                  <a:pt x="875279" y="7997"/>
                </a:lnTo>
                <a:lnTo>
                  <a:pt x="793693" y="17760"/>
                </a:lnTo>
                <a:lnTo>
                  <a:pt x="714548" y="31156"/>
                </a:lnTo>
                <a:lnTo>
                  <a:pt x="638115" y="48029"/>
                </a:lnTo>
                <a:lnTo>
                  <a:pt x="564662" y="68223"/>
                </a:lnTo>
                <a:lnTo>
                  <a:pt x="494459" y="91580"/>
                </a:lnTo>
                <a:lnTo>
                  <a:pt x="427774" y="117945"/>
                </a:lnTo>
                <a:lnTo>
                  <a:pt x="364877" y="147160"/>
                </a:lnTo>
                <a:lnTo>
                  <a:pt x="306038" y="179069"/>
                </a:lnTo>
                <a:lnTo>
                  <a:pt x="251524" y="213516"/>
                </a:lnTo>
                <a:lnTo>
                  <a:pt x="201606" y="250344"/>
                </a:lnTo>
                <a:lnTo>
                  <a:pt x="156553" y="289396"/>
                </a:lnTo>
                <a:lnTo>
                  <a:pt x="116634" y="330515"/>
                </a:lnTo>
                <a:lnTo>
                  <a:pt x="82117" y="373546"/>
                </a:lnTo>
                <a:lnTo>
                  <a:pt x="53272" y="418331"/>
                </a:lnTo>
                <a:lnTo>
                  <a:pt x="30369" y="464715"/>
                </a:lnTo>
                <a:lnTo>
                  <a:pt x="13677" y="512539"/>
                </a:lnTo>
                <a:lnTo>
                  <a:pt x="3464" y="561648"/>
                </a:lnTo>
                <a:lnTo>
                  <a:pt x="0" y="611886"/>
                </a:lnTo>
                <a:lnTo>
                  <a:pt x="3464" y="662020"/>
                </a:lnTo>
                <a:lnTo>
                  <a:pt x="13677" y="711047"/>
                </a:lnTo>
                <a:lnTo>
                  <a:pt x="30369" y="758809"/>
                </a:lnTo>
                <a:lnTo>
                  <a:pt x="53272" y="805147"/>
                </a:lnTo>
                <a:lnTo>
                  <a:pt x="82117" y="849903"/>
                </a:lnTo>
                <a:lnTo>
                  <a:pt x="116634" y="892919"/>
                </a:lnTo>
                <a:lnTo>
                  <a:pt x="156553" y="934037"/>
                </a:lnTo>
                <a:lnTo>
                  <a:pt x="201606" y="973098"/>
                </a:lnTo>
                <a:lnTo>
                  <a:pt x="251524" y="1009944"/>
                </a:lnTo>
                <a:lnTo>
                  <a:pt x="306038" y="1044416"/>
                </a:lnTo>
                <a:lnTo>
                  <a:pt x="364877" y="1076356"/>
                </a:lnTo>
                <a:lnTo>
                  <a:pt x="427774" y="1105607"/>
                </a:lnTo>
                <a:lnTo>
                  <a:pt x="494459" y="1132009"/>
                </a:lnTo>
                <a:lnTo>
                  <a:pt x="564662" y="1155404"/>
                </a:lnTo>
                <a:lnTo>
                  <a:pt x="638115" y="1175635"/>
                </a:lnTo>
                <a:lnTo>
                  <a:pt x="714548" y="1192542"/>
                </a:lnTo>
                <a:lnTo>
                  <a:pt x="793693" y="1205967"/>
                </a:lnTo>
                <a:lnTo>
                  <a:pt x="875279" y="1215753"/>
                </a:lnTo>
                <a:lnTo>
                  <a:pt x="959039" y="1221740"/>
                </a:lnTo>
                <a:lnTo>
                  <a:pt x="1044701" y="1223772"/>
                </a:lnTo>
                <a:lnTo>
                  <a:pt x="1057515" y="1223722"/>
                </a:lnTo>
                <a:lnTo>
                  <a:pt x="1095925" y="1222985"/>
                </a:lnTo>
                <a:lnTo>
                  <a:pt x="1134226" y="1221387"/>
                </a:lnTo>
                <a:lnTo>
                  <a:pt x="1172339" y="1218956"/>
                </a:lnTo>
                <a:lnTo>
                  <a:pt x="1222721" y="1214463"/>
                </a:lnTo>
                <a:lnTo>
                  <a:pt x="1255014" y="1210817"/>
                </a:lnTo>
                <a:lnTo>
                  <a:pt x="1822704" y="1704594"/>
                </a:lnTo>
                <a:lnTo>
                  <a:pt x="1623060" y="112090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43611" y="3572129"/>
            <a:ext cx="2231898" cy="1610867"/>
          </a:xfrm>
          <a:custGeom>
            <a:avLst/>
            <a:gdLst/>
            <a:ahLst/>
            <a:cxnLst/>
            <a:rect l="l" t="t" r="r" b="b"/>
            <a:pathLst>
              <a:path w="2231898" h="1610867">
                <a:moveTo>
                  <a:pt x="1116330" y="1223772"/>
                </a:moveTo>
                <a:lnTo>
                  <a:pt x="1207870" y="1221740"/>
                </a:lnTo>
                <a:lnTo>
                  <a:pt x="1297365" y="1215753"/>
                </a:lnTo>
                <a:lnTo>
                  <a:pt x="1384526" y="1205967"/>
                </a:lnTo>
                <a:lnTo>
                  <a:pt x="1469068" y="1192542"/>
                </a:lnTo>
                <a:lnTo>
                  <a:pt x="1550705" y="1175635"/>
                </a:lnTo>
                <a:lnTo>
                  <a:pt x="1629150" y="1155404"/>
                </a:lnTo>
                <a:lnTo>
                  <a:pt x="1704117" y="1132009"/>
                </a:lnTo>
                <a:lnTo>
                  <a:pt x="1775319" y="1105607"/>
                </a:lnTo>
                <a:lnTo>
                  <a:pt x="1842471" y="1076356"/>
                </a:lnTo>
                <a:lnTo>
                  <a:pt x="1905285" y="1044416"/>
                </a:lnTo>
                <a:lnTo>
                  <a:pt x="1963476" y="1009944"/>
                </a:lnTo>
                <a:lnTo>
                  <a:pt x="2016757" y="973098"/>
                </a:lnTo>
                <a:lnTo>
                  <a:pt x="2064843" y="934037"/>
                </a:lnTo>
                <a:lnTo>
                  <a:pt x="2107445" y="892919"/>
                </a:lnTo>
                <a:lnTo>
                  <a:pt x="2144279" y="849903"/>
                </a:lnTo>
                <a:lnTo>
                  <a:pt x="2175058" y="805147"/>
                </a:lnTo>
                <a:lnTo>
                  <a:pt x="2199496" y="758809"/>
                </a:lnTo>
                <a:lnTo>
                  <a:pt x="2217306" y="711047"/>
                </a:lnTo>
                <a:lnTo>
                  <a:pt x="2228202" y="662020"/>
                </a:lnTo>
                <a:lnTo>
                  <a:pt x="2231898" y="611886"/>
                </a:lnTo>
                <a:lnTo>
                  <a:pt x="2228202" y="561648"/>
                </a:lnTo>
                <a:lnTo>
                  <a:pt x="2217306" y="512539"/>
                </a:lnTo>
                <a:lnTo>
                  <a:pt x="2199496" y="464715"/>
                </a:lnTo>
                <a:lnTo>
                  <a:pt x="2175058" y="418331"/>
                </a:lnTo>
                <a:lnTo>
                  <a:pt x="2144279" y="373546"/>
                </a:lnTo>
                <a:lnTo>
                  <a:pt x="2107445" y="330515"/>
                </a:lnTo>
                <a:lnTo>
                  <a:pt x="2064843" y="289396"/>
                </a:lnTo>
                <a:lnTo>
                  <a:pt x="2016757" y="250344"/>
                </a:lnTo>
                <a:lnTo>
                  <a:pt x="1963476" y="213516"/>
                </a:lnTo>
                <a:lnTo>
                  <a:pt x="1905285" y="179070"/>
                </a:lnTo>
                <a:lnTo>
                  <a:pt x="1842471" y="147160"/>
                </a:lnTo>
                <a:lnTo>
                  <a:pt x="1775319" y="117945"/>
                </a:lnTo>
                <a:lnTo>
                  <a:pt x="1704117" y="91580"/>
                </a:lnTo>
                <a:lnTo>
                  <a:pt x="1629150" y="68223"/>
                </a:lnTo>
                <a:lnTo>
                  <a:pt x="1550705" y="48029"/>
                </a:lnTo>
                <a:lnTo>
                  <a:pt x="1469068" y="31156"/>
                </a:lnTo>
                <a:lnTo>
                  <a:pt x="1384526" y="17760"/>
                </a:lnTo>
                <a:lnTo>
                  <a:pt x="1297365" y="7997"/>
                </a:lnTo>
                <a:lnTo>
                  <a:pt x="1207870" y="2025"/>
                </a:lnTo>
                <a:lnTo>
                  <a:pt x="1116330" y="0"/>
                </a:lnTo>
                <a:lnTo>
                  <a:pt x="1024783" y="2025"/>
                </a:lnTo>
                <a:lnTo>
                  <a:pt x="935273" y="7997"/>
                </a:lnTo>
                <a:lnTo>
                  <a:pt x="848087" y="17760"/>
                </a:lnTo>
                <a:lnTo>
                  <a:pt x="763511" y="31156"/>
                </a:lnTo>
                <a:lnTo>
                  <a:pt x="681835" y="48029"/>
                </a:lnTo>
                <a:lnTo>
                  <a:pt x="603344" y="68223"/>
                </a:lnTo>
                <a:lnTo>
                  <a:pt x="528327" y="91580"/>
                </a:lnTo>
                <a:lnTo>
                  <a:pt x="457071" y="117945"/>
                </a:lnTo>
                <a:lnTo>
                  <a:pt x="389864" y="147160"/>
                </a:lnTo>
                <a:lnTo>
                  <a:pt x="326993" y="179070"/>
                </a:lnTo>
                <a:lnTo>
                  <a:pt x="268745" y="213516"/>
                </a:lnTo>
                <a:lnTo>
                  <a:pt x="215408" y="250344"/>
                </a:lnTo>
                <a:lnTo>
                  <a:pt x="167269" y="289396"/>
                </a:lnTo>
                <a:lnTo>
                  <a:pt x="124616" y="330515"/>
                </a:lnTo>
                <a:lnTo>
                  <a:pt x="87737" y="373546"/>
                </a:lnTo>
                <a:lnTo>
                  <a:pt x="56918" y="418331"/>
                </a:lnTo>
                <a:lnTo>
                  <a:pt x="32447" y="464715"/>
                </a:lnTo>
                <a:lnTo>
                  <a:pt x="14612" y="512539"/>
                </a:lnTo>
                <a:lnTo>
                  <a:pt x="3701" y="561648"/>
                </a:lnTo>
                <a:lnTo>
                  <a:pt x="0" y="611886"/>
                </a:lnTo>
                <a:lnTo>
                  <a:pt x="1296" y="641391"/>
                </a:lnTo>
                <a:lnTo>
                  <a:pt x="11542" y="699678"/>
                </a:lnTo>
                <a:lnTo>
                  <a:pt x="31718" y="756713"/>
                </a:lnTo>
                <a:lnTo>
                  <a:pt x="61495" y="812148"/>
                </a:lnTo>
                <a:lnTo>
                  <a:pt x="100545" y="865635"/>
                </a:lnTo>
                <a:lnTo>
                  <a:pt x="148537" y="916827"/>
                </a:lnTo>
                <a:lnTo>
                  <a:pt x="205143" y="965376"/>
                </a:lnTo>
                <a:lnTo>
                  <a:pt x="236573" y="988551"/>
                </a:lnTo>
                <a:lnTo>
                  <a:pt x="270033" y="1010935"/>
                </a:lnTo>
                <a:lnTo>
                  <a:pt x="305482" y="1032485"/>
                </a:lnTo>
                <a:lnTo>
                  <a:pt x="342879" y="1053157"/>
                </a:lnTo>
                <a:lnTo>
                  <a:pt x="382182" y="1072908"/>
                </a:lnTo>
                <a:lnTo>
                  <a:pt x="423351" y="1091694"/>
                </a:lnTo>
                <a:lnTo>
                  <a:pt x="466344" y="1109472"/>
                </a:lnTo>
                <a:lnTo>
                  <a:pt x="281178" y="1610868"/>
                </a:lnTo>
                <a:lnTo>
                  <a:pt x="853440" y="1206246"/>
                </a:lnTo>
                <a:lnTo>
                  <a:pt x="866372" y="1207920"/>
                </a:lnTo>
                <a:lnTo>
                  <a:pt x="879338" y="1209514"/>
                </a:lnTo>
                <a:lnTo>
                  <a:pt x="892334" y="1211026"/>
                </a:lnTo>
                <a:lnTo>
                  <a:pt x="905359" y="1212457"/>
                </a:lnTo>
                <a:lnTo>
                  <a:pt x="918412" y="1213806"/>
                </a:lnTo>
                <a:lnTo>
                  <a:pt x="931490" y="1215072"/>
                </a:lnTo>
                <a:lnTo>
                  <a:pt x="944593" y="1216254"/>
                </a:lnTo>
                <a:lnTo>
                  <a:pt x="957718" y="1217352"/>
                </a:lnTo>
                <a:lnTo>
                  <a:pt x="970863" y="1218366"/>
                </a:lnTo>
                <a:lnTo>
                  <a:pt x="984027" y="1219295"/>
                </a:lnTo>
                <a:lnTo>
                  <a:pt x="997209" y="1220138"/>
                </a:lnTo>
                <a:lnTo>
                  <a:pt x="1010405" y="1220894"/>
                </a:lnTo>
                <a:lnTo>
                  <a:pt x="1023616" y="1221564"/>
                </a:lnTo>
                <a:lnTo>
                  <a:pt x="1036838" y="1222146"/>
                </a:lnTo>
                <a:lnTo>
                  <a:pt x="1050071" y="1222640"/>
                </a:lnTo>
                <a:lnTo>
                  <a:pt x="1063313" y="1223046"/>
                </a:lnTo>
                <a:lnTo>
                  <a:pt x="1076561" y="1223363"/>
                </a:lnTo>
                <a:lnTo>
                  <a:pt x="1089814" y="1223589"/>
                </a:lnTo>
                <a:lnTo>
                  <a:pt x="1103071" y="1223726"/>
                </a:lnTo>
                <a:lnTo>
                  <a:pt x="1116330" y="1223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43611" y="3572129"/>
            <a:ext cx="2231898" cy="1610867"/>
          </a:xfrm>
          <a:custGeom>
            <a:avLst/>
            <a:gdLst/>
            <a:ahLst/>
            <a:cxnLst/>
            <a:rect l="l" t="t" r="r" b="b"/>
            <a:pathLst>
              <a:path w="2231898" h="1610867">
                <a:moveTo>
                  <a:pt x="466344" y="1109472"/>
                </a:moveTo>
                <a:lnTo>
                  <a:pt x="423351" y="1091694"/>
                </a:lnTo>
                <a:lnTo>
                  <a:pt x="382182" y="1072908"/>
                </a:lnTo>
                <a:lnTo>
                  <a:pt x="342879" y="1053157"/>
                </a:lnTo>
                <a:lnTo>
                  <a:pt x="305482" y="1032485"/>
                </a:lnTo>
                <a:lnTo>
                  <a:pt x="270033" y="1010935"/>
                </a:lnTo>
                <a:lnTo>
                  <a:pt x="236573" y="988551"/>
                </a:lnTo>
                <a:lnTo>
                  <a:pt x="205143" y="965376"/>
                </a:lnTo>
                <a:lnTo>
                  <a:pt x="148537" y="916827"/>
                </a:lnTo>
                <a:lnTo>
                  <a:pt x="100545" y="865635"/>
                </a:lnTo>
                <a:lnTo>
                  <a:pt x="61495" y="812148"/>
                </a:lnTo>
                <a:lnTo>
                  <a:pt x="31718" y="756713"/>
                </a:lnTo>
                <a:lnTo>
                  <a:pt x="11542" y="699678"/>
                </a:lnTo>
                <a:lnTo>
                  <a:pt x="1296" y="641391"/>
                </a:lnTo>
                <a:lnTo>
                  <a:pt x="0" y="611886"/>
                </a:lnTo>
                <a:lnTo>
                  <a:pt x="3701" y="561648"/>
                </a:lnTo>
                <a:lnTo>
                  <a:pt x="14612" y="512539"/>
                </a:lnTo>
                <a:lnTo>
                  <a:pt x="32447" y="464715"/>
                </a:lnTo>
                <a:lnTo>
                  <a:pt x="56918" y="418331"/>
                </a:lnTo>
                <a:lnTo>
                  <a:pt x="87737" y="373546"/>
                </a:lnTo>
                <a:lnTo>
                  <a:pt x="124616" y="330515"/>
                </a:lnTo>
                <a:lnTo>
                  <a:pt x="167269" y="289396"/>
                </a:lnTo>
                <a:lnTo>
                  <a:pt x="215408" y="250344"/>
                </a:lnTo>
                <a:lnTo>
                  <a:pt x="268745" y="213516"/>
                </a:lnTo>
                <a:lnTo>
                  <a:pt x="326993" y="179070"/>
                </a:lnTo>
                <a:lnTo>
                  <a:pt x="389864" y="147160"/>
                </a:lnTo>
                <a:lnTo>
                  <a:pt x="457071" y="117945"/>
                </a:lnTo>
                <a:lnTo>
                  <a:pt x="528327" y="91580"/>
                </a:lnTo>
                <a:lnTo>
                  <a:pt x="603344" y="68223"/>
                </a:lnTo>
                <a:lnTo>
                  <a:pt x="681835" y="48029"/>
                </a:lnTo>
                <a:lnTo>
                  <a:pt x="763511" y="31156"/>
                </a:lnTo>
                <a:lnTo>
                  <a:pt x="848087" y="17760"/>
                </a:lnTo>
                <a:lnTo>
                  <a:pt x="935273" y="7997"/>
                </a:lnTo>
                <a:lnTo>
                  <a:pt x="1024783" y="2025"/>
                </a:lnTo>
                <a:lnTo>
                  <a:pt x="1116330" y="0"/>
                </a:lnTo>
                <a:lnTo>
                  <a:pt x="1207870" y="2025"/>
                </a:lnTo>
                <a:lnTo>
                  <a:pt x="1297365" y="7997"/>
                </a:lnTo>
                <a:lnTo>
                  <a:pt x="1384526" y="17760"/>
                </a:lnTo>
                <a:lnTo>
                  <a:pt x="1469068" y="31156"/>
                </a:lnTo>
                <a:lnTo>
                  <a:pt x="1550705" y="48029"/>
                </a:lnTo>
                <a:lnTo>
                  <a:pt x="1629150" y="68223"/>
                </a:lnTo>
                <a:lnTo>
                  <a:pt x="1704117" y="91580"/>
                </a:lnTo>
                <a:lnTo>
                  <a:pt x="1775319" y="117945"/>
                </a:lnTo>
                <a:lnTo>
                  <a:pt x="1842471" y="147160"/>
                </a:lnTo>
                <a:lnTo>
                  <a:pt x="1905285" y="179070"/>
                </a:lnTo>
                <a:lnTo>
                  <a:pt x="1963476" y="213516"/>
                </a:lnTo>
                <a:lnTo>
                  <a:pt x="2016757" y="250344"/>
                </a:lnTo>
                <a:lnTo>
                  <a:pt x="2064843" y="289396"/>
                </a:lnTo>
                <a:lnTo>
                  <a:pt x="2107445" y="330515"/>
                </a:lnTo>
                <a:lnTo>
                  <a:pt x="2144279" y="373546"/>
                </a:lnTo>
                <a:lnTo>
                  <a:pt x="2175058" y="418331"/>
                </a:lnTo>
                <a:lnTo>
                  <a:pt x="2199496" y="464715"/>
                </a:lnTo>
                <a:lnTo>
                  <a:pt x="2217306" y="512539"/>
                </a:lnTo>
                <a:lnTo>
                  <a:pt x="2228202" y="561648"/>
                </a:lnTo>
                <a:lnTo>
                  <a:pt x="2231898" y="611886"/>
                </a:lnTo>
                <a:lnTo>
                  <a:pt x="2228202" y="662020"/>
                </a:lnTo>
                <a:lnTo>
                  <a:pt x="2217306" y="711047"/>
                </a:lnTo>
                <a:lnTo>
                  <a:pt x="2199496" y="758809"/>
                </a:lnTo>
                <a:lnTo>
                  <a:pt x="2175058" y="805147"/>
                </a:lnTo>
                <a:lnTo>
                  <a:pt x="2144279" y="849903"/>
                </a:lnTo>
                <a:lnTo>
                  <a:pt x="2107445" y="892919"/>
                </a:lnTo>
                <a:lnTo>
                  <a:pt x="2064843" y="934037"/>
                </a:lnTo>
                <a:lnTo>
                  <a:pt x="2016757" y="973098"/>
                </a:lnTo>
                <a:lnTo>
                  <a:pt x="1963476" y="1009944"/>
                </a:lnTo>
                <a:lnTo>
                  <a:pt x="1905285" y="1044416"/>
                </a:lnTo>
                <a:lnTo>
                  <a:pt x="1842471" y="1076356"/>
                </a:lnTo>
                <a:lnTo>
                  <a:pt x="1775319" y="1105607"/>
                </a:lnTo>
                <a:lnTo>
                  <a:pt x="1704117" y="1132009"/>
                </a:lnTo>
                <a:lnTo>
                  <a:pt x="1629150" y="1155404"/>
                </a:lnTo>
                <a:lnTo>
                  <a:pt x="1550705" y="1175635"/>
                </a:lnTo>
                <a:lnTo>
                  <a:pt x="1469068" y="1192542"/>
                </a:lnTo>
                <a:lnTo>
                  <a:pt x="1384526" y="1205967"/>
                </a:lnTo>
                <a:lnTo>
                  <a:pt x="1297365" y="1215753"/>
                </a:lnTo>
                <a:lnTo>
                  <a:pt x="1207870" y="1221740"/>
                </a:lnTo>
                <a:lnTo>
                  <a:pt x="1116330" y="1223772"/>
                </a:lnTo>
                <a:lnTo>
                  <a:pt x="1103071" y="1223726"/>
                </a:lnTo>
                <a:lnTo>
                  <a:pt x="1063313" y="1223046"/>
                </a:lnTo>
                <a:lnTo>
                  <a:pt x="1023616" y="1221564"/>
                </a:lnTo>
                <a:lnTo>
                  <a:pt x="984027" y="1219295"/>
                </a:lnTo>
                <a:lnTo>
                  <a:pt x="944593" y="1216254"/>
                </a:lnTo>
                <a:lnTo>
                  <a:pt x="905359" y="1212457"/>
                </a:lnTo>
                <a:lnTo>
                  <a:pt x="866372" y="1207920"/>
                </a:lnTo>
                <a:lnTo>
                  <a:pt x="853440" y="1206246"/>
                </a:lnTo>
                <a:lnTo>
                  <a:pt x="281178" y="1610868"/>
                </a:lnTo>
                <a:lnTo>
                  <a:pt x="466344" y="110947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70475" y="2131949"/>
            <a:ext cx="3749802" cy="863346"/>
          </a:xfrm>
          <a:custGeom>
            <a:avLst/>
            <a:gdLst/>
            <a:ahLst/>
            <a:cxnLst/>
            <a:rect l="l" t="t" r="r" b="b"/>
            <a:pathLst>
              <a:path w="3749802" h="863346">
                <a:moveTo>
                  <a:pt x="1047750" y="526542"/>
                </a:moveTo>
                <a:lnTo>
                  <a:pt x="1102103" y="583930"/>
                </a:lnTo>
                <a:lnTo>
                  <a:pt x="1137958" y="611168"/>
                </a:lnTo>
                <a:lnTo>
                  <a:pt x="1179271" y="637355"/>
                </a:lnTo>
                <a:lnTo>
                  <a:pt x="1225796" y="662428"/>
                </a:lnTo>
                <a:lnTo>
                  <a:pt x="1277287" y="686326"/>
                </a:lnTo>
                <a:lnTo>
                  <a:pt x="1333499" y="708989"/>
                </a:lnTo>
                <a:lnTo>
                  <a:pt x="1394185" y="730355"/>
                </a:lnTo>
                <a:lnTo>
                  <a:pt x="1459101" y="750363"/>
                </a:lnTo>
                <a:lnTo>
                  <a:pt x="1528000" y="768953"/>
                </a:lnTo>
                <a:lnTo>
                  <a:pt x="1600637" y="786062"/>
                </a:lnTo>
                <a:lnTo>
                  <a:pt x="1676765" y="801630"/>
                </a:lnTo>
                <a:lnTo>
                  <a:pt x="1756140" y="815595"/>
                </a:lnTo>
                <a:lnTo>
                  <a:pt x="1838515" y="827896"/>
                </a:lnTo>
                <a:lnTo>
                  <a:pt x="1923645" y="838473"/>
                </a:lnTo>
                <a:lnTo>
                  <a:pt x="2011283" y="847264"/>
                </a:lnTo>
                <a:lnTo>
                  <a:pt x="2101185" y="854208"/>
                </a:lnTo>
                <a:lnTo>
                  <a:pt x="2193104" y="859244"/>
                </a:lnTo>
                <a:lnTo>
                  <a:pt x="2286795" y="862310"/>
                </a:lnTo>
                <a:lnTo>
                  <a:pt x="2382012" y="863346"/>
                </a:lnTo>
                <a:lnTo>
                  <a:pt x="2494155" y="861918"/>
                </a:lnTo>
                <a:lnTo>
                  <a:pt x="2603809" y="857709"/>
                </a:lnTo>
                <a:lnTo>
                  <a:pt x="2710620" y="850829"/>
                </a:lnTo>
                <a:lnTo>
                  <a:pt x="2814236" y="841388"/>
                </a:lnTo>
                <a:lnTo>
                  <a:pt x="2914304" y="829496"/>
                </a:lnTo>
                <a:lnTo>
                  <a:pt x="3010472" y="815264"/>
                </a:lnTo>
                <a:lnTo>
                  <a:pt x="3102386" y="798802"/>
                </a:lnTo>
                <a:lnTo>
                  <a:pt x="3189695" y="780220"/>
                </a:lnTo>
                <a:lnTo>
                  <a:pt x="3272045" y="759629"/>
                </a:lnTo>
                <a:lnTo>
                  <a:pt x="3349085" y="737139"/>
                </a:lnTo>
                <a:lnTo>
                  <a:pt x="3420461" y="712860"/>
                </a:lnTo>
                <a:lnTo>
                  <a:pt x="3485820" y="686903"/>
                </a:lnTo>
                <a:lnTo>
                  <a:pt x="3544811" y="659377"/>
                </a:lnTo>
                <a:lnTo>
                  <a:pt x="3597081" y="630394"/>
                </a:lnTo>
                <a:lnTo>
                  <a:pt x="3642276" y="600063"/>
                </a:lnTo>
                <a:lnTo>
                  <a:pt x="3680045" y="568494"/>
                </a:lnTo>
                <a:lnTo>
                  <a:pt x="3710035" y="535799"/>
                </a:lnTo>
                <a:lnTo>
                  <a:pt x="3731892" y="502087"/>
                </a:lnTo>
                <a:lnTo>
                  <a:pt x="3749802" y="432054"/>
                </a:lnTo>
                <a:lnTo>
                  <a:pt x="3745265" y="396633"/>
                </a:lnTo>
                <a:lnTo>
                  <a:pt x="3710035" y="328262"/>
                </a:lnTo>
                <a:lnTo>
                  <a:pt x="3680045" y="295534"/>
                </a:lnTo>
                <a:lnTo>
                  <a:pt x="3642276" y="263925"/>
                </a:lnTo>
                <a:lnTo>
                  <a:pt x="3597081" y="233549"/>
                </a:lnTo>
                <a:lnTo>
                  <a:pt x="3544811" y="204515"/>
                </a:lnTo>
                <a:lnTo>
                  <a:pt x="3485820" y="176936"/>
                </a:lnTo>
                <a:lnTo>
                  <a:pt x="3420461" y="150923"/>
                </a:lnTo>
                <a:lnTo>
                  <a:pt x="3349085" y="126587"/>
                </a:lnTo>
                <a:lnTo>
                  <a:pt x="3272045" y="104040"/>
                </a:lnTo>
                <a:lnTo>
                  <a:pt x="3189695" y="83393"/>
                </a:lnTo>
                <a:lnTo>
                  <a:pt x="3102386" y="64758"/>
                </a:lnTo>
                <a:lnTo>
                  <a:pt x="3010472" y="48246"/>
                </a:lnTo>
                <a:lnTo>
                  <a:pt x="2914304" y="33968"/>
                </a:lnTo>
                <a:lnTo>
                  <a:pt x="2814236" y="22037"/>
                </a:lnTo>
                <a:lnTo>
                  <a:pt x="2710620" y="12562"/>
                </a:lnTo>
                <a:lnTo>
                  <a:pt x="2603809" y="5657"/>
                </a:lnTo>
                <a:lnTo>
                  <a:pt x="2494155" y="1433"/>
                </a:lnTo>
                <a:lnTo>
                  <a:pt x="2382012" y="0"/>
                </a:lnTo>
                <a:lnTo>
                  <a:pt x="2282325" y="1136"/>
                </a:lnTo>
                <a:lnTo>
                  <a:pt x="2184386" y="4497"/>
                </a:lnTo>
                <a:lnTo>
                  <a:pt x="2088469" y="10009"/>
                </a:lnTo>
                <a:lnTo>
                  <a:pt x="1994848" y="17599"/>
                </a:lnTo>
                <a:lnTo>
                  <a:pt x="1903797" y="27193"/>
                </a:lnTo>
                <a:lnTo>
                  <a:pt x="1815589" y="38720"/>
                </a:lnTo>
                <a:lnTo>
                  <a:pt x="1730497" y="52105"/>
                </a:lnTo>
                <a:lnTo>
                  <a:pt x="1648797" y="67275"/>
                </a:lnTo>
                <a:lnTo>
                  <a:pt x="1570761" y="84157"/>
                </a:lnTo>
                <a:lnTo>
                  <a:pt x="1496663" y="102679"/>
                </a:lnTo>
                <a:lnTo>
                  <a:pt x="1426777" y="122766"/>
                </a:lnTo>
                <a:lnTo>
                  <a:pt x="1361377" y="144347"/>
                </a:lnTo>
                <a:lnTo>
                  <a:pt x="1300736" y="167347"/>
                </a:lnTo>
                <a:lnTo>
                  <a:pt x="1245128" y="191693"/>
                </a:lnTo>
                <a:lnTo>
                  <a:pt x="1194827" y="217312"/>
                </a:lnTo>
                <a:lnTo>
                  <a:pt x="1150107" y="244132"/>
                </a:lnTo>
                <a:lnTo>
                  <a:pt x="1111242" y="272079"/>
                </a:lnTo>
                <a:lnTo>
                  <a:pt x="1078505" y="301079"/>
                </a:lnTo>
                <a:lnTo>
                  <a:pt x="1052169" y="331061"/>
                </a:lnTo>
                <a:lnTo>
                  <a:pt x="1032510" y="361950"/>
                </a:lnTo>
                <a:lnTo>
                  <a:pt x="0" y="454152"/>
                </a:lnTo>
                <a:lnTo>
                  <a:pt x="1047750" y="526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70475" y="2131949"/>
            <a:ext cx="3749802" cy="863346"/>
          </a:xfrm>
          <a:custGeom>
            <a:avLst/>
            <a:gdLst/>
            <a:ahLst/>
            <a:cxnLst/>
            <a:rect l="l" t="t" r="r" b="b"/>
            <a:pathLst>
              <a:path w="3749802" h="863346">
                <a:moveTo>
                  <a:pt x="1047750" y="526542"/>
                </a:moveTo>
                <a:lnTo>
                  <a:pt x="1102103" y="583930"/>
                </a:lnTo>
                <a:lnTo>
                  <a:pt x="1137958" y="611168"/>
                </a:lnTo>
                <a:lnTo>
                  <a:pt x="1179271" y="637355"/>
                </a:lnTo>
                <a:lnTo>
                  <a:pt x="1225796" y="662428"/>
                </a:lnTo>
                <a:lnTo>
                  <a:pt x="1277287" y="686326"/>
                </a:lnTo>
                <a:lnTo>
                  <a:pt x="1333499" y="708989"/>
                </a:lnTo>
                <a:lnTo>
                  <a:pt x="1394185" y="730355"/>
                </a:lnTo>
                <a:lnTo>
                  <a:pt x="1459101" y="750363"/>
                </a:lnTo>
                <a:lnTo>
                  <a:pt x="1528000" y="768953"/>
                </a:lnTo>
                <a:lnTo>
                  <a:pt x="1600637" y="786062"/>
                </a:lnTo>
                <a:lnTo>
                  <a:pt x="1676765" y="801630"/>
                </a:lnTo>
                <a:lnTo>
                  <a:pt x="1756140" y="815595"/>
                </a:lnTo>
                <a:lnTo>
                  <a:pt x="1838515" y="827896"/>
                </a:lnTo>
                <a:lnTo>
                  <a:pt x="1923645" y="838473"/>
                </a:lnTo>
                <a:lnTo>
                  <a:pt x="2011283" y="847264"/>
                </a:lnTo>
                <a:lnTo>
                  <a:pt x="2101185" y="854208"/>
                </a:lnTo>
                <a:lnTo>
                  <a:pt x="2193104" y="859244"/>
                </a:lnTo>
                <a:lnTo>
                  <a:pt x="2286795" y="862310"/>
                </a:lnTo>
                <a:lnTo>
                  <a:pt x="2382012" y="863346"/>
                </a:lnTo>
                <a:lnTo>
                  <a:pt x="2494155" y="861918"/>
                </a:lnTo>
                <a:lnTo>
                  <a:pt x="2603809" y="857709"/>
                </a:lnTo>
                <a:lnTo>
                  <a:pt x="2710620" y="850829"/>
                </a:lnTo>
                <a:lnTo>
                  <a:pt x="2814236" y="841388"/>
                </a:lnTo>
                <a:lnTo>
                  <a:pt x="2914304" y="829496"/>
                </a:lnTo>
                <a:lnTo>
                  <a:pt x="3010472" y="815264"/>
                </a:lnTo>
                <a:lnTo>
                  <a:pt x="3102386" y="798802"/>
                </a:lnTo>
                <a:lnTo>
                  <a:pt x="3189695" y="780220"/>
                </a:lnTo>
                <a:lnTo>
                  <a:pt x="3272045" y="759629"/>
                </a:lnTo>
                <a:lnTo>
                  <a:pt x="3349085" y="737139"/>
                </a:lnTo>
                <a:lnTo>
                  <a:pt x="3420461" y="712860"/>
                </a:lnTo>
                <a:lnTo>
                  <a:pt x="3485820" y="686903"/>
                </a:lnTo>
                <a:lnTo>
                  <a:pt x="3544811" y="659377"/>
                </a:lnTo>
                <a:lnTo>
                  <a:pt x="3597081" y="630394"/>
                </a:lnTo>
                <a:lnTo>
                  <a:pt x="3642276" y="600063"/>
                </a:lnTo>
                <a:lnTo>
                  <a:pt x="3680045" y="568494"/>
                </a:lnTo>
                <a:lnTo>
                  <a:pt x="3710035" y="535799"/>
                </a:lnTo>
                <a:lnTo>
                  <a:pt x="3731892" y="502087"/>
                </a:lnTo>
                <a:lnTo>
                  <a:pt x="3749802" y="432054"/>
                </a:lnTo>
                <a:lnTo>
                  <a:pt x="3745265" y="396633"/>
                </a:lnTo>
                <a:lnTo>
                  <a:pt x="3710035" y="328262"/>
                </a:lnTo>
                <a:lnTo>
                  <a:pt x="3680045" y="295534"/>
                </a:lnTo>
                <a:lnTo>
                  <a:pt x="3642276" y="263925"/>
                </a:lnTo>
                <a:lnTo>
                  <a:pt x="3597081" y="233549"/>
                </a:lnTo>
                <a:lnTo>
                  <a:pt x="3544811" y="204515"/>
                </a:lnTo>
                <a:lnTo>
                  <a:pt x="3485820" y="176936"/>
                </a:lnTo>
                <a:lnTo>
                  <a:pt x="3420461" y="150923"/>
                </a:lnTo>
                <a:lnTo>
                  <a:pt x="3349085" y="126587"/>
                </a:lnTo>
                <a:lnTo>
                  <a:pt x="3272045" y="104040"/>
                </a:lnTo>
                <a:lnTo>
                  <a:pt x="3189695" y="83393"/>
                </a:lnTo>
                <a:lnTo>
                  <a:pt x="3102386" y="64758"/>
                </a:lnTo>
                <a:lnTo>
                  <a:pt x="3010472" y="48246"/>
                </a:lnTo>
                <a:lnTo>
                  <a:pt x="2914304" y="33968"/>
                </a:lnTo>
                <a:lnTo>
                  <a:pt x="2814236" y="22037"/>
                </a:lnTo>
                <a:lnTo>
                  <a:pt x="2710620" y="12562"/>
                </a:lnTo>
                <a:lnTo>
                  <a:pt x="2603809" y="5657"/>
                </a:lnTo>
                <a:lnTo>
                  <a:pt x="2494155" y="1433"/>
                </a:lnTo>
                <a:lnTo>
                  <a:pt x="2382012" y="0"/>
                </a:lnTo>
                <a:lnTo>
                  <a:pt x="2282325" y="1136"/>
                </a:lnTo>
                <a:lnTo>
                  <a:pt x="2184386" y="4497"/>
                </a:lnTo>
                <a:lnTo>
                  <a:pt x="2088469" y="10009"/>
                </a:lnTo>
                <a:lnTo>
                  <a:pt x="1994848" y="17599"/>
                </a:lnTo>
                <a:lnTo>
                  <a:pt x="1903797" y="27193"/>
                </a:lnTo>
                <a:lnTo>
                  <a:pt x="1815589" y="38720"/>
                </a:lnTo>
                <a:lnTo>
                  <a:pt x="1730497" y="52105"/>
                </a:lnTo>
                <a:lnTo>
                  <a:pt x="1648797" y="67275"/>
                </a:lnTo>
                <a:lnTo>
                  <a:pt x="1570761" y="84157"/>
                </a:lnTo>
                <a:lnTo>
                  <a:pt x="1496663" y="102679"/>
                </a:lnTo>
                <a:lnTo>
                  <a:pt x="1426777" y="122766"/>
                </a:lnTo>
                <a:lnTo>
                  <a:pt x="1361377" y="144347"/>
                </a:lnTo>
                <a:lnTo>
                  <a:pt x="1300736" y="167347"/>
                </a:lnTo>
                <a:lnTo>
                  <a:pt x="1245128" y="191693"/>
                </a:lnTo>
                <a:lnTo>
                  <a:pt x="1194827" y="217312"/>
                </a:lnTo>
                <a:lnTo>
                  <a:pt x="1150107" y="244132"/>
                </a:lnTo>
                <a:lnTo>
                  <a:pt x="1111242" y="272079"/>
                </a:lnTo>
                <a:lnTo>
                  <a:pt x="1078505" y="301079"/>
                </a:lnTo>
                <a:lnTo>
                  <a:pt x="1052169" y="331061"/>
                </a:lnTo>
                <a:lnTo>
                  <a:pt x="1032510" y="361950"/>
                </a:lnTo>
                <a:lnTo>
                  <a:pt x="0" y="454152"/>
                </a:lnTo>
                <a:lnTo>
                  <a:pt x="1047750" y="52654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11713" y="4507103"/>
            <a:ext cx="576072" cy="576072"/>
          </a:xfrm>
          <a:custGeom>
            <a:avLst/>
            <a:gdLst/>
            <a:ahLst/>
            <a:cxnLst/>
            <a:rect l="l" t="t" r="r" b="b"/>
            <a:pathLst>
              <a:path w="576072" h="576072">
                <a:moveTo>
                  <a:pt x="288036" y="0"/>
                </a:moveTo>
                <a:lnTo>
                  <a:pt x="264388" y="953"/>
                </a:lnTo>
                <a:lnTo>
                  <a:pt x="241271" y="3765"/>
                </a:lnTo>
                <a:lnTo>
                  <a:pt x="218759" y="8360"/>
                </a:lnTo>
                <a:lnTo>
                  <a:pt x="196925" y="14666"/>
                </a:lnTo>
                <a:lnTo>
                  <a:pt x="175843" y="22609"/>
                </a:lnTo>
                <a:lnTo>
                  <a:pt x="155587" y="32116"/>
                </a:lnTo>
                <a:lnTo>
                  <a:pt x="136231" y="43111"/>
                </a:lnTo>
                <a:lnTo>
                  <a:pt x="117847" y="55522"/>
                </a:lnTo>
                <a:lnTo>
                  <a:pt x="100511" y="69275"/>
                </a:lnTo>
                <a:lnTo>
                  <a:pt x="84296" y="84296"/>
                </a:lnTo>
                <a:lnTo>
                  <a:pt x="69275" y="100511"/>
                </a:lnTo>
                <a:lnTo>
                  <a:pt x="55522" y="117847"/>
                </a:lnTo>
                <a:lnTo>
                  <a:pt x="43111" y="136231"/>
                </a:lnTo>
                <a:lnTo>
                  <a:pt x="32116" y="155587"/>
                </a:lnTo>
                <a:lnTo>
                  <a:pt x="22609" y="175843"/>
                </a:lnTo>
                <a:lnTo>
                  <a:pt x="14666" y="196925"/>
                </a:lnTo>
                <a:lnTo>
                  <a:pt x="8360" y="218759"/>
                </a:lnTo>
                <a:lnTo>
                  <a:pt x="3765" y="241271"/>
                </a:lnTo>
                <a:lnTo>
                  <a:pt x="953" y="264388"/>
                </a:lnTo>
                <a:lnTo>
                  <a:pt x="0" y="288036"/>
                </a:lnTo>
                <a:lnTo>
                  <a:pt x="953" y="311683"/>
                </a:lnTo>
                <a:lnTo>
                  <a:pt x="3765" y="334800"/>
                </a:lnTo>
                <a:lnTo>
                  <a:pt x="8360" y="357312"/>
                </a:lnTo>
                <a:lnTo>
                  <a:pt x="14666" y="379146"/>
                </a:lnTo>
                <a:lnTo>
                  <a:pt x="22609" y="400228"/>
                </a:lnTo>
                <a:lnTo>
                  <a:pt x="32116" y="420484"/>
                </a:lnTo>
                <a:lnTo>
                  <a:pt x="43111" y="439840"/>
                </a:lnTo>
                <a:lnTo>
                  <a:pt x="55522" y="458224"/>
                </a:lnTo>
                <a:lnTo>
                  <a:pt x="69275" y="475560"/>
                </a:lnTo>
                <a:lnTo>
                  <a:pt x="84296" y="491775"/>
                </a:lnTo>
                <a:lnTo>
                  <a:pt x="100511" y="506796"/>
                </a:lnTo>
                <a:lnTo>
                  <a:pt x="117847" y="520549"/>
                </a:lnTo>
                <a:lnTo>
                  <a:pt x="136231" y="532960"/>
                </a:lnTo>
                <a:lnTo>
                  <a:pt x="155587" y="543955"/>
                </a:lnTo>
                <a:lnTo>
                  <a:pt x="175843" y="553462"/>
                </a:lnTo>
                <a:lnTo>
                  <a:pt x="196925" y="561405"/>
                </a:lnTo>
                <a:lnTo>
                  <a:pt x="218759" y="567711"/>
                </a:lnTo>
                <a:lnTo>
                  <a:pt x="241271" y="572306"/>
                </a:lnTo>
                <a:lnTo>
                  <a:pt x="264388" y="575118"/>
                </a:lnTo>
                <a:lnTo>
                  <a:pt x="288036" y="576072"/>
                </a:lnTo>
                <a:lnTo>
                  <a:pt x="311683" y="575118"/>
                </a:lnTo>
                <a:lnTo>
                  <a:pt x="334800" y="572306"/>
                </a:lnTo>
                <a:lnTo>
                  <a:pt x="357312" y="567711"/>
                </a:lnTo>
                <a:lnTo>
                  <a:pt x="379146" y="561405"/>
                </a:lnTo>
                <a:lnTo>
                  <a:pt x="400228" y="553462"/>
                </a:lnTo>
                <a:lnTo>
                  <a:pt x="420484" y="543955"/>
                </a:lnTo>
                <a:lnTo>
                  <a:pt x="439840" y="532960"/>
                </a:lnTo>
                <a:lnTo>
                  <a:pt x="458224" y="520549"/>
                </a:lnTo>
                <a:lnTo>
                  <a:pt x="475560" y="506796"/>
                </a:lnTo>
                <a:lnTo>
                  <a:pt x="491775" y="491775"/>
                </a:lnTo>
                <a:lnTo>
                  <a:pt x="506796" y="475560"/>
                </a:lnTo>
                <a:lnTo>
                  <a:pt x="520549" y="458224"/>
                </a:lnTo>
                <a:lnTo>
                  <a:pt x="532960" y="439840"/>
                </a:lnTo>
                <a:lnTo>
                  <a:pt x="543955" y="420484"/>
                </a:lnTo>
                <a:lnTo>
                  <a:pt x="553462" y="400228"/>
                </a:lnTo>
                <a:lnTo>
                  <a:pt x="561405" y="379146"/>
                </a:lnTo>
                <a:lnTo>
                  <a:pt x="567711" y="357312"/>
                </a:lnTo>
                <a:lnTo>
                  <a:pt x="572306" y="334800"/>
                </a:lnTo>
                <a:lnTo>
                  <a:pt x="575118" y="311683"/>
                </a:lnTo>
                <a:lnTo>
                  <a:pt x="576072" y="288036"/>
                </a:lnTo>
                <a:lnTo>
                  <a:pt x="575118" y="264388"/>
                </a:lnTo>
                <a:lnTo>
                  <a:pt x="572306" y="241271"/>
                </a:lnTo>
                <a:lnTo>
                  <a:pt x="567711" y="218759"/>
                </a:lnTo>
                <a:lnTo>
                  <a:pt x="561405" y="196925"/>
                </a:lnTo>
                <a:lnTo>
                  <a:pt x="553462" y="175843"/>
                </a:lnTo>
                <a:lnTo>
                  <a:pt x="543955" y="155587"/>
                </a:lnTo>
                <a:lnTo>
                  <a:pt x="532960" y="136231"/>
                </a:lnTo>
                <a:lnTo>
                  <a:pt x="520549" y="117847"/>
                </a:lnTo>
                <a:lnTo>
                  <a:pt x="506796" y="100511"/>
                </a:lnTo>
                <a:lnTo>
                  <a:pt x="491775" y="84296"/>
                </a:lnTo>
                <a:lnTo>
                  <a:pt x="475560" y="69275"/>
                </a:lnTo>
                <a:lnTo>
                  <a:pt x="458224" y="55522"/>
                </a:lnTo>
                <a:lnTo>
                  <a:pt x="439840" y="43111"/>
                </a:lnTo>
                <a:lnTo>
                  <a:pt x="420484" y="32116"/>
                </a:lnTo>
                <a:lnTo>
                  <a:pt x="400228" y="22609"/>
                </a:lnTo>
                <a:lnTo>
                  <a:pt x="379146" y="14666"/>
                </a:lnTo>
                <a:lnTo>
                  <a:pt x="357312" y="8360"/>
                </a:lnTo>
                <a:lnTo>
                  <a:pt x="334800" y="3765"/>
                </a:lnTo>
                <a:lnTo>
                  <a:pt x="311683" y="953"/>
                </a:lnTo>
                <a:lnTo>
                  <a:pt x="2880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9" y="835025"/>
            <a:ext cx="3347466" cy="2015489"/>
          </a:xfrm>
          <a:custGeom>
            <a:avLst/>
            <a:gdLst/>
            <a:ahLst/>
            <a:cxnLst/>
            <a:rect l="l" t="t" r="r" b="b"/>
            <a:pathLst>
              <a:path w="3347466" h="2015489">
                <a:moveTo>
                  <a:pt x="1744994" y="2014566"/>
                </a:moveTo>
                <a:lnTo>
                  <a:pt x="1778817" y="2011830"/>
                </a:lnTo>
                <a:lnTo>
                  <a:pt x="1812075" y="2007332"/>
                </a:lnTo>
                <a:lnTo>
                  <a:pt x="1844686" y="2001121"/>
                </a:lnTo>
                <a:lnTo>
                  <a:pt x="1876567" y="1993249"/>
                </a:lnTo>
                <a:lnTo>
                  <a:pt x="1907638" y="1983764"/>
                </a:lnTo>
                <a:lnTo>
                  <a:pt x="1937814" y="1972719"/>
                </a:lnTo>
                <a:lnTo>
                  <a:pt x="1967014" y="1960162"/>
                </a:lnTo>
                <a:lnTo>
                  <a:pt x="1995156" y="1946145"/>
                </a:lnTo>
                <a:lnTo>
                  <a:pt x="2022157" y="1930717"/>
                </a:lnTo>
                <a:lnTo>
                  <a:pt x="2047935" y="1913929"/>
                </a:lnTo>
                <a:lnTo>
                  <a:pt x="2072408" y="1895831"/>
                </a:lnTo>
                <a:lnTo>
                  <a:pt x="2095493" y="1876474"/>
                </a:lnTo>
                <a:lnTo>
                  <a:pt x="2117108" y="1855907"/>
                </a:lnTo>
                <a:lnTo>
                  <a:pt x="2137171" y="1834181"/>
                </a:lnTo>
                <a:lnTo>
                  <a:pt x="2155600" y="1811347"/>
                </a:lnTo>
                <a:lnTo>
                  <a:pt x="2172312" y="1787454"/>
                </a:lnTo>
                <a:lnTo>
                  <a:pt x="2187224" y="1762553"/>
                </a:lnTo>
                <a:lnTo>
                  <a:pt x="2200256" y="1736694"/>
                </a:lnTo>
                <a:lnTo>
                  <a:pt x="2211324" y="1709927"/>
                </a:lnTo>
                <a:lnTo>
                  <a:pt x="2212085" y="1712976"/>
                </a:lnTo>
                <a:lnTo>
                  <a:pt x="2234631" y="1723660"/>
                </a:lnTo>
                <a:lnTo>
                  <a:pt x="2257856" y="1733272"/>
                </a:lnTo>
                <a:lnTo>
                  <a:pt x="2281692" y="1741788"/>
                </a:lnTo>
                <a:lnTo>
                  <a:pt x="2306073" y="1749180"/>
                </a:lnTo>
                <a:lnTo>
                  <a:pt x="2330930" y="1755423"/>
                </a:lnTo>
                <a:lnTo>
                  <a:pt x="2356196" y="1760490"/>
                </a:lnTo>
                <a:lnTo>
                  <a:pt x="2381804" y="1764357"/>
                </a:lnTo>
                <a:lnTo>
                  <a:pt x="2407686" y="1766996"/>
                </a:lnTo>
                <a:lnTo>
                  <a:pt x="2433774" y="1768382"/>
                </a:lnTo>
                <a:lnTo>
                  <a:pt x="2449068" y="1768602"/>
                </a:lnTo>
                <a:lnTo>
                  <a:pt x="2485624" y="1767394"/>
                </a:lnTo>
                <a:lnTo>
                  <a:pt x="2521381" y="1763834"/>
                </a:lnTo>
                <a:lnTo>
                  <a:pt x="2556224" y="1758016"/>
                </a:lnTo>
                <a:lnTo>
                  <a:pt x="2590038" y="1750033"/>
                </a:lnTo>
                <a:lnTo>
                  <a:pt x="2622708" y="1739979"/>
                </a:lnTo>
                <a:lnTo>
                  <a:pt x="2654122" y="1727947"/>
                </a:lnTo>
                <a:lnTo>
                  <a:pt x="2684164" y="1714032"/>
                </a:lnTo>
                <a:lnTo>
                  <a:pt x="2712720" y="1698327"/>
                </a:lnTo>
                <a:lnTo>
                  <a:pt x="2739675" y="1680925"/>
                </a:lnTo>
                <a:lnTo>
                  <a:pt x="2764916" y="1661921"/>
                </a:lnTo>
                <a:lnTo>
                  <a:pt x="2788329" y="1641409"/>
                </a:lnTo>
                <a:lnTo>
                  <a:pt x="2809798" y="1619481"/>
                </a:lnTo>
                <a:lnTo>
                  <a:pt x="2829210" y="1596232"/>
                </a:lnTo>
                <a:lnTo>
                  <a:pt x="2846451" y="1571756"/>
                </a:lnTo>
                <a:lnTo>
                  <a:pt x="2861405" y="1546145"/>
                </a:lnTo>
                <a:lnTo>
                  <a:pt x="2873959" y="1519495"/>
                </a:lnTo>
                <a:lnTo>
                  <a:pt x="2883998" y="1491898"/>
                </a:lnTo>
                <a:lnTo>
                  <a:pt x="2891408" y="1463448"/>
                </a:lnTo>
                <a:lnTo>
                  <a:pt x="2896076" y="1434239"/>
                </a:lnTo>
                <a:lnTo>
                  <a:pt x="2897885" y="1404366"/>
                </a:lnTo>
                <a:lnTo>
                  <a:pt x="2897124" y="1403604"/>
                </a:lnTo>
                <a:lnTo>
                  <a:pt x="2935358" y="1397909"/>
                </a:lnTo>
                <a:lnTo>
                  <a:pt x="2972504" y="1390031"/>
                </a:lnTo>
                <a:lnTo>
                  <a:pt x="3008467" y="1380058"/>
                </a:lnTo>
                <a:lnTo>
                  <a:pt x="3043153" y="1368082"/>
                </a:lnTo>
                <a:lnTo>
                  <a:pt x="3076467" y="1354193"/>
                </a:lnTo>
                <a:lnTo>
                  <a:pt x="3108316" y="1338480"/>
                </a:lnTo>
                <a:lnTo>
                  <a:pt x="3138604" y="1321035"/>
                </a:lnTo>
                <a:lnTo>
                  <a:pt x="3167237" y="1301947"/>
                </a:lnTo>
                <a:lnTo>
                  <a:pt x="3194122" y="1281307"/>
                </a:lnTo>
                <a:lnTo>
                  <a:pt x="3219164" y="1259205"/>
                </a:lnTo>
                <a:lnTo>
                  <a:pt x="3242268" y="1235731"/>
                </a:lnTo>
                <a:lnTo>
                  <a:pt x="3263341" y="1210976"/>
                </a:lnTo>
                <a:lnTo>
                  <a:pt x="3282287" y="1185030"/>
                </a:lnTo>
                <a:lnTo>
                  <a:pt x="3299014" y="1157983"/>
                </a:lnTo>
                <a:lnTo>
                  <a:pt x="3313426" y="1129926"/>
                </a:lnTo>
                <a:lnTo>
                  <a:pt x="3325428" y="1100949"/>
                </a:lnTo>
                <a:lnTo>
                  <a:pt x="3334928" y="1071142"/>
                </a:lnTo>
                <a:lnTo>
                  <a:pt x="3341831" y="1040596"/>
                </a:lnTo>
                <a:lnTo>
                  <a:pt x="3346041" y="1009400"/>
                </a:lnTo>
                <a:lnTo>
                  <a:pt x="3347466" y="977645"/>
                </a:lnTo>
                <a:lnTo>
                  <a:pt x="3347181" y="963383"/>
                </a:lnTo>
                <a:lnTo>
                  <a:pt x="3344914" y="935038"/>
                </a:lnTo>
                <a:lnTo>
                  <a:pt x="3340417" y="907006"/>
                </a:lnTo>
                <a:lnTo>
                  <a:pt x="3333725" y="879374"/>
                </a:lnTo>
                <a:lnTo>
                  <a:pt x="3324875" y="852229"/>
                </a:lnTo>
                <a:lnTo>
                  <a:pt x="3313904" y="825658"/>
                </a:lnTo>
                <a:lnTo>
                  <a:pt x="3300848" y="799747"/>
                </a:lnTo>
                <a:lnTo>
                  <a:pt x="3285744" y="774584"/>
                </a:lnTo>
                <a:lnTo>
                  <a:pt x="3268627" y="750256"/>
                </a:lnTo>
                <a:lnTo>
                  <a:pt x="3249536" y="726849"/>
                </a:lnTo>
                <a:lnTo>
                  <a:pt x="3237738" y="714755"/>
                </a:lnTo>
                <a:lnTo>
                  <a:pt x="3243587" y="703048"/>
                </a:lnTo>
                <a:lnTo>
                  <a:pt x="3253633" y="679120"/>
                </a:lnTo>
                <a:lnTo>
                  <a:pt x="3261452" y="654629"/>
                </a:lnTo>
                <a:lnTo>
                  <a:pt x="3267015" y="629717"/>
                </a:lnTo>
                <a:lnTo>
                  <a:pt x="3270293" y="604530"/>
                </a:lnTo>
                <a:lnTo>
                  <a:pt x="3271266" y="581405"/>
                </a:lnTo>
                <a:lnTo>
                  <a:pt x="3270337" y="558583"/>
                </a:lnTo>
                <a:lnTo>
                  <a:pt x="3267587" y="536103"/>
                </a:lnTo>
                <a:lnTo>
                  <a:pt x="3263067" y="514021"/>
                </a:lnTo>
                <a:lnTo>
                  <a:pt x="3256830" y="492392"/>
                </a:lnTo>
                <a:lnTo>
                  <a:pt x="3248929" y="471273"/>
                </a:lnTo>
                <a:lnTo>
                  <a:pt x="3239417" y="450719"/>
                </a:lnTo>
                <a:lnTo>
                  <a:pt x="3228345" y="430788"/>
                </a:lnTo>
                <a:lnTo>
                  <a:pt x="3215768" y="411534"/>
                </a:lnTo>
                <a:lnTo>
                  <a:pt x="3201736" y="393015"/>
                </a:lnTo>
                <a:lnTo>
                  <a:pt x="3186302" y="375285"/>
                </a:lnTo>
                <a:lnTo>
                  <a:pt x="3169521" y="358400"/>
                </a:lnTo>
                <a:lnTo>
                  <a:pt x="3151443" y="342418"/>
                </a:lnTo>
                <a:lnTo>
                  <a:pt x="3132121" y="327393"/>
                </a:lnTo>
                <a:lnTo>
                  <a:pt x="3111608" y="313383"/>
                </a:lnTo>
                <a:lnTo>
                  <a:pt x="3089957" y="300442"/>
                </a:lnTo>
                <a:lnTo>
                  <a:pt x="3067220" y="288627"/>
                </a:lnTo>
                <a:lnTo>
                  <a:pt x="3043450" y="277994"/>
                </a:lnTo>
                <a:lnTo>
                  <a:pt x="3018699" y="268598"/>
                </a:lnTo>
                <a:lnTo>
                  <a:pt x="2993020" y="260497"/>
                </a:lnTo>
                <a:lnTo>
                  <a:pt x="2966466" y="253745"/>
                </a:lnTo>
                <a:lnTo>
                  <a:pt x="2967990" y="252983"/>
                </a:lnTo>
                <a:lnTo>
                  <a:pt x="2962270" y="231343"/>
                </a:lnTo>
                <a:lnTo>
                  <a:pt x="2954760" y="210348"/>
                </a:lnTo>
                <a:lnTo>
                  <a:pt x="2945536" y="190048"/>
                </a:lnTo>
                <a:lnTo>
                  <a:pt x="2934669" y="170492"/>
                </a:lnTo>
                <a:lnTo>
                  <a:pt x="2922234" y="151733"/>
                </a:lnTo>
                <a:lnTo>
                  <a:pt x="2908304" y="133819"/>
                </a:lnTo>
                <a:lnTo>
                  <a:pt x="2892954" y="116801"/>
                </a:lnTo>
                <a:lnTo>
                  <a:pt x="2876257" y="100730"/>
                </a:lnTo>
                <a:lnTo>
                  <a:pt x="2858286" y="85655"/>
                </a:lnTo>
                <a:lnTo>
                  <a:pt x="2839116" y="71628"/>
                </a:lnTo>
                <a:lnTo>
                  <a:pt x="2818820" y="58697"/>
                </a:lnTo>
                <a:lnTo>
                  <a:pt x="2797472" y="46914"/>
                </a:lnTo>
                <a:lnTo>
                  <a:pt x="2775146" y="36329"/>
                </a:lnTo>
                <a:lnTo>
                  <a:pt x="2751914" y="26993"/>
                </a:lnTo>
                <a:lnTo>
                  <a:pt x="2727852" y="18954"/>
                </a:lnTo>
                <a:lnTo>
                  <a:pt x="2703033" y="12265"/>
                </a:lnTo>
                <a:lnTo>
                  <a:pt x="2677530" y="6974"/>
                </a:lnTo>
                <a:lnTo>
                  <a:pt x="2651417" y="3133"/>
                </a:lnTo>
                <a:lnTo>
                  <a:pt x="2624769" y="791"/>
                </a:lnTo>
                <a:lnTo>
                  <a:pt x="2597658" y="0"/>
                </a:lnTo>
                <a:lnTo>
                  <a:pt x="2581128" y="295"/>
                </a:lnTo>
                <a:lnTo>
                  <a:pt x="2548392" y="2641"/>
                </a:lnTo>
                <a:lnTo>
                  <a:pt x="2516231" y="7274"/>
                </a:lnTo>
                <a:lnTo>
                  <a:pt x="2484812" y="14137"/>
                </a:lnTo>
                <a:lnTo>
                  <a:pt x="2454306" y="23168"/>
                </a:lnTo>
                <a:lnTo>
                  <a:pt x="2424880" y="34310"/>
                </a:lnTo>
                <a:lnTo>
                  <a:pt x="2396706" y="47502"/>
                </a:lnTo>
                <a:lnTo>
                  <a:pt x="2369950" y="62686"/>
                </a:lnTo>
                <a:lnTo>
                  <a:pt x="2344784" y="79801"/>
                </a:lnTo>
                <a:lnTo>
                  <a:pt x="2321376" y="98788"/>
                </a:lnTo>
                <a:lnTo>
                  <a:pt x="2310783" y="108595"/>
                </a:lnTo>
                <a:lnTo>
                  <a:pt x="2311146" y="108966"/>
                </a:lnTo>
                <a:lnTo>
                  <a:pt x="2310384" y="108966"/>
                </a:lnTo>
                <a:lnTo>
                  <a:pt x="1768791" y="113384"/>
                </a:lnTo>
                <a:lnTo>
                  <a:pt x="1757991" y="126098"/>
                </a:lnTo>
                <a:lnTo>
                  <a:pt x="1748010" y="139363"/>
                </a:lnTo>
                <a:lnTo>
                  <a:pt x="1738883" y="153162"/>
                </a:lnTo>
                <a:lnTo>
                  <a:pt x="1740408" y="157734"/>
                </a:lnTo>
                <a:lnTo>
                  <a:pt x="1728660" y="148573"/>
                </a:lnTo>
                <a:lnTo>
                  <a:pt x="1704003" y="131539"/>
                </a:lnTo>
                <a:lnTo>
                  <a:pt x="1677912" y="116252"/>
                </a:lnTo>
                <a:lnTo>
                  <a:pt x="1650529" y="102748"/>
                </a:lnTo>
                <a:lnTo>
                  <a:pt x="1621996" y="91063"/>
                </a:lnTo>
                <a:lnTo>
                  <a:pt x="1592456" y="81235"/>
                </a:lnTo>
                <a:lnTo>
                  <a:pt x="1562049" y="73300"/>
                </a:lnTo>
                <a:lnTo>
                  <a:pt x="1530917" y="67294"/>
                </a:lnTo>
                <a:lnTo>
                  <a:pt x="1499202" y="63254"/>
                </a:lnTo>
                <a:lnTo>
                  <a:pt x="1467047" y="61216"/>
                </a:lnTo>
                <a:lnTo>
                  <a:pt x="1450848" y="60960"/>
                </a:lnTo>
                <a:lnTo>
                  <a:pt x="1427977" y="61367"/>
                </a:lnTo>
                <a:lnTo>
                  <a:pt x="1405342" y="62806"/>
                </a:lnTo>
                <a:lnTo>
                  <a:pt x="1382984" y="65253"/>
                </a:lnTo>
                <a:lnTo>
                  <a:pt x="1360944" y="68689"/>
                </a:lnTo>
                <a:lnTo>
                  <a:pt x="1339262" y="73092"/>
                </a:lnTo>
                <a:lnTo>
                  <a:pt x="1317981" y="78441"/>
                </a:lnTo>
                <a:lnTo>
                  <a:pt x="1297140" y="84714"/>
                </a:lnTo>
                <a:lnTo>
                  <a:pt x="1276782" y="91891"/>
                </a:lnTo>
                <a:lnTo>
                  <a:pt x="1237678" y="108870"/>
                </a:lnTo>
                <a:lnTo>
                  <a:pt x="1200997" y="129210"/>
                </a:lnTo>
                <a:lnTo>
                  <a:pt x="1167068" y="152742"/>
                </a:lnTo>
                <a:lnTo>
                  <a:pt x="1136221" y="179295"/>
                </a:lnTo>
                <a:lnTo>
                  <a:pt x="1108784" y="208701"/>
                </a:lnTo>
                <a:lnTo>
                  <a:pt x="1085088" y="240792"/>
                </a:lnTo>
                <a:lnTo>
                  <a:pt x="1084326" y="243078"/>
                </a:lnTo>
                <a:lnTo>
                  <a:pt x="1072136" y="237386"/>
                </a:lnTo>
                <a:lnTo>
                  <a:pt x="1047335" y="226832"/>
                </a:lnTo>
                <a:lnTo>
                  <a:pt x="1022008" y="217396"/>
                </a:lnTo>
                <a:lnTo>
                  <a:pt x="996201" y="209091"/>
                </a:lnTo>
                <a:lnTo>
                  <a:pt x="969960" y="201932"/>
                </a:lnTo>
                <a:lnTo>
                  <a:pt x="943330" y="195932"/>
                </a:lnTo>
                <a:lnTo>
                  <a:pt x="916357" y="191104"/>
                </a:lnTo>
                <a:lnTo>
                  <a:pt x="889087" y="187463"/>
                </a:lnTo>
                <a:lnTo>
                  <a:pt x="861565" y="185023"/>
                </a:lnTo>
                <a:lnTo>
                  <a:pt x="833838" y="183796"/>
                </a:lnTo>
                <a:lnTo>
                  <a:pt x="819912" y="183642"/>
                </a:lnTo>
                <a:lnTo>
                  <a:pt x="776917" y="185063"/>
                </a:lnTo>
                <a:lnTo>
                  <a:pt x="734891" y="189255"/>
                </a:lnTo>
                <a:lnTo>
                  <a:pt x="693966" y="196107"/>
                </a:lnTo>
                <a:lnTo>
                  <a:pt x="654277" y="205508"/>
                </a:lnTo>
                <a:lnTo>
                  <a:pt x="615957" y="217348"/>
                </a:lnTo>
                <a:lnTo>
                  <a:pt x="579141" y="231517"/>
                </a:lnTo>
                <a:lnTo>
                  <a:pt x="543961" y="247905"/>
                </a:lnTo>
                <a:lnTo>
                  <a:pt x="510552" y="266401"/>
                </a:lnTo>
                <a:lnTo>
                  <a:pt x="479047" y="286895"/>
                </a:lnTo>
                <a:lnTo>
                  <a:pt x="449580" y="309276"/>
                </a:lnTo>
                <a:lnTo>
                  <a:pt x="422284" y="333435"/>
                </a:lnTo>
                <a:lnTo>
                  <a:pt x="397294" y="359261"/>
                </a:lnTo>
                <a:lnTo>
                  <a:pt x="374743" y="386644"/>
                </a:lnTo>
                <a:lnTo>
                  <a:pt x="354765" y="415473"/>
                </a:lnTo>
                <a:lnTo>
                  <a:pt x="337494" y="445639"/>
                </a:lnTo>
                <a:lnTo>
                  <a:pt x="323063" y="477030"/>
                </a:lnTo>
                <a:lnTo>
                  <a:pt x="311606" y="509537"/>
                </a:lnTo>
                <a:lnTo>
                  <a:pt x="303257" y="543049"/>
                </a:lnTo>
                <a:lnTo>
                  <a:pt x="298150" y="577456"/>
                </a:lnTo>
                <a:lnTo>
                  <a:pt x="296418" y="612648"/>
                </a:lnTo>
                <a:lnTo>
                  <a:pt x="296636" y="625540"/>
                </a:lnTo>
                <a:lnTo>
                  <a:pt x="297292" y="638262"/>
                </a:lnTo>
                <a:lnTo>
                  <a:pt x="298384" y="650861"/>
                </a:lnTo>
                <a:lnTo>
                  <a:pt x="299914" y="663384"/>
                </a:lnTo>
                <a:lnTo>
                  <a:pt x="300890" y="669898"/>
                </a:lnTo>
                <a:lnTo>
                  <a:pt x="301752" y="669798"/>
                </a:lnTo>
                <a:lnTo>
                  <a:pt x="300990" y="670560"/>
                </a:lnTo>
                <a:lnTo>
                  <a:pt x="276354" y="672748"/>
                </a:lnTo>
                <a:lnTo>
                  <a:pt x="251640" y="677213"/>
                </a:lnTo>
                <a:lnTo>
                  <a:pt x="227677" y="683133"/>
                </a:lnTo>
                <a:lnTo>
                  <a:pt x="204532" y="690445"/>
                </a:lnTo>
                <a:lnTo>
                  <a:pt x="182272" y="699087"/>
                </a:lnTo>
                <a:lnTo>
                  <a:pt x="160964" y="708998"/>
                </a:lnTo>
                <a:lnTo>
                  <a:pt x="140673" y="720116"/>
                </a:lnTo>
                <a:lnTo>
                  <a:pt x="121468" y="732379"/>
                </a:lnTo>
                <a:lnTo>
                  <a:pt x="103416" y="745726"/>
                </a:lnTo>
                <a:lnTo>
                  <a:pt x="86582" y="760095"/>
                </a:lnTo>
                <a:lnTo>
                  <a:pt x="71034" y="775423"/>
                </a:lnTo>
                <a:lnTo>
                  <a:pt x="56839" y="791650"/>
                </a:lnTo>
                <a:lnTo>
                  <a:pt x="44063" y="808714"/>
                </a:lnTo>
                <a:lnTo>
                  <a:pt x="32774" y="826553"/>
                </a:lnTo>
                <a:lnTo>
                  <a:pt x="23038" y="845105"/>
                </a:lnTo>
                <a:lnTo>
                  <a:pt x="14923" y="864309"/>
                </a:lnTo>
                <a:lnTo>
                  <a:pt x="8494" y="884102"/>
                </a:lnTo>
                <a:lnTo>
                  <a:pt x="3819" y="904423"/>
                </a:lnTo>
                <a:lnTo>
                  <a:pt x="966" y="925211"/>
                </a:lnTo>
                <a:lnTo>
                  <a:pt x="0" y="946404"/>
                </a:lnTo>
                <a:lnTo>
                  <a:pt x="471" y="961087"/>
                </a:lnTo>
                <a:lnTo>
                  <a:pt x="4189" y="990013"/>
                </a:lnTo>
                <a:lnTo>
                  <a:pt x="11489" y="1018186"/>
                </a:lnTo>
                <a:lnTo>
                  <a:pt x="22230" y="1045411"/>
                </a:lnTo>
                <a:lnTo>
                  <a:pt x="36269" y="1071491"/>
                </a:lnTo>
                <a:lnTo>
                  <a:pt x="53465" y="1096229"/>
                </a:lnTo>
                <a:lnTo>
                  <a:pt x="73677" y="1119428"/>
                </a:lnTo>
                <a:lnTo>
                  <a:pt x="96762" y="1140892"/>
                </a:lnTo>
                <a:lnTo>
                  <a:pt x="122578" y="1160425"/>
                </a:lnTo>
                <a:lnTo>
                  <a:pt x="150985" y="1177829"/>
                </a:lnTo>
                <a:lnTo>
                  <a:pt x="163013" y="1184063"/>
                </a:lnTo>
                <a:lnTo>
                  <a:pt x="164592" y="1182624"/>
                </a:lnTo>
                <a:lnTo>
                  <a:pt x="166116" y="1185672"/>
                </a:lnTo>
                <a:lnTo>
                  <a:pt x="144383" y="1201931"/>
                </a:lnTo>
                <a:lnTo>
                  <a:pt x="126598" y="1222518"/>
                </a:lnTo>
                <a:lnTo>
                  <a:pt x="111293" y="1244245"/>
                </a:lnTo>
                <a:lnTo>
                  <a:pt x="98526" y="1266972"/>
                </a:lnTo>
                <a:lnTo>
                  <a:pt x="88354" y="1290559"/>
                </a:lnTo>
                <a:lnTo>
                  <a:pt x="80835" y="1314868"/>
                </a:lnTo>
                <a:lnTo>
                  <a:pt x="76026" y="1339757"/>
                </a:lnTo>
                <a:lnTo>
                  <a:pt x="73985" y="1365088"/>
                </a:lnTo>
                <a:lnTo>
                  <a:pt x="73914" y="1370838"/>
                </a:lnTo>
                <a:lnTo>
                  <a:pt x="75031" y="1393577"/>
                </a:lnTo>
                <a:lnTo>
                  <a:pt x="78325" y="1415801"/>
                </a:lnTo>
                <a:lnTo>
                  <a:pt x="83709" y="1437438"/>
                </a:lnTo>
                <a:lnTo>
                  <a:pt x="91098" y="1458419"/>
                </a:lnTo>
                <a:lnTo>
                  <a:pt x="100405" y="1478672"/>
                </a:lnTo>
                <a:lnTo>
                  <a:pt x="111543" y="1498129"/>
                </a:lnTo>
                <a:lnTo>
                  <a:pt x="124427" y="1516718"/>
                </a:lnTo>
                <a:lnTo>
                  <a:pt x="138970" y="1534369"/>
                </a:lnTo>
                <a:lnTo>
                  <a:pt x="155086" y="1551012"/>
                </a:lnTo>
                <a:lnTo>
                  <a:pt x="172688" y="1566576"/>
                </a:lnTo>
                <a:lnTo>
                  <a:pt x="191690" y="1580992"/>
                </a:lnTo>
                <a:lnTo>
                  <a:pt x="212006" y="1594189"/>
                </a:lnTo>
                <a:lnTo>
                  <a:pt x="233550" y="1606096"/>
                </a:lnTo>
                <a:lnTo>
                  <a:pt x="256235" y="1616644"/>
                </a:lnTo>
                <a:lnTo>
                  <a:pt x="279975" y="1625762"/>
                </a:lnTo>
                <a:lnTo>
                  <a:pt x="304684" y="1633380"/>
                </a:lnTo>
                <a:lnTo>
                  <a:pt x="330275" y="1639427"/>
                </a:lnTo>
                <a:lnTo>
                  <a:pt x="356662" y="1643834"/>
                </a:lnTo>
                <a:lnTo>
                  <a:pt x="383759" y="1646529"/>
                </a:lnTo>
                <a:lnTo>
                  <a:pt x="411480" y="1647444"/>
                </a:lnTo>
                <a:lnTo>
                  <a:pt x="423940" y="1647209"/>
                </a:lnTo>
                <a:lnTo>
                  <a:pt x="436549" y="1646507"/>
                </a:lnTo>
                <a:lnTo>
                  <a:pt x="449459" y="1645337"/>
                </a:lnTo>
                <a:lnTo>
                  <a:pt x="448818" y="1647444"/>
                </a:lnTo>
                <a:lnTo>
                  <a:pt x="465496" y="1669968"/>
                </a:lnTo>
                <a:lnTo>
                  <a:pt x="483490" y="1691575"/>
                </a:lnTo>
                <a:lnTo>
                  <a:pt x="502744" y="1712239"/>
                </a:lnTo>
                <a:lnTo>
                  <a:pt x="523201" y="1731934"/>
                </a:lnTo>
                <a:lnTo>
                  <a:pt x="544806" y="1750635"/>
                </a:lnTo>
                <a:lnTo>
                  <a:pt x="567502" y="1768316"/>
                </a:lnTo>
                <a:lnTo>
                  <a:pt x="591234" y="1784951"/>
                </a:lnTo>
                <a:lnTo>
                  <a:pt x="615945" y="1800514"/>
                </a:lnTo>
                <a:lnTo>
                  <a:pt x="641580" y="1814980"/>
                </a:lnTo>
                <a:lnTo>
                  <a:pt x="668083" y="1828323"/>
                </a:lnTo>
                <a:lnTo>
                  <a:pt x="695397" y="1840518"/>
                </a:lnTo>
                <a:lnTo>
                  <a:pt x="723467" y="1851538"/>
                </a:lnTo>
                <a:lnTo>
                  <a:pt x="752236" y="1861357"/>
                </a:lnTo>
                <a:lnTo>
                  <a:pt x="781648" y="1869951"/>
                </a:lnTo>
                <a:lnTo>
                  <a:pt x="811649" y="1877294"/>
                </a:lnTo>
                <a:lnTo>
                  <a:pt x="842180" y="1883359"/>
                </a:lnTo>
                <a:lnTo>
                  <a:pt x="873187" y="1888121"/>
                </a:lnTo>
                <a:lnTo>
                  <a:pt x="904614" y="1891554"/>
                </a:lnTo>
                <a:lnTo>
                  <a:pt x="936404" y="1893633"/>
                </a:lnTo>
                <a:lnTo>
                  <a:pt x="968502" y="1894332"/>
                </a:lnTo>
                <a:lnTo>
                  <a:pt x="984719" y="1894154"/>
                </a:lnTo>
                <a:lnTo>
                  <a:pt x="1017049" y="1892740"/>
                </a:lnTo>
                <a:lnTo>
                  <a:pt x="1049178" y="1889914"/>
                </a:lnTo>
                <a:lnTo>
                  <a:pt x="1081033" y="1885683"/>
                </a:lnTo>
                <a:lnTo>
                  <a:pt x="1112540" y="1880051"/>
                </a:lnTo>
                <a:lnTo>
                  <a:pt x="1143627" y="1873021"/>
                </a:lnTo>
                <a:lnTo>
                  <a:pt x="1174219" y="1864600"/>
                </a:lnTo>
                <a:lnTo>
                  <a:pt x="1204245" y="1854791"/>
                </a:lnTo>
                <a:lnTo>
                  <a:pt x="1233631" y="1843599"/>
                </a:lnTo>
                <a:lnTo>
                  <a:pt x="1262304" y="1831028"/>
                </a:lnTo>
                <a:lnTo>
                  <a:pt x="1276350" y="1824228"/>
                </a:lnTo>
                <a:lnTo>
                  <a:pt x="1275588" y="1824989"/>
                </a:lnTo>
                <a:lnTo>
                  <a:pt x="1290594" y="1842463"/>
                </a:lnTo>
                <a:lnTo>
                  <a:pt x="1306554" y="1859209"/>
                </a:lnTo>
                <a:lnTo>
                  <a:pt x="1323428" y="1875211"/>
                </a:lnTo>
                <a:lnTo>
                  <a:pt x="1341174" y="1890448"/>
                </a:lnTo>
                <a:lnTo>
                  <a:pt x="1359753" y="1904904"/>
                </a:lnTo>
                <a:lnTo>
                  <a:pt x="1379123" y="1918560"/>
                </a:lnTo>
                <a:lnTo>
                  <a:pt x="1399244" y="1931397"/>
                </a:lnTo>
                <a:lnTo>
                  <a:pt x="1420075" y="1943398"/>
                </a:lnTo>
                <a:lnTo>
                  <a:pt x="1441576" y="1954544"/>
                </a:lnTo>
                <a:lnTo>
                  <a:pt x="1463706" y="1964816"/>
                </a:lnTo>
                <a:lnTo>
                  <a:pt x="1486425" y="1974197"/>
                </a:lnTo>
                <a:lnTo>
                  <a:pt x="1509692" y="1982669"/>
                </a:lnTo>
                <a:lnTo>
                  <a:pt x="1533467" y="1990212"/>
                </a:lnTo>
                <a:lnTo>
                  <a:pt x="1557708" y="1996808"/>
                </a:lnTo>
                <a:lnTo>
                  <a:pt x="1582376" y="2002440"/>
                </a:lnTo>
                <a:lnTo>
                  <a:pt x="1607429" y="2007089"/>
                </a:lnTo>
                <a:lnTo>
                  <a:pt x="1632828" y="2010737"/>
                </a:lnTo>
                <a:lnTo>
                  <a:pt x="1658531" y="2013365"/>
                </a:lnTo>
                <a:lnTo>
                  <a:pt x="1684499" y="2014955"/>
                </a:lnTo>
                <a:lnTo>
                  <a:pt x="1710689" y="2015489"/>
                </a:lnTo>
                <a:lnTo>
                  <a:pt x="1744994" y="2014566"/>
                </a:lnTo>
                <a:close/>
              </a:path>
              <a:path w="3347466" h="2015489">
                <a:moveTo>
                  <a:pt x="300990" y="670560"/>
                </a:moveTo>
                <a:lnTo>
                  <a:pt x="300890" y="669898"/>
                </a:lnTo>
                <a:lnTo>
                  <a:pt x="276354" y="672748"/>
                </a:lnTo>
                <a:lnTo>
                  <a:pt x="300990" y="670560"/>
                </a:lnTo>
                <a:close/>
              </a:path>
              <a:path w="3347466" h="2015489">
                <a:moveTo>
                  <a:pt x="166116" y="1185672"/>
                </a:moveTo>
                <a:lnTo>
                  <a:pt x="163013" y="1184063"/>
                </a:lnTo>
                <a:lnTo>
                  <a:pt x="154188" y="1192109"/>
                </a:lnTo>
                <a:lnTo>
                  <a:pt x="166116" y="1185672"/>
                </a:lnTo>
                <a:close/>
              </a:path>
              <a:path w="3347466" h="2015489">
                <a:moveTo>
                  <a:pt x="2310384" y="108966"/>
                </a:moveTo>
                <a:lnTo>
                  <a:pt x="2290899" y="89250"/>
                </a:lnTo>
                <a:lnTo>
                  <a:pt x="2268687" y="71298"/>
                </a:lnTo>
                <a:lnTo>
                  <a:pt x="2244691" y="55185"/>
                </a:lnTo>
                <a:lnTo>
                  <a:pt x="2219096" y="40983"/>
                </a:lnTo>
                <a:lnTo>
                  <a:pt x="2192083" y="28765"/>
                </a:lnTo>
                <a:lnTo>
                  <a:pt x="2163836" y="18604"/>
                </a:lnTo>
                <a:lnTo>
                  <a:pt x="2134537" y="10575"/>
                </a:lnTo>
                <a:lnTo>
                  <a:pt x="2104369" y="4748"/>
                </a:lnTo>
                <a:lnTo>
                  <a:pt x="2073516" y="1199"/>
                </a:lnTo>
                <a:lnTo>
                  <a:pt x="2042159" y="0"/>
                </a:lnTo>
                <a:lnTo>
                  <a:pt x="2023043" y="442"/>
                </a:lnTo>
                <a:lnTo>
                  <a:pt x="2004124" y="1757"/>
                </a:lnTo>
                <a:lnTo>
                  <a:pt x="1985437" y="3927"/>
                </a:lnTo>
                <a:lnTo>
                  <a:pt x="1967020" y="6931"/>
                </a:lnTo>
                <a:lnTo>
                  <a:pt x="1948910" y="10751"/>
                </a:lnTo>
                <a:lnTo>
                  <a:pt x="1931142" y="15368"/>
                </a:lnTo>
                <a:lnTo>
                  <a:pt x="1913754" y="20764"/>
                </a:lnTo>
                <a:lnTo>
                  <a:pt x="1896782" y="26919"/>
                </a:lnTo>
                <a:lnTo>
                  <a:pt x="1864233" y="41433"/>
                </a:lnTo>
                <a:lnTo>
                  <a:pt x="1833786" y="58759"/>
                </a:lnTo>
                <a:lnTo>
                  <a:pt x="1805735" y="78745"/>
                </a:lnTo>
                <a:lnTo>
                  <a:pt x="1780373" y="101242"/>
                </a:lnTo>
                <a:lnTo>
                  <a:pt x="1768791" y="113384"/>
                </a:lnTo>
                <a:lnTo>
                  <a:pt x="2310384" y="108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9" y="835025"/>
            <a:ext cx="3347466" cy="2015489"/>
          </a:xfrm>
          <a:custGeom>
            <a:avLst/>
            <a:gdLst/>
            <a:ahLst/>
            <a:cxnLst/>
            <a:rect l="l" t="t" r="r" b="b"/>
            <a:pathLst>
              <a:path w="3347466" h="2015489">
                <a:moveTo>
                  <a:pt x="1744994" y="2014566"/>
                </a:moveTo>
                <a:lnTo>
                  <a:pt x="1778817" y="2011830"/>
                </a:lnTo>
                <a:lnTo>
                  <a:pt x="1812075" y="2007332"/>
                </a:lnTo>
                <a:lnTo>
                  <a:pt x="1844686" y="2001121"/>
                </a:lnTo>
                <a:lnTo>
                  <a:pt x="1876567" y="1993249"/>
                </a:lnTo>
                <a:lnTo>
                  <a:pt x="1907638" y="1983764"/>
                </a:lnTo>
                <a:lnTo>
                  <a:pt x="1937814" y="1972719"/>
                </a:lnTo>
                <a:lnTo>
                  <a:pt x="1967014" y="1960162"/>
                </a:lnTo>
                <a:lnTo>
                  <a:pt x="1995156" y="1946145"/>
                </a:lnTo>
                <a:lnTo>
                  <a:pt x="2022157" y="1930717"/>
                </a:lnTo>
                <a:lnTo>
                  <a:pt x="2047935" y="1913929"/>
                </a:lnTo>
                <a:lnTo>
                  <a:pt x="2072408" y="1895831"/>
                </a:lnTo>
                <a:lnTo>
                  <a:pt x="2095493" y="1876474"/>
                </a:lnTo>
                <a:lnTo>
                  <a:pt x="2117108" y="1855907"/>
                </a:lnTo>
                <a:lnTo>
                  <a:pt x="2137171" y="1834181"/>
                </a:lnTo>
                <a:lnTo>
                  <a:pt x="2155600" y="1811347"/>
                </a:lnTo>
                <a:lnTo>
                  <a:pt x="2172312" y="1787454"/>
                </a:lnTo>
                <a:lnTo>
                  <a:pt x="2187224" y="1762553"/>
                </a:lnTo>
                <a:lnTo>
                  <a:pt x="2200256" y="1736694"/>
                </a:lnTo>
                <a:lnTo>
                  <a:pt x="2211324" y="1709927"/>
                </a:lnTo>
                <a:lnTo>
                  <a:pt x="2212085" y="1712976"/>
                </a:lnTo>
                <a:lnTo>
                  <a:pt x="2223269" y="1718450"/>
                </a:lnTo>
              </a:path>
              <a:path w="3347466" h="2015489">
                <a:moveTo>
                  <a:pt x="2234631" y="1723660"/>
                </a:moveTo>
                <a:lnTo>
                  <a:pt x="2246163" y="1728601"/>
                </a:lnTo>
                <a:lnTo>
                  <a:pt x="2257856" y="1733272"/>
                </a:lnTo>
                <a:lnTo>
                  <a:pt x="2269702" y="1737669"/>
                </a:lnTo>
                <a:lnTo>
                  <a:pt x="2281692" y="1741788"/>
                </a:lnTo>
                <a:lnTo>
                  <a:pt x="2293819" y="1745626"/>
                </a:lnTo>
                <a:lnTo>
                  <a:pt x="2306073" y="1749180"/>
                </a:lnTo>
                <a:lnTo>
                  <a:pt x="2318446" y="1752446"/>
                </a:lnTo>
                <a:lnTo>
                  <a:pt x="2330930" y="1755423"/>
                </a:lnTo>
                <a:lnTo>
                  <a:pt x="2343516" y="1758105"/>
                </a:lnTo>
                <a:lnTo>
                  <a:pt x="2356196" y="1760490"/>
                </a:lnTo>
                <a:lnTo>
                  <a:pt x="2368962" y="1762575"/>
                </a:lnTo>
                <a:lnTo>
                  <a:pt x="2381804" y="1764357"/>
                </a:lnTo>
              </a:path>
              <a:path w="3347466" h="2015489">
                <a:moveTo>
                  <a:pt x="2394715" y="1765831"/>
                </a:moveTo>
                <a:lnTo>
                  <a:pt x="2407686" y="1766996"/>
                </a:lnTo>
                <a:lnTo>
                  <a:pt x="2420709" y="1767847"/>
                </a:lnTo>
                <a:lnTo>
                  <a:pt x="2433774" y="1768382"/>
                </a:lnTo>
                <a:lnTo>
                  <a:pt x="2446875" y="1768597"/>
                </a:lnTo>
                <a:lnTo>
                  <a:pt x="2449068" y="1768602"/>
                </a:lnTo>
                <a:lnTo>
                  <a:pt x="2485624" y="1767394"/>
                </a:lnTo>
                <a:lnTo>
                  <a:pt x="2521381" y="1763834"/>
                </a:lnTo>
              </a:path>
              <a:path w="3347466" h="2015489">
                <a:moveTo>
                  <a:pt x="2556224" y="1758016"/>
                </a:moveTo>
                <a:lnTo>
                  <a:pt x="2590038" y="1750033"/>
                </a:lnTo>
                <a:lnTo>
                  <a:pt x="2622708" y="1739979"/>
                </a:lnTo>
                <a:lnTo>
                  <a:pt x="2654122" y="1727947"/>
                </a:lnTo>
              </a:path>
              <a:path w="3347466" h="2015489">
                <a:moveTo>
                  <a:pt x="2684164" y="1714032"/>
                </a:moveTo>
                <a:lnTo>
                  <a:pt x="2712720" y="1698327"/>
                </a:lnTo>
                <a:lnTo>
                  <a:pt x="2739675" y="1680925"/>
                </a:lnTo>
                <a:lnTo>
                  <a:pt x="2764916" y="1661921"/>
                </a:lnTo>
                <a:lnTo>
                  <a:pt x="2788329" y="1641409"/>
                </a:lnTo>
                <a:lnTo>
                  <a:pt x="2809798" y="1619481"/>
                </a:lnTo>
                <a:lnTo>
                  <a:pt x="2829210" y="1596232"/>
                </a:lnTo>
                <a:lnTo>
                  <a:pt x="2846451" y="1571756"/>
                </a:lnTo>
                <a:lnTo>
                  <a:pt x="2861405" y="1546145"/>
                </a:lnTo>
                <a:lnTo>
                  <a:pt x="2873959" y="1519495"/>
                </a:lnTo>
                <a:lnTo>
                  <a:pt x="2883998" y="1491898"/>
                </a:lnTo>
                <a:lnTo>
                  <a:pt x="2891408" y="1463448"/>
                </a:lnTo>
                <a:lnTo>
                  <a:pt x="2896076" y="1434239"/>
                </a:lnTo>
                <a:lnTo>
                  <a:pt x="2897885" y="1404366"/>
                </a:lnTo>
                <a:lnTo>
                  <a:pt x="2897124" y="1403604"/>
                </a:lnTo>
                <a:lnTo>
                  <a:pt x="2935358" y="1397909"/>
                </a:lnTo>
                <a:lnTo>
                  <a:pt x="2972504" y="1390031"/>
                </a:lnTo>
                <a:lnTo>
                  <a:pt x="3008467" y="1380058"/>
                </a:lnTo>
                <a:lnTo>
                  <a:pt x="3043153" y="1368082"/>
                </a:lnTo>
                <a:lnTo>
                  <a:pt x="3076467" y="1354193"/>
                </a:lnTo>
              </a:path>
              <a:path w="3347466" h="2015489">
                <a:moveTo>
                  <a:pt x="3108316" y="1338480"/>
                </a:moveTo>
                <a:lnTo>
                  <a:pt x="3138604" y="1321035"/>
                </a:lnTo>
                <a:lnTo>
                  <a:pt x="3167237" y="1301947"/>
                </a:lnTo>
                <a:lnTo>
                  <a:pt x="3194122" y="1281307"/>
                </a:lnTo>
                <a:lnTo>
                  <a:pt x="3219164" y="1259205"/>
                </a:lnTo>
                <a:lnTo>
                  <a:pt x="3242268" y="1235731"/>
                </a:lnTo>
                <a:lnTo>
                  <a:pt x="3263341" y="1210976"/>
                </a:lnTo>
                <a:lnTo>
                  <a:pt x="3282287" y="1185030"/>
                </a:lnTo>
                <a:lnTo>
                  <a:pt x="3299014" y="1157983"/>
                </a:lnTo>
                <a:lnTo>
                  <a:pt x="3313426" y="1129926"/>
                </a:lnTo>
                <a:lnTo>
                  <a:pt x="3325428" y="1100949"/>
                </a:lnTo>
                <a:lnTo>
                  <a:pt x="3334928" y="1071142"/>
                </a:lnTo>
                <a:lnTo>
                  <a:pt x="3341831" y="1040596"/>
                </a:lnTo>
                <a:lnTo>
                  <a:pt x="3346041" y="1009400"/>
                </a:lnTo>
                <a:lnTo>
                  <a:pt x="3347466" y="977645"/>
                </a:lnTo>
                <a:lnTo>
                  <a:pt x="3347181" y="963383"/>
                </a:lnTo>
                <a:lnTo>
                  <a:pt x="3344914" y="935038"/>
                </a:lnTo>
                <a:lnTo>
                  <a:pt x="3340417" y="907006"/>
                </a:lnTo>
                <a:lnTo>
                  <a:pt x="3333725" y="879374"/>
                </a:lnTo>
                <a:lnTo>
                  <a:pt x="3324875" y="852229"/>
                </a:lnTo>
                <a:lnTo>
                  <a:pt x="3313904" y="825658"/>
                </a:lnTo>
                <a:lnTo>
                  <a:pt x="3300848" y="799747"/>
                </a:lnTo>
                <a:lnTo>
                  <a:pt x="3285744" y="774584"/>
                </a:lnTo>
                <a:lnTo>
                  <a:pt x="3268627" y="750256"/>
                </a:lnTo>
                <a:lnTo>
                  <a:pt x="3249536" y="726849"/>
                </a:lnTo>
                <a:lnTo>
                  <a:pt x="3237738" y="714755"/>
                </a:lnTo>
                <a:lnTo>
                  <a:pt x="3243587" y="703048"/>
                </a:lnTo>
                <a:lnTo>
                  <a:pt x="3253633" y="679120"/>
                </a:lnTo>
                <a:lnTo>
                  <a:pt x="3261452" y="654629"/>
                </a:lnTo>
                <a:lnTo>
                  <a:pt x="3267015" y="629717"/>
                </a:lnTo>
                <a:lnTo>
                  <a:pt x="3270293" y="604530"/>
                </a:lnTo>
                <a:lnTo>
                  <a:pt x="3271266" y="581405"/>
                </a:lnTo>
                <a:lnTo>
                  <a:pt x="3270337" y="558583"/>
                </a:lnTo>
                <a:lnTo>
                  <a:pt x="3267587" y="536103"/>
                </a:lnTo>
                <a:lnTo>
                  <a:pt x="3263067" y="514021"/>
                </a:lnTo>
                <a:lnTo>
                  <a:pt x="3256830" y="492392"/>
                </a:lnTo>
                <a:lnTo>
                  <a:pt x="3248929" y="471273"/>
                </a:lnTo>
                <a:lnTo>
                  <a:pt x="3239417" y="450719"/>
                </a:lnTo>
                <a:lnTo>
                  <a:pt x="3228345" y="430788"/>
                </a:lnTo>
                <a:lnTo>
                  <a:pt x="3215768" y="411534"/>
                </a:lnTo>
                <a:lnTo>
                  <a:pt x="3201736" y="393015"/>
                </a:lnTo>
                <a:lnTo>
                  <a:pt x="3186302" y="375285"/>
                </a:lnTo>
                <a:lnTo>
                  <a:pt x="3169521" y="358400"/>
                </a:lnTo>
                <a:lnTo>
                  <a:pt x="3151443" y="342418"/>
                </a:lnTo>
                <a:lnTo>
                  <a:pt x="3132121" y="327393"/>
                </a:lnTo>
                <a:lnTo>
                  <a:pt x="3111608" y="313383"/>
                </a:lnTo>
                <a:lnTo>
                  <a:pt x="3089957" y="300442"/>
                </a:lnTo>
                <a:lnTo>
                  <a:pt x="3067220" y="288627"/>
                </a:lnTo>
                <a:lnTo>
                  <a:pt x="3043450" y="277994"/>
                </a:lnTo>
                <a:lnTo>
                  <a:pt x="3018699" y="268598"/>
                </a:lnTo>
                <a:lnTo>
                  <a:pt x="2993020" y="260497"/>
                </a:lnTo>
                <a:lnTo>
                  <a:pt x="2966466" y="253745"/>
                </a:lnTo>
                <a:lnTo>
                  <a:pt x="2967990" y="252983"/>
                </a:lnTo>
                <a:lnTo>
                  <a:pt x="2962270" y="231343"/>
                </a:lnTo>
                <a:lnTo>
                  <a:pt x="2954760" y="210348"/>
                </a:lnTo>
                <a:lnTo>
                  <a:pt x="2945536" y="190048"/>
                </a:lnTo>
                <a:lnTo>
                  <a:pt x="2934669" y="170492"/>
                </a:lnTo>
                <a:lnTo>
                  <a:pt x="2922234" y="151733"/>
                </a:lnTo>
                <a:lnTo>
                  <a:pt x="2908304" y="133819"/>
                </a:lnTo>
                <a:lnTo>
                  <a:pt x="2892954" y="116801"/>
                </a:lnTo>
                <a:lnTo>
                  <a:pt x="2876257" y="100730"/>
                </a:lnTo>
                <a:lnTo>
                  <a:pt x="2858286" y="85655"/>
                </a:lnTo>
                <a:lnTo>
                  <a:pt x="2839116" y="71628"/>
                </a:lnTo>
                <a:lnTo>
                  <a:pt x="2818820" y="58697"/>
                </a:lnTo>
                <a:lnTo>
                  <a:pt x="2797472" y="46914"/>
                </a:lnTo>
                <a:lnTo>
                  <a:pt x="2775146" y="36329"/>
                </a:lnTo>
                <a:lnTo>
                  <a:pt x="2751914" y="26993"/>
                </a:lnTo>
                <a:lnTo>
                  <a:pt x="2727852" y="18954"/>
                </a:lnTo>
                <a:lnTo>
                  <a:pt x="2703033" y="12265"/>
                </a:lnTo>
                <a:lnTo>
                  <a:pt x="2677530" y="6974"/>
                </a:lnTo>
                <a:lnTo>
                  <a:pt x="2651417" y="3133"/>
                </a:lnTo>
                <a:lnTo>
                  <a:pt x="2624769" y="791"/>
                </a:lnTo>
                <a:lnTo>
                  <a:pt x="2597658" y="0"/>
                </a:lnTo>
                <a:lnTo>
                  <a:pt x="2581128" y="295"/>
                </a:lnTo>
                <a:lnTo>
                  <a:pt x="2548392" y="2641"/>
                </a:lnTo>
                <a:lnTo>
                  <a:pt x="2516231" y="7274"/>
                </a:lnTo>
                <a:lnTo>
                  <a:pt x="2484812" y="14137"/>
                </a:lnTo>
                <a:lnTo>
                  <a:pt x="2454306" y="23168"/>
                </a:lnTo>
                <a:lnTo>
                  <a:pt x="2424880" y="34310"/>
                </a:lnTo>
                <a:lnTo>
                  <a:pt x="2396706" y="47502"/>
                </a:lnTo>
                <a:lnTo>
                  <a:pt x="2369950" y="62686"/>
                </a:lnTo>
                <a:lnTo>
                  <a:pt x="2344784" y="79801"/>
                </a:lnTo>
                <a:lnTo>
                  <a:pt x="2321376" y="98788"/>
                </a:lnTo>
                <a:lnTo>
                  <a:pt x="2310783" y="108595"/>
                </a:lnTo>
                <a:lnTo>
                  <a:pt x="2301280" y="98891"/>
                </a:lnTo>
                <a:lnTo>
                  <a:pt x="2290899" y="89250"/>
                </a:lnTo>
                <a:lnTo>
                  <a:pt x="2280027" y="80049"/>
                </a:lnTo>
                <a:lnTo>
                  <a:pt x="2268687" y="71298"/>
                </a:lnTo>
                <a:lnTo>
                  <a:pt x="2256901" y="63007"/>
                </a:lnTo>
                <a:lnTo>
                  <a:pt x="2244691" y="55185"/>
                </a:lnTo>
                <a:lnTo>
                  <a:pt x="2232082" y="47841"/>
                </a:lnTo>
                <a:lnTo>
                  <a:pt x="2219096" y="40983"/>
                </a:lnTo>
                <a:lnTo>
                  <a:pt x="2205755" y="34621"/>
                </a:lnTo>
                <a:lnTo>
                  <a:pt x="2192083" y="28765"/>
                </a:lnTo>
                <a:lnTo>
                  <a:pt x="2178102" y="23423"/>
                </a:lnTo>
                <a:lnTo>
                  <a:pt x="2163836" y="18604"/>
                </a:lnTo>
                <a:lnTo>
                  <a:pt x="2149306" y="14319"/>
                </a:lnTo>
                <a:lnTo>
                  <a:pt x="2134537" y="10575"/>
                </a:lnTo>
                <a:lnTo>
                  <a:pt x="2119550" y="7381"/>
                </a:lnTo>
                <a:lnTo>
                  <a:pt x="2104369" y="4748"/>
                </a:lnTo>
                <a:lnTo>
                  <a:pt x="2089017" y="2684"/>
                </a:lnTo>
                <a:lnTo>
                  <a:pt x="2073516" y="1199"/>
                </a:lnTo>
                <a:lnTo>
                  <a:pt x="2057889" y="301"/>
                </a:lnTo>
                <a:lnTo>
                  <a:pt x="2042159" y="0"/>
                </a:lnTo>
                <a:lnTo>
                  <a:pt x="2023043" y="442"/>
                </a:lnTo>
              </a:path>
              <a:path w="3347466" h="2015489">
                <a:moveTo>
                  <a:pt x="1985437" y="3927"/>
                </a:moveTo>
                <a:lnTo>
                  <a:pt x="1967020" y="6931"/>
                </a:lnTo>
                <a:lnTo>
                  <a:pt x="1948910" y="10751"/>
                </a:lnTo>
                <a:lnTo>
                  <a:pt x="1931142" y="15368"/>
                </a:lnTo>
                <a:lnTo>
                  <a:pt x="1913754" y="20764"/>
                </a:lnTo>
                <a:lnTo>
                  <a:pt x="1896782" y="26919"/>
                </a:lnTo>
                <a:lnTo>
                  <a:pt x="1880263" y="33815"/>
                </a:lnTo>
                <a:lnTo>
                  <a:pt x="1864233" y="41433"/>
                </a:lnTo>
                <a:lnTo>
                  <a:pt x="1848728" y="49754"/>
                </a:lnTo>
                <a:lnTo>
                  <a:pt x="1833786" y="58759"/>
                </a:lnTo>
                <a:lnTo>
                  <a:pt x="1819443" y="68429"/>
                </a:lnTo>
                <a:lnTo>
                  <a:pt x="1805735" y="78745"/>
                </a:lnTo>
                <a:lnTo>
                  <a:pt x="1792700" y="89689"/>
                </a:lnTo>
                <a:lnTo>
                  <a:pt x="1780373" y="101242"/>
                </a:lnTo>
                <a:lnTo>
                  <a:pt x="1768791" y="113384"/>
                </a:lnTo>
                <a:lnTo>
                  <a:pt x="1757991" y="126098"/>
                </a:lnTo>
                <a:lnTo>
                  <a:pt x="1748010" y="139363"/>
                </a:lnTo>
                <a:lnTo>
                  <a:pt x="1738883" y="153162"/>
                </a:lnTo>
                <a:lnTo>
                  <a:pt x="1740408" y="157734"/>
                </a:lnTo>
                <a:lnTo>
                  <a:pt x="1728660" y="148573"/>
                </a:lnTo>
                <a:lnTo>
                  <a:pt x="1716520" y="139840"/>
                </a:lnTo>
                <a:lnTo>
                  <a:pt x="1704003" y="131539"/>
                </a:lnTo>
                <a:lnTo>
                  <a:pt x="1691127" y="123675"/>
                </a:lnTo>
                <a:lnTo>
                  <a:pt x="1677912" y="116252"/>
                </a:lnTo>
                <a:lnTo>
                  <a:pt x="1664373" y="109275"/>
                </a:lnTo>
                <a:lnTo>
                  <a:pt x="1650529" y="102748"/>
                </a:lnTo>
                <a:lnTo>
                  <a:pt x="1636398" y="96676"/>
                </a:lnTo>
                <a:lnTo>
                  <a:pt x="1621996" y="91063"/>
                </a:lnTo>
                <a:lnTo>
                  <a:pt x="1607343" y="85915"/>
                </a:lnTo>
                <a:lnTo>
                  <a:pt x="1592456" y="81235"/>
                </a:lnTo>
                <a:lnTo>
                  <a:pt x="1577352" y="77029"/>
                </a:lnTo>
              </a:path>
              <a:path w="3347466" h="2015489">
                <a:moveTo>
                  <a:pt x="1562049" y="73300"/>
                </a:moveTo>
                <a:lnTo>
                  <a:pt x="1546565" y="70053"/>
                </a:lnTo>
                <a:lnTo>
                  <a:pt x="1530917" y="67294"/>
                </a:lnTo>
                <a:lnTo>
                  <a:pt x="1515124" y="65026"/>
                </a:lnTo>
                <a:lnTo>
                  <a:pt x="1499202" y="63254"/>
                </a:lnTo>
              </a:path>
              <a:path w="3347466" h="2015489">
                <a:moveTo>
                  <a:pt x="1467047" y="61216"/>
                </a:moveTo>
                <a:lnTo>
                  <a:pt x="1450848" y="60960"/>
                </a:lnTo>
                <a:lnTo>
                  <a:pt x="1427977" y="61367"/>
                </a:lnTo>
                <a:lnTo>
                  <a:pt x="1405342" y="62806"/>
                </a:lnTo>
                <a:lnTo>
                  <a:pt x="1382984" y="65253"/>
                </a:lnTo>
                <a:lnTo>
                  <a:pt x="1360944" y="68689"/>
                </a:lnTo>
                <a:lnTo>
                  <a:pt x="1339262" y="73092"/>
                </a:lnTo>
                <a:lnTo>
                  <a:pt x="1317981" y="78441"/>
                </a:lnTo>
              </a:path>
              <a:path w="3347466" h="2015489">
                <a:moveTo>
                  <a:pt x="1276782" y="91891"/>
                </a:moveTo>
                <a:lnTo>
                  <a:pt x="1256948" y="99950"/>
                </a:lnTo>
                <a:lnTo>
                  <a:pt x="1237678" y="108870"/>
                </a:lnTo>
                <a:lnTo>
                  <a:pt x="1219014" y="118631"/>
                </a:lnTo>
                <a:lnTo>
                  <a:pt x="1200997" y="129210"/>
                </a:lnTo>
                <a:lnTo>
                  <a:pt x="1183668" y="140588"/>
                </a:lnTo>
                <a:lnTo>
                  <a:pt x="1167068" y="152742"/>
                </a:lnTo>
                <a:lnTo>
                  <a:pt x="1151239" y="165651"/>
                </a:lnTo>
                <a:lnTo>
                  <a:pt x="1136221" y="179295"/>
                </a:lnTo>
                <a:lnTo>
                  <a:pt x="1122056" y="193652"/>
                </a:lnTo>
                <a:lnTo>
                  <a:pt x="1108784" y="208701"/>
                </a:lnTo>
                <a:lnTo>
                  <a:pt x="1096448" y="224422"/>
                </a:lnTo>
                <a:lnTo>
                  <a:pt x="1085088" y="240792"/>
                </a:lnTo>
                <a:lnTo>
                  <a:pt x="1084326" y="243078"/>
                </a:lnTo>
              </a:path>
              <a:path w="3347466" h="2015489">
                <a:moveTo>
                  <a:pt x="1072136" y="237386"/>
                </a:moveTo>
                <a:lnTo>
                  <a:pt x="1059804" y="231970"/>
                </a:lnTo>
                <a:lnTo>
                  <a:pt x="1047335" y="226832"/>
                </a:lnTo>
                <a:lnTo>
                  <a:pt x="1034735" y="221973"/>
                </a:lnTo>
                <a:lnTo>
                  <a:pt x="1022008" y="217396"/>
                </a:lnTo>
                <a:lnTo>
                  <a:pt x="1009162" y="213101"/>
                </a:lnTo>
                <a:lnTo>
                  <a:pt x="996201" y="209091"/>
                </a:lnTo>
                <a:lnTo>
                  <a:pt x="983132" y="205368"/>
                </a:lnTo>
                <a:lnTo>
                  <a:pt x="969960" y="201932"/>
                </a:lnTo>
                <a:lnTo>
                  <a:pt x="956691" y="198786"/>
                </a:lnTo>
                <a:lnTo>
                  <a:pt x="943330" y="195932"/>
                </a:lnTo>
                <a:lnTo>
                  <a:pt x="929883" y="193371"/>
                </a:lnTo>
              </a:path>
              <a:path w="3347466" h="2015489">
                <a:moveTo>
                  <a:pt x="916357" y="191104"/>
                </a:moveTo>
                <a:lnTo>
                  <a:pt x="902756" y="189135"/>
                </a:lnTo>
                <a:lnTo>
                  <a:pt x="889087" y="187463"/>
                </a:lnTo>
                <a:lnTo>
                  <a:pt x="875355" y="186092"/>
                </a:lnTo>
                <a:lnTo>
                  <a:pt x="861565" y="185023"/>
                </a:lnTo>
                <a:lnTo>
                  <a:pt x="847724" y="184256"/>
                </a:lnTo>
                <a:lnTo>
                  <a:pt x="833838" y="183796"/>
                </a:lnTo>
              </a:path>
              <a:path w="3347466" h="2015489">
                <a:moveTo>
                  <a:pt x="819912" y="183642"/>
                </a:moveTo>
                <a:lnTo>
                  <a:pt x="776917" y="185063"/>
                </a:lnTo>
                <a:lnTo>
                  <a:pt x="734891" y="189255"/>
                </a:lnTo>
                <a:lnTo>
                  <a:pt x="693966" y="196107"/>
                </a:lnTo>
                <a:lnTo>
                  <a:pt x="654277" y="205508"/>
                </a:lnTo>
                <a:lnTo>
                  <a:pt x="615957" y="217348"/>
                </a:lnTo>
              </a:path>
              <a:path w="3347466" h="2015489">
                <a:moveTo>
                  <a:pt x="579141" y="231517"/>
                </a:moveTo>
                <a:lnTo>
                  <a:pt x="543961" y="247905"/>
                </a:lnTo>
                <a:lnTo>
                  <a:pt x="510552" y="266401"/>
                </a:lnTo>
                <a:lnTo>
                  <a:pt x="479047" y="286895"/>
                </a:lnTo>
                <a:lnTo>
                  <a:pt x="449580" y="309276"/>
                </a:lnTo>
                <a:lnTo>
                  <a:pt x="422284" y="333435"/>
                </a:lnTo>
                <a:lnTo>
                  <a:pt x="397294" y="359261"/>
                </a:lnTo>
                <a:lnTo>
                  <a:pt x="374743" y="386644"/>
                </a:lnTo>
                <a:lnTo>
                  <a:pt x="354765" y="415473"/>
                </a:lnTo>
                <a:lnTo>
                  <a:pt x="337494" y="445639"/>
                </a:lnTo>
                <a:lnTo>
                  <a:pt x="323063" y="477030"/>
                </a:lnTo>
                <a:lnTo>
                  <a:pt x="311606" y="509537"/>
                </a:lnTo>
                <a:lnTo>
                  <a:pt x="303257" y="543049"/>
                </a:lnTo>
                <a:lnTo>
                  <a:pt x="298150" y="577456"/>
                </a:lnTo>
                <a:lnTo>
                  <a:pt x="296418" y="612648"/>
                </a:lnTo>
                <a:lnTo>
                  <a:pt x="296636" y="625540"/>
                </a:lnTo>
                <a:lnTo>
                  <a:pt x="297292" y="638262"/>
                </a:lnTo>
                <a:lnTo>
                  <a:pt x="298384" y="650861"/>
                </a:lnTo>
                <a:lnTo>
                  <a:pt x="299914" y="663384"/>
                </a:lnTo>
                <a:lnTo>
                  <a:pt x="300890" y="669898"/>
                </a:lnTo>
                <a:lnTo>
                  <a:pt x="301752" y="669798"/>
                </a:lnTo>
                <a:lnTo>
                  <a:pt x="300990" y="670560"/>
                </a:lnTo>
                <a:lnTo>
                  <a:pt x="276354" y="672748"/>
                </a:lnTo>
                <a:lnTo>
                  <a:pt x="251640" y="677213"/>
                </a:lnTo>
                <a:lnTo>
                  <a:pt x="227677" y="683133"/>
                </a:lnTo>
                <a:lnTo>
                  <a:pt x="204532" y="690445"/>
                </a:lnTo>
                <a:lnTo>
                  <a:pt x="182272" y="699087"/>
                </a:lnTo>
                <a:lnTo>
                  <a:pt x="160964" y="708998"/>
                </a:lnTo>
                <a:lnTo>
                  <a:pt x="140673" y="720116"/>
                </a:lnTo>
                <a:lnTo>
                  <a:pt x="121468" y="732379"/>
                </a:lnTo>
                <a:lnTo>
                  <a:pt x="103416" y="745726"/>
                </a:lnTo>
                <a:lnTo>
                  <a:pt x="86582" y="760095"/>
                </a:lnTo>
                <a:lnTo>
                  <a:pt x="71034" y="775423"/>
                </a:lnTo>
                <a:lnTo>
                  <a:pt x="56839" y="791650"/>
                </a:lnTo>
                <a:lnTo>
                  <a:pt x="44063" y="808714"/>
                </a:lnTo>
                <a:lnTo>
                  <a:pt x="32774" y="826553"/>
                </a:lnTo>
                <a:lnTo>
                  <a:pt x="23038" y="845105"/>
                </a:lnTo>
                <a:lnTo>
                  <a:pt x="14923" y="864309"/>
                </a:lnTo>
                <a:lnTo>
                  <a:pt x="8494" y="884102"/>
                </a:lnTo>
                <a:lnTo>
                  <a:pt x="3819" y="904423"/>
                </a:lnTo>
                <a:lnTo>
                  <a:pt x="966" y="925211"/>
                </a:lnTo>
                <a:lnTo>
                  <a:pt x="0" y="946404"/>
                </a:lnTo>
                <a:lnTo>
                  <a:pt x="471" y="961087"/>
                </a:lnTo>
                <a:lnTo>
                  <a:pt x="4189" y="990013"/>
                </a:lnTo>
                <a:lnTo>
                  <a:pt x="11489" y="1018186"/>
                </a:lnTo>
                <a:lnTo>
                  <a:pt x="22230" y="1045411"/>
                </a:lnTo>
                <a:lnTo>
                  <a:pt x="36269" y="1071491"/>
                </a:lnTo>
                <a:lnTo>
                  <a:pt x="53465" y="1096229"/>
                </a:lnTo>
                <a:lnTo>
                  <a:pt x="73677" y="1119428"/>
                </a:lnTo>
                <a:lnTo>
                  <a:pt x="96762" y="1140892"/>
                </a:lnTo>
                <a:lnTo>
                  <a:pt x="122578" y="1160425"/>
                </a:lnTo>
                <a:lnTo>
                  <a:pt x="150985" y="1177829"/>
                </a:lnTo>
                <a:lnTo>
                  <a:pt x="163013" y="1184063"/>
                </a:lnTo>
                <a:lnTo>
                  <a:pt x="164592" y="1182624"/>
                </a:lnTo>
                <a:lnTo>
                  <a:pt x="166116" y="1185672"/>
                </a:lnTo>
                <a:lnTo>
                  <a:pt x="144383" y="1201931"/>
                </a:lnTo>
                <a:lnTo>
                  <a:pt x="135184" y="1212073"/>
                </a:lnTo>
                <a:lnTo>
                  <a:pt x="118632" y="1233248"/>
                </a:lnTo>
                <a:lnTo>
                  <a:pt x="104588" y="1255492"/>
                </a:lnTo>
                <a:lnTo>
                  <a:pt x="93112" y="1278667"/>
                </a:lnTo>
                <a:lnTo>
                  <a:pt x="84259" y="1302632"/>
                </a:lnTo>
                <a:lnTo>
                  <a:pt x="78088" y="1327248"/>
                </a:lnTo>
                <a:lnTo>
                  <a:pt x="74656" y="1352376"/>
                </a:lnTo>
                <a:lnTo>
                  <a:pt x="73914" y="1370838"/>
                </a:lnTo>
                <a:lnTo>
                  <a:pt x="75031" y="1393577"/>
                </a:lnTo>
                <a:lnTo>
                  <a:pt x="78325" y="1415801"/>
                </a:lnTo>
                <a:lnTo>
                  <a:pt x="83709" y="1437438"/>
                </a:lnTo>
                <a:lnTo>
                  <a:pt x="91098" y="1458419"/>
                </a:lnTo>
                <a:lnTo>
                  <a:pt x="100405" y="1478672"/>
                </a:lnTo>
                <a:lnTo>
                  <a:pt x="111543" y="1498129"/>
                </a:lnTo>
                <a:lnTo>
                  <a:pt x="124427" y="1516718"/>
                </a:lnTo>
                <a:lnTo>
                  <a:pt x="138970" y="1534369"/>
                </a:lnTo>
                <a:lnTo>
                  <a:pt x="155086" y="1551012"/>
                </a:lnTo>
                <a:lnTo>
                  <a:pt x="172688" y="1566576"/>
                </a:lnTo>
                <a:lnTo>
                  <a:pt x="191690" y="1580992"/>
                </a:lnTo>
                <a:lnTo>
                  <a:pt x="212006" y="1594189"/>
                </a:lnTo>
                <a:lnTo>
                  <a:pt x="233550" y="1606096"/>
                </a:lnTo>
              </a:path>
              <a:path w="3347466" h="2015489">
                <a:moveTo>
                  <a:pt x="256235" y="1616644"/>
                </a:moveTo>
                <a:lnTo>
                  <a:pt x="279975" y="1625762"/>
                </a:lnTo>
                <a:lnTo>
                  <a:pt x="304684" y="1633380"/>
                </a:lnTo>
                <a:lnTo>
                  <a:pt x="330275" y="1639427"/>
                </a:lnTo>
                <a:lnTo>
                  <a:pt x="356662" y="1643834"/>
                </a:lnTo>
                <a:lnTo>
                  <a:pt x="383759" y="1646529"/>
                </a:lnTo>
                <a:lnTo>
                  <a:pt x="411480" y="1647444"/>
                </a:lnTo>
                <a:lnTo>
                  <a:pt x="423940" y="1647209"/>
                </a:lnTo>
                <a:lnTo>
                  <a:pt x="436549" y="1646507"/>
                </a:lnTo>
                <a:lnTo>
                  <a:pt x="449459" y="1645337"/>
                </a:lnTo>
                <a:lnTo>
                  <a:pt x="451104" y="1645158"/>
                </a:lnTo>
                <a:lnTo>
                  <a:pt x="448818" y="1647444"/>
                </a:lnTo>
                <a:lnTo>
                  <a:pt x="465496" y="1669968"/>
                </a:lnTo>
                <a:lnTo>
                  <a:pt x="483490" y="1691575"/>
                </a:lnTo>
                <a:lnTo>
                  <a:pt x="502744" y="1712239"/>
                </a:lnTo>
                <a:lnTo>
                  <a:pt x="523201" y="1731934"/>
                </a:lnTo>
                <a:lnTo>
                  <a:pt x="544806" y="1750635"/>
                </a:lnTo>
                <a:lnTo>
                  <a:pt x="567502" y="1768316"/>
                </a:lnTo>
                <a:lnTo>
                  <a:pt x="591234" y="1784951"/>
                </a:lnTo>
                <a:lnTo>
                  <a:pt x="615945" y="1800514"/>
                </a:lnTo>
                <a:lnTo>
                  <a:pt x="641580" y="1814980"/>
                </a:lnTo>
                <a:lnTo>
                  <a:pt x="668083" y="1828323"/>
                </a:lnTo>
                <a:lnTo>
                  <a:pt x="695397" y="1840518"/>
                </a:lnTo>
                <a:lnTo>
                  <a:pt x="723467" y="1851538"/>
                </a:lnTo>
              </a:path>
              <a:path w="3347466" h="2015489">
                <a:moveTo>
                  <a:pt x="752236" y="1861357"/>
                </a:moveTo>
                <a:lnTo>
                  <a:pt x="781648" y="1869951"/>
                </a:lnTo>
                <a:lnTo>
                  <a:pt x="811649" y="1877294"/>
                </a:lnTo>
                <a:lnTo>
                  <a:pt x="842180" y="1883359"/>
                </a:lnTo>
                <a:lnTo>
                  <a:pt x="873187" y="1888121"/>
                </a:lnTo>
                <a:lnTo>
                  <a:pt x="904614" y="1891554"/>
                </a:lnTo>
                <a:lnTo>
                  <a:pt x="936404" y="1893633"/>
                </a:lnTo>
                <a:lnTo>
                  <a:pt x="968502" y="1894332"/>
                </a:lnTo>
                <a:lnTo>
                  <a:pt x="984719" y="1894154"/>
                </a:lnTo>
                <a:lnTo>
                  <a:pt x="1000905" y="1893624"/>
                </a:lnTo>
                <a:lnTo>
                  <a:pt x="1017049" y="1892740"/>
                </a:lnTo>
                <a:lnTo>
                  <a:pt x="1033143" y="1891503"/>
                </a:lnTo>
                <a:lnTo>
                  <a:pt x="1049178" y="1889914"/>
                </a:lnTo>
                <a:lnTo>
                  <a:pt x="1065144" y="1887974"/>
                </a:lnTo>
                <a:lnTo>
                  <a:pt x="1081033" y="1885683"/>
                </a:lnTo>
              </a:path>
              <a:path w="3347466" h="2015489">
                <a:moveTo>
                  <a:pt x="1096834" y="1883042"/>
                </a:moveTo>
                <a:lnTo>
                  <a:pt x="1112540" y="1880051"/>
                </a:lnTo>
                <a:lnTo>
                  <a:pt x="1128141" y="1876710"/>
                </a:lnTo>
                <a:lnTo>
                  <a:pt x="1143627" y="1873021"/>
                </a:lnTo>
                <a:lnTo>
                  <a:pt x="1158989" y="1868984"/>
                </a:lnTo>
                <a:lnTo>
                  <a:pt x="1174219" y="1864600"/>
                </a:lnTo>
                <a:lnTo>
                  <a:pt x="1189308" y="1859869"/>
                </a:lnTo>
                <a:lnTo>
                  <a:pt x="1204245" y="1854791"/>
                </a:lnTo>
                <a:lnTo>
                  <a:pt x="1219023" y="1849367"/>
                </a:lnTo>
              </a:path>
              <a:path w="3347466" h="2015489">
                <a:moveTo>
                  <a:pt x="1233631" y="1843599"/>
                </a:moveTo>
                <a:lnTo>
                  <a:pt x="1248061" y="1837486"/>
                </a:lnTo>
                <a:lnTo>
                  <a:pt x="1262304" y="1831028"/>
                </a:lnTo>
              </a:path>
              <a:path w="3347466" h="2015489">
                <a:moveTo>
                  <a:pt x="1276350" y="1824228"/>
                </a:moveTo>
                <a:lnTo>
                  <a:pt x="1290594" y="1842463"/>
                </a:lnTo>
                <a:lnTo>
                  <a:pt x="1306554" y="1859209"/>
                </a:lnTo>
                <a:lnTo>
                  <a:pt x="1323428" y="1875211"/>
                </a:lnTo>
                <a:lnTo>
                  <a:pt x="1341174" y="1890448"/>
                </a:lnTo>
                <a:lnTo>
                  <a:pt x="1359753" y="1904904"/>
                </a:lnTo>
                <a:lnTo>
                  <a:pt x="1379123" y="1918560"/>
                </a:lnTo>
              </a:path>
              <a:path w="3347466" h="2015489">
                <a:moveTo>
                  <a:pt x="1399244" y="1931397"/>
                </a:moveTo>
                <a:lnTo>
                  <a:pt x="1420075" y="1943398"/>
                </a:lnTo>
                <a:lnTo>
                  <a:pt x="1441576" y="1954544"/>
                </a:lnTo>
              </a:path>
              <a:path w="3347466" h="2015489">
                <a:moveTo>
                  <a:pt x="1463706" y="1964816"/>
                </a:moveTo>
                <a:lnTo>
                  <a:pt x="1486425" y="1974197"/>
                </a:lnTo>
              </a:path>
              <a:path w="3347466" h="2015489">
                <a:moveTo>
                  <a:pt x="1509692" y="1982669"/>
                </a:moveTo>
                <a:lnTo>
                  <a:pt x="1533467" y="1990212"/>
                </a:lnTo>
                <a:lnTo>
                  <a:pt x="1557708" y="1996808"/>
                </a:lnTo>
              </a:path>
              <a:path w="3347466" h="2015489">
                <a:moveTo>
                  <a:pt x="1582376" y="2002440"/>
                </a:moveTo>
                <a:lnTo>
                  <a:pt x="1607429" y="2007089"/>
                </a:lnTo>
              </a:path>
              <a:path w="3347466" h="2015489">
                <a:moveTo>
                  <a:pt x="1632828" y="2010737"/>
                </a:moveTo>
                <a:lnTo>
                  <a:pt x="1658531" y="2013365"/>
                </a:lnTo>
                <a:lnTo>
                  <a:pt x="1684499" y="2014955"/>
                </a:lnTo>
                <a:lnTo>
                  <a:pt x="1710689" y="2015489"/>
                </a:lnTo>
                <a:lnTo>
                  <a:pt x="1744994" y="2014566"/>
                </a:lnTo>
              </a:path>
              <a:path w="3347466" h="2015489">
                <a:moveTo>
                  <a:pt x="2311146" y="108966"/>
                </a:moveTo>
                <a:lnTo>
                  <a:pt x="2310384" y="108966"/>
                </a:lnTo>
                <a:lnTo>
                  <a:pt x="2310783" y="108595"/>
                </a:lnTo>
                <a:lnTo>
                  <a:pt x="2311146" y="10896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6255" y="2020697"/>
            <a:ext cx="196596" cy="38099"/>
          </a:xfrm>
          <a:custGeom>
            <a:avLst/>
            <a:gdLst/>
            <a:ahLst/>
            <a:cxnLst/>
            <a:rect l="l" t="t" r="r" b="b"/>
            <a:pathLst>
              <a:path w="196596" h="38100">
                <a:moveTo>
                  <a:pt x="0" y="0"/>
                </a:moveTo>
                <a:lnTo>
                  <a:pt x="11394" y="5142"/>
                </a:lnTo>
                <a:lnTo>
                  <a:pt x="22994" y="9939"/>
                </a:lnTo>
                <a:lnTo>
                  <a:pt x="34786" y="14385"/>
                </a:lnTo>
                <a:lnTo>
                  <a:pt x="46758" y="18473"/>
                </a:lnTo>
                <a:lnTo>
                  <a:pt x="58898" y="22195"/>
                </a:lnTo>
                <a:lnTo>
                  <a:pt x="71194" y="25545"/>
                </a:lnTo>
                <a:lnTo>
                  <a:pt x="83633" y="28514"/>
                </a:lnTo>
                <a:lnTo>
                  <a:pt x="96203" y="31098"/>
                </a:lnTo>
                <a:lnTo>
                  <a:pt x="108893" y="33288"/>
                </a:lnTo>
                <a:lnTo>
                  <a:pt x="121689" y="35077"/>
                </a:lnTo>
                <a:lnTo>
                  <a:pt x="134580" y="36459"/>
                </a:lnTo>
                <a:lnTo>
                  <a:pt x="147552" y="37426"/>
                </a:lnTo>
                <a:lnTo>
                  <a:pt x="160595" y="37971"/>
                </a:lnTo>
                <a:lnTo>
                  <a:pt x="170688" y="38099"/>
                </a:lnTo>
                <a:lnTo>
                  <a:pt x="183378" y="37730"/>
                </a:lnTo>
                <a:lnTo>
                  <a:pt x="196091" y="37338"/>
                </a:lnTo>
                <a:lnTo>
                  <a:pt x="196596" y="37337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1243" y="2462657"/>
            <a:ext cx="85344" cy="17526"/>
          </a:xfrm>
          <a:custGeom>
            <a:avLst/>
            <a:gdLst/>
            <a:ahLst/>
            <a:cxnLst/>
            <a:rect l="l" t="t" r="r" b="b"/>
            <a:pathLst>
              <a:path w="85343" h="17525">
                <a:moveTo>
                  <a:pt x="0" y="17525"/>
                </a:moveTo>
                <a:lnTo>
                  <a:pt x="12657" y="16285"/>
                </a:lnTo>
                <a:lnTo>
                  <a:pt x="25287" y="14574"/>
                </a:lnTo>
                <a:lnTo>
                  <a:pt x="37860" y="12404"/>
                </a:lnTo>
                <a:lnTo>
                  <a:pt x="50348" y="9792"/>
                </a:lnTo>
                <a:lnTo>
                  <a:pt x="62722" y="6750"/>
                </a:lnTo>
                <a:lnTo>
                  <a:pt x="74955" y="3294"/>
                </a:lnTo>
                <a:lnTo>
                  <a:pt x="85344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23911" y="2578481"/>
            <a:ext cx="51816" cy="81534"/>
          </a:xfrm>
          <a:custGeom>
            <a:avLst/>
            <a:gdLst/>
            <a:ahLst/>
            <a:cxnLst/>
            <a:rect l="l" t="t" r="r" b="b"/>
            <a:pathLst>
              <a:path w="51815" h="81533">
                <a:moveTo>
                  <a:pt x="0" y="0"/>
                </a:moveTo>
                <a:lnTo>
                  <a:pt x="5605" y="11078"/>
                </a:lnTo>
                <a:lnTo>
                  <a:pt x="11595" y="22066"/>
                </a:lnTo>
                <a:lnTo>
                  <a:pt x="17959" y="32955"/>
                </a:lnTo>
                <a:lnTo>
                  <a:pt x="24687" y="43734"/>
                </a:lnTo>
                <a:lnTo>
                  <a:pt x="31768" y="54392"/>
                </a:lnTo>
                <a:lnTo>
                  <a:pt x="39193" y="64919"/>
                </a:lnTo>
                <a:lnTo>
                  <a:pt x="46951" y="75305"/>
                </a:lnTo>
                <a:lnTo>
                  <a:pt x="51816" y="8153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11463" y="2456561"/>
            <a:ext cx="20573" cy="88392"/>
          </a:xfrm>
          <a:custGeom>
            <a:avLst/>
            <a:gdLst/>
            <a:ahLst/>
            <a:cxnLst/>
            <a:rect l="l" t="t" r="r" b="b"/>
            <a:pathLst>
              <a:path w="20574" h="88392">
                <a:moveTo>
                  <a:pt x="0" y="88391"/>
                </a:moveTo>
                <a:lnTo>
                  <a:pt x="4254" y="76193"/>
                </a:lnTo>
                <a:lnTo>
                  <a:pt x="8061" y="63917"/>
                </a:lnTo>
                <a:lnTo>
                  <a:pt x="11421" y="51577"/>
                </a:lnTo>
                <a:lnTo>
                  <a:pt x="14332" y="39185"/>
                </a:lnTo>
                <a:lnTo>
                  <a:pt x="16797" y="26753"/>
                </a:lnTo>
                <a:lnTo>
                  <a:pt x="18813" y="14294"/>
                </a:lnTo>
                <a:lnTo>
                  <a:pt x="20382" y="1822"/>
                </a:lnTo>
                <a:lnTo>
                  <a:pt x="20573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45803" y="1906397"/>
            <a:ext cx="252222" cy="332994"/>
          </a:xfrm>
          <a:custGeom>
            <a:avLst/>
            <a:gdLst/>
            <a:ahLst/>
            <a:cxnLst/>
            <a:rect l="l" t="t" r="r" b="b"/>
            <a:pathLst>
              <a:path w="252222" h="332994">
                <a:moveTo>
                  <a:pt x="252222" y="332994"/>
                </a:moveTo>
                <a:lnTo>
                  <a:pt x="252222" y="331470"/>
                </a:lnTo>
                <a:lnTo>
                  <a:pt x="252222" y="330708"/>
                </a:lnTo>
                <a:lnTo>
                  <a:pt x="252222" y="329946"/>
                </a:lnTo>
                <a:lnTo>
                  <a:pt x="251490" y="309007"/>
                </a:lnTo>
                <a:lnTo>
                  <a:pt x="249315" y="288282"/>
                </a:lnTo>
                <a:lnTo>
                  <a:pt x="245730" y="267814"/>
                </a:lnTo>
                <a:lnTo>
                  <a:pt x="240767" y="247643"/>
                </a:lnTo>
                <a:lnTo>
                  <a:pt x="234457" y="227814"/>
                </a:lnTo>
                <a:lnTo>
                  <a:pt x="226833" y="208367"/>
                </a:lnTo>
                <a:lnTo>
                  <a:pt x="217927" y="189345"/>
                </a:lnTo>
                <a:lnTo>
                  <a:pt x="207769" y="170791"/>
                </a:lnTo>
                <a:lnTo>
                  <a:pt x="196394" y="152747"/>
                </a:lnTo>
                <a:lnTo>
                  <a:pt x="183832" y="135255"/>
                </a:lnTo>
                <a:lnTo>
                  <a:pt x="170116" y="118357"/>
                </a:lnTo>
                <a:lnTo>
                  <a:pt x="155277" y="102095"/>
                </a:lnTo>
                <a:lnTo>
                  <a:pt x="139348" y="86513"/>
                </a:lnTo>
                <a:lnTo>
                  <a:pt x="122360" y="71652"/>
                </a:lnTo>
                <a:lnTo>
                  <a:pt x="104346" y="57554"/>
                </a:lnTo>
                <a:lnTo>
                  <a:pt x="85337" y="44263"/>
                </a:lnTo>
                <a:lnTo>
                  <a:pt x="65367" y="31819"/>
                </a:lnTo>
                <a:lnTo>
                  <a:pt x="44465" y="20266"/>
                </a:lnTo>
                <a:lnTo>
                  <a:pt x="22666" y="9645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25863" y="1549781"/>
            <a:ext cx="112014" cy="124968"/>
          </a:xfrm>
          <a:custGeom>
            <a:avLst/>
            <a:gdLst/>
            <a:ahLst/>
            <a:cxnLst/>
            <a:rect l="l" t="t" r="r" b="b"/>
            <a:pathLst>
              <a:path w="112013" h="124968">
                <a:moveTo>
                  <a:pt x="0" y="124967"/>
                </a:moveTo>
                <a:lnTo>
                  <a:pt x="10887" y="117200"/>
                </a:lnTo>
                <a:lnTo>
                  <a:pt x="21402" y="109126"/>
                </a:lnTo>
                <a:lnTo>
                  <a:pt x="31538" y="100754"/>
                </a:lnTo>
                <a:lnTo>
                  <a:pt x="41290" y="92091"/>
                </a:lnTo>
                <a:lnTo>
                  <a:pt x="50652" y="83146"/>
                </a:lnTo>
                <a:lnTo>
                  <a:pt x="59617" y="73927"/>
                </a:lnTo>
                <a:lnTo>
                  <a:pt x="68180" y="64441"/>
                </a:lnTo>
                <a:lnTo>
                  <a:pt x="76335" y="54696"/>
                </a:lnTo>
                <a:lnTo>
                  <a:pt x="84076" y="44700"/>
                </a:lnTo>
                <a:lnTo>
                  <a:pt x="91397" y="34461"/>
                </a:lnTo>
                <a:lnTo>
                  <a:pt x="98292" y="23988"/>
                </a:lnTo>
                <a:lnTo>
                  <a:pt x="104755" y="13287"/>
                </a:lnTo>
                <a:lnTo>
                  <a:pt x="110780" y="2367"/>
                </a:lnTo>
                <a:lnTo>
                  <a:pt x="112014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68129" y="1088009"/>
            <a:ext cx="6096" cy="58674"/>
          </a:xfrm>
          <a:custGeom>
            <a:avLst/>
            <a:gdLst/>
            <a:ahLst/>
            <a:cxnLst/>
            <a:rect l="l" t="t" r="r" b="b"/>
            <a:pathLst>
              <a:path w="6095" h="58674">
                <a:moveTo>
                  <a:pt x="6095" y="58674"/>
                </a:moveTo>
                <a:lnTo>
                  <a:pt x="6095" y="57912"/>
                </a:lnTo>
                <a:lnTo>
                  <a:pt x="6095" y="56388"/>
                </a:lnTo>
                <a:lnTo>
                  <a:pt x="6095" y="54864"/>
                </a:lnTo>
                <a:lnTo>
                  <a:pt x="5742" y="42241"/>
                </a:lnTo>
                <a:lnTo>
                  <a:pt x="4718" y="29619"/>
                </a:lnTo>
                <a:lnTo>
                  <a:pt x="3079" y="16997"/>
                </a:lnTo>
                <a:lnTo>
                  <a:pt x="881" y="4374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53373" y="943991"/>
            <a:ext cx="57150" cy="74676"/>
          </a:xfrm>
          <a:custGeom>
            <a:avLst/>
            <a:gdLst/>
            <a:ahLst/>
            <a:cxnLst/>
            <a:rect l="l" t="t" r="r" b="b"/>
            <a:pathLst>
              <a:path w="57150" h="74675">
                <a:moveTo>
                  <a:pt x="57150" y="0"/>
                </a:moveTo>
                <a:lnTo>
                  <a:pt x="47829" y="9154"/>
                </a:lnTo>
                <a:lnTo>
                  <a:pt x="39009" y="18680"/>
                </a:lnTo>
                <a:lnTo>
                  <a:pt x="30689" y="28533"/>
                </a:lnTo>
                <a:lnTo>
                  <a:pt x="22869" y="38668"/>
                </a:lnTo>
                <a:lnTo>
                  <a:pt x="15550" y="49040"/>
                </a:lnTo>
                <a:lnTo>
                  <a:pt x="8731" y="59603"/>
                </a:lnTo>
                <a:lnTo>
                  <a:pt x="2412" y="70313"/>
                </a:lnTo>
                <a:lnTo>
                  <a:pt x="0" y="7467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11591" y="988187"/>
            <a:ext cx="27431" cy="65532"/>
          </a:xfrm>
          <a:custGeom>
            <a:avLst/>
            <a:gdLst/>
            <a:ahLst/>
            <a:cxnLst/>
            <a:rect l="l" t="t" r="r" b="b"/>
            <a:pathLst>
              <a:path w="27431" h="65531">
                <a:moveTo>
                  <a:pt x="27431" y="0"/>
                </a:moveTo>
                <a:lnTo>
                  <a:pt x="21185" y="11175"/>
                </a:lnTo>
                <a:lnTo>
                  <a:pt x="15523" y="22617"/>
                </a:lnTo>
                <a:lnTo>
                  <a:pt x="10446" y="34299"/>
                </a:lnTo>
                <a:lnTo>
                  <a:pt x="5953" y="46194"/>
                </a:lnTo>
                <a:lnTo>
                  <a:pt x="2044" y="58278"/>
                </a:lnTo>
                <a:lnTo>
                  <a:pt x="0" y="6553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84465" y="1078103"/>
            <a:ext cx="100584" cy="62483"/>
          </a:xfrm>
          <a:custGeom>
            <a:avLst/>
            <a:gdLst/>
            <a:ahLst/>
            <a:cxnLst/>
            <a:rect l="l" t="t" r="r" b="b"/>
            <a:pathLst>
              <a:path w="100584" h="62484">
                <a:moveTo>
                  <a:pt x="100584" y="62484"/>
                </a:moveTo>
                <a:lnTo>
                  <a:pt x="90671" y="54768"/>
                </a:lnTo>
                <a:lnTo>
                  <a:pt x="80548" y="47310"/>
                </a:lnTo>
                <a:lnTo>
                  <a:pt x="70215" y="40104"/>
                </a:lnTo>
                <a:lnTo>
                  <a:pt x="59672" y="33144"/>
                </a:lnTo>
                <a:lnTo>
                  <a:pt x="48918" y="26424"/>
                </a:lnTo>
                <a:lnTo>
                  <a:pt x="37954" y="19939"/>
                </a:lnTo>
                <a:lnTo>
                  <a:pt x="26779" y="13683"/>
                </a:lnTo>
                <a:lnTo>
                  <a:pt x="15394" y="7651"/>
                </a:lnTo>
                <a:lnTo>
                  <a:pt x="3799" y="1836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129" y="1505585"/>
            <a:ext cx="17526" cy="66294"/>
          </a:xfrm>
          <a:custGeom>
            <a:avLst/>
            <a:gdLst/>
            <a:ahLst/>
            <a:cxnLst/>
            <a:rect l="l" t="t" r="r" b="b"/>
            <a:pathLst>
              <a:path w="17525" h="66293">
                <a:moveTo>
                  <a:pt x="0" y="0"/>
                </a:moveTo>
                <a:lnTo>
                  <a:pt x="2347" y="12623"/>
                </a:lnTo>
                <a:lnTo>
                  <a:pt x="5136" y="25089"/>
                </a:lnTo>
                <a:lnTo>
                  <a:pt x="8337" y="37398"/>
                </a:lnTo>
                <a:lnTo>
                  <a:pt x="11921" y="49551"/>
                </a:lnTo>
                <a:lnTo>
                  <a:pt x="15860" y="61547"/>
                </a:lnTo>
                <a:lnTo>
                  <a:pt x="17526" y="6629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25941" y="2861183"/>
            <a:ext cx="557784" cy="336042"/>
          </a:xfrm>
          <a:custGeom>
            <a:avLst/>
            <a:gdLst/>
            <a:ahLst/>
            <a:cxnLst/>
            <a:rect l="l" t="t" r="r" b="b"/>
            <a:pathLst>
              <a:path w="557783" h="336042">
                <a:moveTo>
                  <a:pt x="278892" y="0"/>
                </a:moveTo>
                <a:lnTo>
                  <a:pt x="256032" y="553"/>
                </a:lnTo>
                <a:lnTo>
                  <a:pt x="233679" y="2183"/>
                </a:lnTo>
                <a:lnTo>
                  <a:pt x="211904" y="4850"/>
                </a:lnTo>
                <a:lnTo>
                  <a:pt x="190780" y="8510"/>
                </a:lnTo>
                <a:lnTo>
                  <a:pt x="170378" y="13120"/>
                </a:lnTo>
                <a:lnTo>
                  <a:pt x="150770" y="18640"/>
                </a:lnTo>
                <a:lnTo>
                  <a:pt x="132029" y="25025"/>
                </a:lnTo>
                <a:lnTo>
                  <a:pt x="114226" y="32235"/>
                </a:lnTo>
                <a:lnTo>
                  <a:pt x="97434" y="40227"/>
                </a:lnTo>
                <a:lnTo>
                  <a:pt x="67168" y="58386"/>
                </a:lnTo>
                <a:lnTo>
                  <a:pt x="41809" y="79166"/>
                </a:lnTo>
                <a:lnTo>
                  <a:pt x="21931" y="102227"/>
                </a:lnTo>
                <a:lnTo>
                  <a:pt x="8111" y="127230"/>
                </a:lnTo>
                <a:lnTo>
                  <a:pt x="925" y="153839"/>
                </a:lnTo>
                <a:lnTo>
                  <a:pt x="0" y="167640"/>
                </a:lnTo>
                <a:lnTo>
                  <a:pt x="925" y="181445"/>
                </a:lnTo>
                <a:lnTo>
                  <a:pt x="8111" y="208095"/>
                </a:lnTo>
                <a:lnTo>
                  <a:pt x="21931" y="233172"/>
                </a:lnTo>
                <a:lnTo>
                  <a:pt x="41809" y="256328"/>
                </a:lnTo>
                <a:lnTo>
                  <a:pt x="67168" y="277217"/>
                </a:lnTo>
                <a:lnTo>
                  <a:pt x="97434" y="295490"/>
                </a:lnTo>
                <a:lnTo>
                  <a:pt x="114226" y="303538"/>
                </a:lnTo>
                <a:lnTo>
                  <a:pt x="132029" y="310801"/>
                </a:lnTo>
                <a:lnTo>
                  <a:pt x="150770" y="317237"/>
                </a:lnTo>
                <a:lnTo>
                  <a:pt x="170378" y="322802"/>
                </a:lnTo>
                <a:lnTo>
                  <a:pt x="190780" y="327452"/>
                </a:lnTo>
                <a:lnTo>
                  <a:pt x="211904" y="331145"/>
                </a:lnTo>
                <a:lnTo>
                  <a:pt x="233679" y="333836"/>
                </a:lnTo>
                <a:lnTo>
                  <a:pt x="256032" y="335483"/>
                </a:lnTo>
                <a:lnTo>
                  <a:pt x="278892" y="336042"/>
                </a:lnTo>
                <a:lnTo>
                  <a:pt x="301751" y="335483"/>
                </a:lnTo>
                <a:lnTo>
                  <a:pt x="324104" y="333836"/>
                </a:lnTo>
                <a:lnTo>
                  <a:pt x="345879" y="331145"/>
                </a:lnTo>
                <a:lnTo>
                  <a:pt x="367003" y="327452"/>
                </a:lnTo>
                <a:lnTo>
                  <a:pt x="387405" y="322802"/>
                </a:lnTo>
                <a:lnTo>
                  <a:pt x="407013" y="317237"/>
                </a:lnTo>
                <a:lnTo>
                  <a:pt x="425754" y="310801"/>
                </a:lnTo>
                <a:lnTo>
                  <a:pt x="443557" y="303538"/>
                </a:lnTo>
                <a:lnTo>
                  <a:pt x="460349" y="295490"/>
                </a:lnTo>
                <a:lnTo>
                  <a:pt x="490615" y="277217"/>
                </a:lnTo>
                <a:lnTo>
                  <a:pt x="515974" y="256328"/>
                </a:lnTo>
                <a:lnTo>
                  <a:pt x="535852" y="233172"/>
                </a:lnTo>
                <a:lnTo>
                  <a:pt x="549672" y="208095"/>
                </a:lnTo>
                <a:lnTo>
                  <a:pt x="556858" y="181445"/>
                </a:lnTo>
                <a:lnTo>
                  <a:pt x="557784" y="167639"/>
                </a:lnTo>
                <a:lnTo>
                  <a:pt x="556858" y="153839"/>
                </a:lnTo>
                <a:lnTo>
                  <a:pt x="549672" y="127230"/>
                </a:lnTo>
                <a:lnTo>
                  <a:pt x="535852" y="102227"/>
                </a:lnTo>
                <a:lnTo>
                  <a:pt x="515974" y="79166"/>
                </a:lnTo>
                <a:lnTo>
                  <a:pt x="490615" y="58386"/>
                </a:lnTo>
                <a:lnTo>
                  <a:pt x="460349" y="40227"/>
                </a:lnTo>
                <a:lnTo>
                  <a:pt x="443557" y="32235"/>
                </a:lnTo>
                <a:lnTo>
                  <a:pt x="425754" y="25025"/>
                </a:lnTo>
                <a:lnTo>
                  <a:pt x="407013" y="18640"/>
                </a:lnTo>
                <a:lnTo>
                  <a:pt x="387405" y="13120"/>
                </a:lnTo>
                <a:lnTo>
                  <a:pt x="367003" y="8510"/>
                </a:lnTo>
                <a:lnTo>
                  <a:pt x="345879" y="4850"/>
                </a:lnTo>
                <a:lnTo>
                  <a:pt x="324104" y="2183"/>
                </a:lnTo>
                <a:lnTo>
                  <a:pt x="301751" y="553"/>
                </a:lnTo>
                <a:lnTo>
                  <a:pt x="278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25941" y="2861183"/>
            <a:ext cx="557784" cy="336042"/>
          </a:xfrm>
          <a:custGeom>
            <a:avLst/>
            <a:gdLst/>
            <a:ahLst/>
            <a:cxnLst/>
            <a:rect l="l" t="t" r="r" b="b"/>
            <a:pathLst>
              <a:path w="557783" h="336042">
                <a:moveTo>
                  <a:pt x="278892" y="0"/>
                </a:moveTo>
                <a:lnTo>
                  <a:pt x="256032" y="553"/>
                </a:lnTo>
                <a:lnTo>
                  <a:pt x="233679" y="2183"/>
                </a:lnTo>
                <a:lnTo>
                  <a:pt x="211904" y="4850"/>
                </a:lnTo>
                <a:lnTo>
                  <a:pt x="190780" y="8510"/>
                </a:lnTo>
                <a:lnTo>
                  <a:pt x="170378" y="13120"/>
                </a:lnTo>
                <a:lnTo>
                  <a:pt x="150770" y="18640"/>
                </a:lnTo>
                <a:lnTo>
                  <a:pt x="132029" y="25025"/>
                </a:lnTo>
                <a:lnTo>
                  <a:pt x="114226" y="32235"/>
                </a:lnTo>
                <a:lnTo>
                  <a:pt x="97434" y="40227"/>
                </a:lnTo>
                <a:lnTo>
                  <a:pt x="67168" y="58386"/>
                </a:lnTo>
                <a:lnTo>
                  <a:pt x="41809" y="79166"/>
                </a:lnTo>
                <a:lnTo>
                  <a:pt x="21931" y="102227"/>
                </a:lnTo>
                <a:lnTo>
                  <a:pt x="8111" y="127230"/>
                </a:lnTo>
                <a:lnTo>
                  <a:pt x="925" y="153839"/>
                </a:lnTo>
                <a:lnTo>
                  <a:pt x="0" y="167640"/>
                </a:lnTo>
                <a:lnTo>
                  <a:pt x="925" y="181445"/>
                </a:lnTo>
                <a:lnTo>
                  <a:pt x="8111" y="208095"/>
                </a:lnTo>
                <a:lnTo>
                  <a:pt x="21931" y="233172"/>
                </a:lnTo>
                <a:lnTo>
                  <a:pt x="41809" y="256328"/>
                </a:lnTo>
                <a:lnTo>
                  <a:pt x="67168" y="277217"/>
                </a:lnTo>
                <a:lnTo>
                  <a:pt x="97434" y="295490"/>
                </a:lnTo>
                <a:lnTo>
                  <a:pt x="114226" y="303538"/>
                </a:lnTo>
                <a:lnTo>
                  <a:pt x="132029" y="310801"/>
                </a:lnTo>
                <a:lnTo>
                  <a:pt x="150770" y="317237"/>
                </a:lnTo>
                <a:lnTo>
                  <a:pt x="170378" y="322802"/>
                </a:lnTo>
                <a:lnTo>
                  <a:pt x="190780" y="327452"/>
                </a:lnTo>
                <a:lnTo>
                  <a:pt x="211904" y="331145"/>
                </a:lnTo>
                <a:lnTo>
                  <a:pt x="233679" y="333836"/>
                </a:lnTo>
                <a:lnTo>
                  <a:pt x="256032" y="335483"/>
                </a:lnTo>
                <a:lnTo>
                  <a:pt x="278892" y="336042"/>
                </a:lnTo>
                <a:lnTo>
                  <a:pt x="301751" y="335483"/>
                </a:lnTo>
                <a:lnTo>
                  <a:pt x="324104" y="333836"/>
                </a:lnTo>
                <a:lnTo>
                  <a:pt x="345879" y="331145"/>
                </a:lnTo>
                <a:lnTo>
                  <a:pt x="367003" y="327452"/>
                </a:lnTo>
                <a:lnTo>
                  <a:pt x="387405" y="322802"/>
                </a:lnTo>
                <a:lnTo>
                  <a:pt x="407013" y="317237"/>
                </a:lnTo>
                <a:lnTo>
                  <a:pt x="425754" y="310801"/>
                </a:lnTo>
                <a:lnTo>
                  <a:pt x="443557" y="303538"/>
                </a:lnTo>
                <a:lnTo>
                  <a:pt x="460349" y="295490"/>
                </a:lnTo>
                <a:lnTo>
                  <a:pt x="490615" y="277217"/>
                </a:lnTo>
                <a:lnTo>
                  <a:pt x="515974" y="256328"/>
                </a:lnTo>
                <a:lnTo>
                  <a:pt x="535852" y="233172"/>
                </a:lnTo>
                <a:lnTo>
                  <a:pt x="549672" y="208095"/>
                </a:lnTo>
                <a:lnTo>
                  <a:pt x="556858" y="181445"/>
                </a:lnTo>
                <a:lnTo>
                  <a:pt x="557784" y="167639"/>
                </a:lnTo>
                <a:lnTo>
                  <a:pt x="556858" y="153839"/>
                </a:lnTo>
                <a:lnTo>
                  <a:pt x="549672" y="127230"/>
                </a:lnTo>
                <a:lnTo>
                  <a:pt x="535852" y="102227"/>
                </a:lnTo>
                <a:lnTo>
                  <a:pt x="515974" y="79166"/>
                </a:lnTo>
                <a:lnTo>
                  <a:pt x="490615" y="58386"/>
                </a:lnTo>
                <a:lnTo>
                  <a:pt x="460349" y="40227"/>
                </a:lnTo>
                <a:lnTo>
                  <a:pt x="443557" y="32235"/>
                </a:lnTo>
                <a:lnTo>
                  <a:pt x="425754" y="25025"/>
                </a:lnTo>
                <a:lnTo>
                  <a:pt x="407013" y="18640"/>
                </a:lnTo>
                <a:lnTo>
                  <a:pt x="387405" y="13120"/>
                </a:lnTo>
                <a:lnTo>
                  <a:pt x="367003" y="8510"/>
                </a:lnTo>
                <a:lnTo>
                  <a:pt x="345879" y="4850"/>
                </a:lnTo>
                <a:lnTo>
                  <a:pt x="324104" y="2183"/>
                </a:lnTo>
                <a:lnTo>
                  <a:pt x="301751" y="553"/>
                </a:lnTo>
                <a:lnTo>
                  <a:pt x="278892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71127" y="3277235"/>
            <a:ext cx="371856" cy="224028"/>
          </a:xfrm>
          <a:custGeom>
            <a:avLst/>
            <a:gdLst/>
            <a:ahLst/>
            <a:cxnLst/>
            <a:rect l="l" t="t" r="r" b="b"/>
            <a:pathLst>
              <a:path w="371856" h="224027">
                <a:moveTo>
                  <a:pt x="185927" y="0"/>
                </a:moveTo>
                <a:lnTo>
                  <a:pt x="168087" y="508"/>
                </a:lnTo>
                <a:lnTo>
                  <a:pt x="150730" y="2003"/>
                </a:lnTo>
                <a:lnTo>
                  <a:pt x="133932" y="4438"/>
                </a:lnTo>
                <a:lnTo>
                  <a:pt x="117769" y="7765"/>
                </a:lnTo>
                <a:lnTo>
                  <a:pt x="102316" y="11939"/>
                </a:lnTo>
                <a:lnTo>
                  <a:pt x="87651" y="16912"/>
                </a:lnTo>
                <a:lnTo>
                  <a:pt x="73848" y="22637"/>
                </a:lnTo>
                <a:lnTo>
                  <a:pt x="60985" y="29069"/>
                </a:lnTo>
                <a:lnTo>
                  <a:pt x="49136" y="36160"/>
                </a:lnTo>
                <a:lnTo>
                  <a:pt x="38379" y="43864"/>
                </a:lnTo>
                <a:lnTo>
                  <a:pt x="28788" y="52134"/>
                </a:lnTo>
                <a:lnTo>
                  <a:pt x="13412" y="70185"/>
                </a:lnTo>
                <a:lnTo>
                  <a:pt x="3615" y="89939"/>
                </a:lnTo>
                <a:lnTo>
                  <a:pt x="7" y="111022"/>
                </a:lnTo>
                <a:lnTo>
                  <a:pt x="0" y="112014"/>
                </a:lnTo>
                <a:lnTo>
                  <a:pt x="840" y="122722"/>
                </a:lnTo>
                <a:lnTo>
                  <a:pt x="7334" y="143248"/>
                </a:lnTo>
                <a:lnTo>
                  <a:pt x="19741" y="162275"/>
                </a:lnTo>
                <a:lnTo>
                  <a:pt x="37451" y="179428"/>
                </a:lnTo>
                <a:lnTo>
                  <a:pt x="48104" y="187186"/>
                </a:lnTo>
                <a:lnTo>
                  <a:pt x="59856" y="194335"/>
                </a:lnTo>
                <a:lnTo>
                  <a:pt x="72630" y="200829"/>
                </a:lnTo>
                <a:lnTo>
                  <a:pt x="86350" y="206622"/>
                </a:lnTo>
                <a:lnTo>
                  <a:pt x="100939" y="211666"/>
                </a:lnTo>
                <a:lnTo>
                  <a:pt x="116323" y="215914"/>
                </a:lnTo>
                <a:lnTo>
                  <a:pt x="132424" y="219321"/>
                </a:lnTo>
                <a:lnTo>
                  <a:pt x="149167" y="221839"/>
                </a:lnTo>
                <a:lnTo>
                  <a:pt x="166477" y="223422"/>
                </a:lnTo>
                <a:lnTo>
                  <a:pt x="184276" y="224023"/>
                </a:lnTo>
                <a:lnTo>
                  <a:pt x="185927" y="224028"/>
                </a:lnTo>
                <a:lnTo>
                  <a:pt x="203768" y="223519"/>
                </a:lnTo>
                <a:lnTo>
                  <a:pt x="221125" y="222024"/>
                </a:lnTo>
                <a:lnTo>
                  <a:pt x="237923" y="219589"/>
                </a:lnTo>
                <a:lnTo>
                  <a:pt x="254086" y="216262"/>
                </a:lnTo>
                <a:lnTo>
                  <a:pt x="269539" y="212088"/>
                </a:lnTo>
                <a:lnTo>
                  <a:pt x="284204" y="207115"/>
                </a:lnTo>
                <a:lnTo>
                  <a:pt x="298007" y="201390"/>
                </a:lnTo>
                <a:lnTo>
                  <a:pt x="310870" y="194958"/>
                </a:lnTo>
                <a:lnTo>
                  <a:pt x="322719" y="187867"/>
                </a:lnTo>
                <a:lnTo>
                  <a:pt x="333476" y="180163"/>
                </a:lnTo>
                <a:lnTo>
                  <a:pt x="343067" y="171893"/>
                </a:lnTo>
                <a:lnTo>
                  <a:pt x="358443" y="153842"/>
                </a:lnTo>
                <a:lnTo>
                  <a:pt x="368240" y="134088"/>
                </a:lnTo>
                <a:lnTo>
                  <a:pt x="371848" y="113005"/>
                </a:lnTo>
                <a:lnTo>
                  <a:pt x="371855" y="112013"/>
                </a:lnTo>
                <a:lnTo>
                  <a:pt x="371015" y="101305"/>
                </a:lnTo>
                <a:lnTo>
                  <a:pt x="364521" y="80779"/>
                </a:lnTo>
                <a:lnTo>
                  <a:pt x="352114" y="61752"/>
                </a:lnTo>
                <a:lnTo>
                  <a:pt x="334404" y="44599"/>
                </a:lnTo>
                <a:lnTo>
                  <a:pt x="323751" y="36841"/>
                </a:lnTo>
                <a:lnTo>
                  <a:pt x="311999" y="29692"/>
                </a:lnTo>
                <a:lnTo>
                  <a:pt x="299225" y="23198"/>
                </a:lnTo>
                <a:lnTo>
                  <a:pt x="285505" y="17405"/>
                </a:lnTo>
                <a:lnTo>
                  <a:pt x="270916" y="12361"/>
                </a:lnTo>
                <a:lnTo>
                  <a:pt x="255532" y="8113"/>
                </a:lnTo>
                <a:lnTo>
                  <a:pt x="239431" y="4706"/>
                </a:lnTo>
                <a:lnTo>
                  <a:pt x="222688" y="2188"/>
                </a:lnTo>
                <a:lnTo>
                  <a:pt x="205378" y="605"/>
                </a:lnTo>
                <a:lnTo>
                  <a:pt x="187579" y="4"/>
                </a:lnTo>
                <a:lnTo>
                  <a:pt x="185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71127" y="3277235"/>
            <a:ext cx="371856" cy="224028"/>
          </a:xfrm>
          <a:custGeom>
            <a:avLst/>
            <a:gdLst/>
            <a:ahLst/>
            <a:cxnLst/>
            <a:rect l="l" t="t" r="r" b="b"/>
            <a:pathLst>
              <a:path w="371856" h="224027">
                <a:moveTo>
                  <a:pt x="185927" y="0"/>
                </a:moveTo>
                <a:lnTo>
                  <a:pt x="168087" y="508"/>
                </a:lnTo>
                <a:lnTo>
                  <a:pt x="150730" y="2003"/>
                </a:lnTo>
                <a:lnTo>
                  <a:pt x="133932" y="4438"/>
                </a:lnTo>
                <a:lnTo>
                  <a:pt x="117769" y="7765"/>
                </a:lnTo>
                <a:lnTo>
                  <a:pt x="102316" y="11939"/>
                </a:lnTo>
                <a:lnTo>
                  <a:pt x="87651" y="16912"/>
                </a:lnTo>
                <a:lnTo>
                  <a:pt x="73848" y="22637"/>
                </a:lnTo>
                <a:lnTo>
                  <a:pt x="60985" y="29069"/>
                </a:lnTo>
                <a:lnTo>
                  <a:pt x="49136" y="36160"/>
                </a:lnTo>
                <a:lnTo>
                  <a:pt x="38379" y="43864"/>
                </a:lnTo>
                <a:lnTo>
                  <a:pt x="28788" y="52134"/>
                </a:lnTo>
                <a:lnTo>
                  <a:pt x="13412" y="70185"/>
                </a:lnTo>
                <a:lnTo>
                  <a:pt x="3615" y="89939"/>
                </a:lnTo>
                <a:lnTo>
                  <a:pt x="7" y="111022"/>
                </a:lnTo>
                <a:lnTo>
                  <a:pt x="0" y="112014"/>
                </a:lnTo>
                <a:lnTo>
                  <a:pt x="840" y="122722"/>
                </a:lnTo>
                <a:lnTo>
                  <a:pt x="7334" y="143248"/>
                </a:lnTo>
                <a:lnTo>
                  <a:pt x="19741" y="162275"/>
                </a:lnTo>
                <a:lnTo>
                  <a:pt x="37451" y="179428"/>
                </a:lnTo>
                <a:lnTo>
                  <a:pt x="48104" y="187186"/>
                </a:lnTo>
                <a:lnTo>
                  <a:pt x="59856" y="194335"/>
                </a:lnTo>
                <a:lnTo>
                  <a:pt x="72630" y="200829"/>
                </a:lnTo>
                <a:lnTo>
                  <a:pt x="86350" y="206622"/>
                </a:lnTo>
                <a:lnTo>
                  <a:pt x="100939" y="211666"/>
                </a:lnTo>
                <a:lnTo>
                  <a:pt x="116323" y="215914"/>
                </a:lnTo>
                <a:lnTo>
                  <a:pt x="132424" y="219321"/>
                </a:lnTo>
                <a:lnTo>
                  <a:pt x="149167" y="221839"/>
                </a:lnTo>
                <a:lnTo>
                  <a:pt x="166477" y="223422"/>
                </a:lnTo>
                <a:lnTo>
                  <a:pt x="184276" y="224023"/>
                </a:lnTo>
                <a:lnTo>
                  <a:pt x="185927" y="224028"/>
                </a:lnTo>
                <a:lnTo>
                  <a:pt x="203768" y="223519"/>
                </a:lnTo>
                <a:lnTo>
                  <a:pt x="221125" y="222024"/>
                </a:lnTo>
                <a:lnTo>
                  <a:pt x="237923" y="219589"/>
                </a:lnTo>
                <a:lnTo>
                  <a:pt x="254086" y="216262"/>
                </a:lnTo>
                <a:lnTo>
                  <a:pt x="269539" y="212088"/>
                </a:lnTo>
                <a:lnTo>
                  <a:pt x="284204" y="207115"/>
                </a:lnTo>
                <a:lnTo>
                  <a:pt x="298007" y="201390"/>
                </a:lnTo>
                <a:lnTo>
                  <a:pt x="310870" y="194958"/>
                </a:lnTo>
                <a:lnTo>
                  <a:pt x="322719" y="187867"/>
                </a:lnTo>
                <a:lnTo>
                  <a:pt x="333476" y="180163"/>
                </a:lnTo>
                <a:lnTo>
                  <a:pt x="343067" y="171893"/>
                </a:lnTo>
                <a:lnTo>
                  <a:pt x="358443" y="153842"/>
                </a:lnTo>
                <a:lnTo>
                  <a:pt x="368240" y="134088"/>
                </a:lnTo>
                <a:lnTo>
                  <a:pt x="371848" y="113005"/>
                </a:lnTo>
                <a:lnTo>
                  <a:pt x="371855" y="112013"/>
                </a:lnTo>
                <a:lnTo>
                  <a:pt x="371015" y="101305"/>
                </a:lnTo>
                <a:lnTo>
                  <a:pt x="364521" y="80779"/>
                </a:lnTo>
                <a:lnTo>
                  <a:pt x="352114" y="61752"/>
                </a:lnTo>
                <a:lnTo>
                  <a:pt x="334404" y="44599"/>
                </a:lnTo>
                <a:lnTo>
                  <a:pt x="323751" y="36841"/>
                </a:lnTo>
                <a:lnTo>
                  <a:pt x="311999" y="29692"/>
                </a:lnTo>
                <a:lnTo>
                  <a:pt x="299225" y="23198"/>
                </a:lnTo>
                <a:lnTo>
                  <a:pt x="285505" y="17405"/>
                </a:lnTo>
                <a:lnTo>
                  <a:pt x="270916" y="12361"/>
                </a:lnTo>
                <a:lnTo>
                  <a:pt x="255532" y="8113"/>
                </a:lnTo>
                <a:lnTo>
                  <a:pt x="239431" y="4706"/>
                </a:lnTo>
                <a:lnTo>
                  <a:pt x="222688" y="2188"/>
                </a:lnTo>
                <a:lnTo>
                  <a:pt x="205378" y="605"/>
                </a:lnTo>
                <a:lnTo>
                  <a:pt x="187579" y="4"/>
                </a:lnTo>
                <a:lnTo>
                  <a:pt x="185927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43923" y="3590417"/>
            <a:ext cx="185928" cy="112014"/>
          </a:xfrm>
          <a:custGeom>
            <a:avLst/>
            <a:gdLst/>
            <a:ahLst/>
            <a:cxnLst/>
            <a:rect l="l" t="t" r="r" b="b"/>
            <a:pathLst>
              <a:path w="185927" h="112013">
                <a:moveTo>
                  <a:pt x="92963" y="0"/>
                </a:moveTo>
                <a:lnTo>
                  <a:pt x="75438" y="1004"/>
                </a:lnTo>
                <a:lnTo>
                  <a:pt x="58984" y="3891"/>
                </a:lnTo>
                <a:lnTo>
                  <a:pt x="43917" y="8468"/>
                </a:lnTo>
                <a:lnTo>
                  <a:pt x="30554" y="14544"/>
                </a:lnTo>
                <a:lnTo>
                  <a:pt x="19212" y="21928"/>
                </a:lnTo>
                <a:lnTo>
                  <a:pt x="10207" y="30427"/>
                </a:lnTo>
                <a:lnTo>
                  <a:pt x="3857" y="39851"/>
                </a:lnTo>
                <a:lnTo>
                  <a:pt x="478" y="50007"/>
                </a:lnTo>
                <a:lnTo>
                  <a:pt x="0" y="55626"/>
                </a:lnTo>
                <a:lnTo>
                  <a:pt x="1663" y="66293"/>
                </a:lnTo>
                <a:lnTo>
                  <a:pt x="6443" y="76280"/>
                </a:lnTo>
                <a:lnTo>
                  <a:pt x="14028" y="85403"/>
                </a:lnTo>
                <a:lnTo>
                  <a:pt x="24104" y="93481"/>
                </a:lnTo>
                <a:lnTo>
                  <a:pt x="36357" y="100331"/>
                </a:lnTo>
                <a:lnTo>
                  <a:pt x="50474" y="105772"/>
                </a:lnTo>
                <a:lnTo>
                  <a:pt x="66143" y="109620"/>
                </a:lnTo>
                <a:lnTo>
                  <a:pt x="83049" y="111695"/>
                </a:lnTo>
                <a:lnTo>
                  <a:pt x="92963" y="112014"/>
                </a:lnTo>
                <a:lnTo>
                  <a:pt x="110427" y="111015"/>
                </a:lnTo>
                <a:lnTo>
                  <a:pt x="126829" y="108139"/>
                </a:lnTo>
                <a:lnTo>
                  <a:pt x="141855" y="103570"/>
                </a:lnTo>
                <a:lnTo>
                  <a:pt x="155194" y="97489"/>
                </a:lnTo>
                <a:lnTo>
                  <a:pt x="166530" y="90078"/>
                </a:lnTo>
                <a:lnTo>
                  <a:pt x="175552" y="81519"/>
                </a:lnTo>
                <a:lnTo>
                  <a:pt x="181945" y="71994"/>
                </a:lnTo>
                <a:lnTo>
                  <a:pt x="185396" y="61687"/>
                </a:lnTo>
                <a:lnTo>
                  <a:pt x="185927" y="55625"/>
                </a:lnTo>
                <a:lnTo>
                  <a:pt x="184252" y="45158"/>
                </a:lnTo>
                <a:lnTo>
                  <a:pt x="179438" y="35322"/>
                </a:lnTo>
                <a:lnTo>
                  <a:pt x="171802" y="26308"/>
                </a:lnTo>
                <a:lnTo>
                  <a:pt x="161660" y="18309"/>
                </a:lnTo>
                <a:lnTo>
                  <a:pt x="149330" y="11516"/>
                </a:lnTo>
                <a:lnTo>
                  <a:pt x="135127" y="6120"/>
                </a:lnTo>
                <a:lnTo>
                  <a:pt x="119369" y="2313"/>
                </a:lnTo>
                <a:lnTo>
                  <a:pt x="102372" y="286"/>
                </a:lnTo>
                <a:lnTo>
                  <a:pt x="92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43923" y="3590417"/>
            <a:ext cx="185928" cy="112014"/>
          </a:xfrm>
          <a:custGeom>
            <a:avLst/>
            <a:gdLst/>
            <a:ahLst/>
            <a:cxnLst/>
            <a:rect l="l" t="t" r="r" b="b"/>
            <a:pathLst>
              <a:path w="185927" h="112013">
                <a:moveTo>
                  <a:pt x="92963" y="0"/>
                </a:moveTo>
                <a:lnTo>
                  <a:pt x="75438" y="1004"/>
                </a:lnTo>
                <a:lnTo>
                  <a:pt x="58984" y="3891"/>
                </a:lnTo>
                <a:lnTo>
                  <a:pt x="43917" y="8468"/>
                </a:lnTo>
                <a:lnTo>
                  <a:pt x="30554" y="14544"/>
                </a:lnTo>
                <a:lnTo>
                  <a:pt x="19212" y="21928"/>
                </a:lnTo>
                <a:lnTo>
                  <a:pt x="10207" y="30427"/>
                </a:lnTo>
                <a:lnTo>
                  <a:pt x="3857" y="39851"/>
                </a:lnTo>
                <a:lnTo>
                  <a:pt x="478" y="50007"/>
                </a:lnTo>
                <a:lnTo>
                  <a:pt x="0" y="55626"/>
                </a:lnTo>
                <a:lnTo>
                  <a:pt x="1663" y="66293"/>
                </a:lnTo>
                <a:lnTo>
                  <a:pt x="6443" y="76280"/>
                </a:lnTo>
                <a:lnTo>
                  <a:pt x="14028" y="85403"/>
                </a:lnTo>
                <a:lnTo>
                  <a:pt x="24104" y="93481"/>
                </a:lnTo>
                <a:lnTo>
                  <a:pt x="36357" y="100331"/>
                </a:lnTo>
                <a:lnTo>
                  <a:pt x="50474" y="105772"/>
                </a:lnTo>
                <a:lnTo>
                  <a:pt x="66143" y="109620"/>
                </a:lnTo>
                <a:lnTo>
                  <a:pt x="83049" y="111695"/>
                </a:lnTo>
                <a:lnTo>
                  <a:pt x="92963" y="112014"/>
                </a:lnTo>
                <a:lnTo>
                  <a:pt x="110427" y="111015"/>
                </a:lnTo>
                <a:lnTo>
                  <a:pt x="126829" y="108139"/>
                </a:lnTo>
                <a:lnTo>
                  <a:pt x="141855" y="103570"/>
                </a:lnTo>
                <a:lnTo>
                  <a:pt x="155194" y="97489"/>
                </a:lnTo>
                <a:lnTo>
                  <a:pt x="166530" y="90078"/>
                </a:lnTo>
                <a:lnTo>
                  <a:pt x="175552" y="81519"/>
                </a:lnTo>
                <a:lnTo>
                  <a:pt x="181945" y="71994"/>
                </a:lnTo>
                <a:lnTo>
                  <a:pt x="185396" y="61687"/>
                </a:lnTo>
                <a:lnTo>
                  <a:pt x="185927" y="55625"/>
                </a:lnTo>
                <a:lnTo>
                  <a:pt x="184252" y="45158"/>
                </a:lnTo>
                <a:lnTo>
                  <a:pt x="179438" y="35322"/>
                </a:lnTo>
                <a:lnTo>
                  <a:pt x="171802" y="26308"/>
                </a:lnTo>
                <a:lnTo>
                  <a:pt x="161660" y="18309"/>
                </a:lnTo>
                <a:lnTo>
                  <a:pt x="149330" y="11516"/>
                </a:lnTo>
                <a:lnTo>
                  <a:pt x="135127" y="6120"/>
                </a:lnTo>
                <a:lnTo>
                  <a:pt x="119369" y="2313"/>
                </a:lnTo>
                <a:lnTo>
                  <a:pt x="102372" y="286"/>
                </a:lnTo>
                <a:lnTo>
                  <a:pt x="92963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9851" y="5384165"/>
            <a:ext cx="2073402" cy="1359408"/>
          </a:xfrm>
          <a:custGeom>
            <a:avLst/>
            <a:gdLst/>
            <a:ahLst/>
            <a:cxnLst/>
            <a:rect l="l" t="t" r="r" b="b"/>
            <a:pathLst>
              <a:path w="2073402" h="1359407">
                <a:moveTo>
                  <a:pt x="2073402" y="1359407"/>
                </a:moveTo>
                <a:lnTo>
                  <a:pt x="491489" y="0"/>
                </a:lnTo>
                <a:lnTo>
                  <a:pt x="0" y="1189481"/>
                </a:lnTo>
                <a:lnTo>
                  <a:pt x="2073402" y="1359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9851" y="5384165"/>
            <a:ext cx="2073402" cy="1359408"/>
          </a:xfrm>
          <a:custGeom>
            <a:avLst/>
            <a:gdLst/>
            <a:ahLst/>
            <a:cxnLst/>
            <a:rect l="l" t="t" r="r" b="b"/>
            <a:pathLst>
              <a:path w="2073402" h="1359407">
                <a:moveTo>
                  <a:pt x="2073402" y="1359407"/>
                </a:moveTo>
                <a:lnTo>
                  <a:pt x="0" y="1189481"/>
                </a:lnTo>
                <a:lnTo>
                  <a:pt x="491489" y="0"/>
                </a:lnTo>
                <a:lnTo>
                  <a:pt x="2073402" y="135940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5939" y="5675249"/>
            <a:ext cx="3883152" cy="1181100"/>
          </a:xfrm>
          <a:custGeom>
            <a:avLst/>
            <a:gdLst/>
            <a:ahLst/>
            <a:cxnLst/>
            <a:rect l="l" t="t" r="r" b="b"/>
            <a:pathLst>
              <a:path w="3883152" h="1181100">
                <a:moveTo>
                  <a:pt x="2447544" y="1181099"/>
                </a:moveTo>
                <a:lnTo>
                  <a:pt x="2447544" y="704849"/>
                </a:lnTo>
                <a:lnTo>
                  <a:pt x="2039874" y="704849"/>
                </a:lnTo>
                <a:lnTo>
                  <a:pt x="3883152" y="0"/>
                </a:lnTo>
                <a:lnTo>
                  <a:pt x="1427988" y="704849"/>
                </a:lnTo>
                <a:lnTo>
                  <a:pt x="0" y="704850"/>
                </a:lnTo>
                <a:lnTo>
                  <a:pt x="0" y="1181100"/>
                </a:lnTo>
                <a:lnTo>
                  <a:pt x="2447544" y="118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5939" y="5675249"/>
            <a:ext cx="3883152" cy="1181100"/>
          </a:xfrm>
          <a:custGeom>
            <a:avLst/>
            <a:gdLst/>
            <a:ahLst/>
            <a:cxnLst/>
            <a:rect l="l" t="t" r="r" b="b"/>
            <a:pathLst>
              <a:path w="3883152" h="1181100">
                <a:moveTo>
                  <a:pt x="0" y="704850"/>
                </a:moveTo>
                <a:lnTo>
                  <a:pt x="0" y="1181100"/>
                </a:lnTo>
                <a:lnTo>
                  <a:pt x="2447544" y="1181099"/>
                </a:lnTo>
                <a:lnTo>
                  <a:pt x="2447544" y="704849"/>
                </a:lnTo>
                <a:lnTo>
                  <a:pt x="2039874" y="704849"/>
                </a:lnTo>
                <a:lnTo>
                  <a:pt x="3883152" y="0"/>
                </a:lnTo>
                <a:lnTo>
                  <a:pt x="1427988" y="704849"/>
                </a:lnTo>
                <a:lnTo>
                  <a:pt x="0" y="7048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6067" y="906653"/>
            <a:ext cx="791717" cy="914400"/>
          </a:xfrm>
          <a:custGeom>
            <a:avLst/>
            <a:gdLst/>
            <a:ahLst/>
            <a:cxnLst/>
            <a:rect l="l" t="t" r="r" b="b"/>
            <a:pathLst>
              <a:path w="791717" h="914400">
                <a:moveTo>
                  <a:pt x="0" y="0"/>
                </a:moveTo>
                <a:lnTo>
                  <a:pt x="0" y="914399"/>
                </a:lnTo>
                <a:lnTo>
                  <a:pt x="791717" y="914399"/>
                </a:lnTo>
                <a:lnTo>
                  <a:pt x="7917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6067" y="906653"/>
            <a:ext cx="791717" cy="914400"/>
          </a:xfrm>
          <a:custGeom>
            <a:avLst/>
            <a:gdLst/>
            <a:ahLst/>
            <a:cxnLst/>
            <a:rect l="l" t="t" r="r" b="b"/>
            <a:pathLst>
              <a:path w="791717" h="914400">
                <a:moveTo>
                  <a:pt x="0" y="0"/>
                </a:moveTo>
                <a:lnTo>
                  <a:pt x="0" y="914399"/>
                </a:lnTo>
                <a:lnTo>
                  <a:pt x="791717" y="914399"/>
                </a:lnTo>
                <a:lnTo>
                  <a:pt x="79171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92979" y="906653"/>
            <a:ext cx="502919" cy="504444"/>
          </a:xfrm>
          <a:custGeom>
            <a:avLst/>
            <a:gdLst/>
            <a:ahLst/>
            <a:cxnLst/>
            <a:rect l="l" t="t" r="r" b="b"/>
            <a:pathLst>
              <a:path w="502920" h="504444">
                <a:moveTo>
                  <a:pt x="251460" y="0"/>
                </a:moveTo>
                <a:lnTo>
                  <a:pt x="230862" y="835"/>
                </a:lnTo>
                <a:lnTo>
                  <a:pt x="210718" y="3297"/>
                </a:lnTo>
                <a:lnTo>
                  <a:pt x="191094" y="7321"/>
                </a:lnTo>
                <a:lnTo>
                  <a:pt x="172053" y="12844"/>
                </a:lnTo>
                <a:lnTo>
                  <a:pt x="153662" y="19800"/>
                </a:lnTo>
                <a:lnTo>
                  <a:pt x="135984" y="28124"/>
                </a:lnTo>
                <a:lnTo>
                  <a:pt x="119087" y="37753"/>
                </a:lnTo>
                <a:lnTo>
                  <a:pt x="103034" y="48621"/>
                </a:lnTo>
                <a:lnTo>
                  <a:pt x="87891" y="60665"/>
                </a:lnTo>
                <a:lnTo>
                  <a:pt x="73723" y="73818"/>
                </a:lnTo>
                <a:lnTo>
                  <a:pt x="60595" y="88018"/>
                </a:lnTo>
                <a:lnTo>
                  <a:pt x="48572" y="103199"/>
                </a:lnTo>
                <a:lnTo>
                  <a:pt x="37720" y="119296"/>
                </a:lnTo>
                <a:lnTo>
                  <a:pt x="28104" y="136246"/>
                </a:lnTo>
                <a:lnTo>
                  <a:pt x="19788" y="153983"/>
                </a:lnTo>
                <a:lnTo>
                  <a:pt x="12838" y="172443"/>
                </a:lnTo>
                <a:lnTo>
                  <a:pt x="7319" y="191562"/>
                </a:lnTo>
                <a:lnTo>
                  <a:pt x="3296" y="211274"/>
                </a:lnTo>
                <a:lnTo>
                  <a:pt x="834" y="231515"/>
                </a:lnTo>
                <a:lnTo>
                  <a:pt x="0" y="252222"/>
                </a:lnTo>
                <a:lnTo>
                  <a:pt x="834" y="272928"/>
                </a:lnTo>
                <a:lnTo>
                  <a:pt x="3296" y="293169"/>
                </a:lnTo>
                <a:lnTo>
                  <a:pt x="7319" y="312881"/>
                </a:lnTo>
                <a:lnTo>
                  <a:pt x="12838" y="332000"/>
                </a:lnTo>
                <a:lnTo>
                  <a:pt x="19788" y="350460"/>
                </a:lnTo>
                <a:lnTo>
                  <a:pt x="28104" y="368197"/>
                </a:lnTo>
                <a:lnTo>
                  <a:pt x="37720" y="385147"/>
                </a:lnTo>
                <a:lnTo>
                  <a:pt x="48572" y="401244"/>
                </a:lnTo>
                <a:lnTo>
                  <a:pt x="60595" y="416425"/>
                </a:lnTo>
                <a:lnTo>
                  <a:pt x="73723" y="430625"/>
                </a:lnTo>
                <a:lnTo>
                  <a:pt x="87891" y="443778"/>
                </a:lnTo>
                <a:lnTo>
                  <a:pt x="103034" y="455822"/>
                </a:lnTo>
                <a:lnTo>
                  <a:pt x="119087" y="466690"/>
                </a:lnTo>
                <a:lnTo>
                  <a:pt x="135984" y="476319"/>
                </a:lnTo>
                <a:lnTo>
                  <a:pt x="153662" y="484643"/>
                </a:lnTo>
                <a:lnTo>
                  <a:pt x="172053" y="491599"/>
                </a:lnTo>
                <a:lnTo>
                  <a:pt x="191094" y="497122"/>
                </a:lnTo>
                <a:lnTo>
                  <a:pt x="210718" y="501146"/>
                </a:lnTo>
                <a:lnTo>
                  <a:pt x="230862" y="503608"/>
                </a:lnTo>
                <a:lnTo>
                  <a:pt x="251460" y="504444"/>
                </a:lnTo>
                <a:lnTo>
                  <a:pt x="272057" y="503608"/>
                </a:lnTo>
                <a:lnTo>
                  <a:pt x="292201" y="501146"/>
                </a:lnTo>
                <a:lnTo>
                  <a:pt x="311825" y="497122"/>
                </a:lnTo>
                <a:lnTo>
                  <a:pt x="330866" y="491599"/>
                </a:lnTo>
                <a:lnTo>
                  <a:pt x="349257" y="484643"/>
                </a:lnTo>
                <a:lnTo>
                  <a:pt x="366935" y="476319"/>
                </a:lnTo>
                <a:lnTo>
                  <a:pt x="383832" y="466690"/>
                </a:lnTo>
                <a:lnTo>
                  <a:pt x="399885" y="455822"/>
                </a:lnTo>
                <a:lnTo>
                  <a:pt x="415028" y="443778"/>
                </a:lnTo>
                <a:lnTo>
                  <a:pt x="429196" y="430625"/>
                </a:lnTo>
                <a:lnTo>
                  <a:pt x="442324" y="416425"/>
                </a:lnTo>
                <a:lnTo>
                  <a:pt x="454347" y="401244"/>
                </a:lnTo>
                <a:lnTo>
                  <a:pt x="465199" y="385147"/>
                </a:lnTo>
                <a:lnTo>
                  <a:pt x="474815" y="368197"/>
                </a:lnTo>
                <a:lnTo>
                  <a:pt x="483131" y="350460"/>
                </a:lnTo>
                <a:lnTo>
                  <a:pt x="490081" y="332000"/>
                </a:lnTo>
                <a:lnTo>
                  <a:pt x="495600" y="312881"/>
                </a:lnTo>
                <a:lnTo>
                  <a:pt x="499623" y="293169"/>
                </a:lnTo>
                <a:lnTo>
                  <a:pt x="502085" y="272928"/>
                </a:lnTo>
                <a:lnTo>
                  <a:pt x="502920" y="252222"/>
                </a:lnTo>
                <a:lnTo>
                  <a:pt x="502085" y="231515"/>
                </a:lnTo>
                <a:lnTo>
                  <a:pt x="499623" y="211274"/>
                </a:lnTo>
                <a:lnTo>
                  <a:pt x="495600" y="191562"/>
                </a:lnTo>
                <a:lnTo>
                  <a:pt x="490081" y="172443"/>
                </a:lnTo>
                <a:lnTo>
                  <a:pt x="483131" y="153983"/>
                </a:lnTo>
                <a:lnTo>
                  <a:pt x="474815" y="136246"/>
                </a:lnTo>
                <a:lnTo>
                  <a:pt x="465199" y="119296"/>
                </a:lnTo>
                <a:lnTo>
                  <a:pt x="454347" y="103199"/>
                </a:lnTo>
                <a:lnTo>
                  <a:pt x="442324" y="88018"/>
                </a:lnTo>
                <a:lnTo>
                  <a:pt x="429196" y="73818"/>
                </a:lnTo>
                <a:lnTo>
                  <a:pt x="415028" y="60665"/>
                </a:lnTo>
                <a:lnTo>
                  <a:pt x="399885" y="48621"/>
                </a:lnTo>
                <a:lnTo>
                  <a:pt x="383832" y="37753"/>
                </a:lnTo>
                <a:lnTo>
                  <a:pt x="366935" y="28124"/>
                </a:lnTo>
                <a:lnTo>
                  <a:pt x="349257" y="19800"/>
                </a:lnTo>
                <a:lnTo>
                  <a:pt x="330866" y="12844"/>
                </a:lnTo>
                <a:lnTo>
                  <a:pt x="311825" y="7321"/>
                </a:lnTo>
                <a:lnTo>
                  <a:pt x="292201" y="3297"/>
                </a:lnTo>
                <a:lnTo>
                  <a:pt x="272057" y="835"/>
                </a:lnTo>
                <a:lnTo>
                  <a:pt x="2514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2979" y="906653"/>
            <a:ext cx="502919" cy="504444"/>
          </a:xfrm>
          <a:custGeom>
            <a:avLst/>
            <a:gdLst/>
            <a:ahLst/>
            <a:cxnLst/>
            <a:rect l="l" t="t" r="r" b="b"/>
            <a:pathLst>
              <a:path w="502920" h="504444">
                <a:moveTo>
                  <a:pt x="251460" y="0"/>
                </a:moveTo>
                <a:lnTo>
                  <a:pt x="230862" y="835"/>
                </a:lnTo>
                <a:lnTo>
                  <a:pt x="210718" y="3297"/>
                </a:lnTo>
                <a:lnTo>
                  <a:pt x="191094" y="7321"/>
                </a:lnTo>
                <a:lnTo>
                  <a:pt x="172053" y="12844"/>
                </a:lnTo>
                <a:lnTo>
                  <a:pt x="153662" y="19800"/>
                </a:lnTo>
                <a:lnTo>
                  <a:pt x="135984" y="28124"/>
                </a:lnTo>
                <a:lnTo>
                  <a:pt x="119087" y="37753"/>
                </a:lnTo>
                <a:lnTo>
                  <a:pt x="103034" y="48621"/>
                </a:lnTo>
                <a:lnTo>
                  <a:pt x="87891" y="60665"/>
                </a:lnTo>
                <a:lnTo>
                  <a:pt x="73723" y="73818"/>
                </a:lnTo>
                <a:lnTo>
                  <a:pt x="60595" y="88018"/>
                </a:lnTo>
                <a:lnTo>
                  <a:pt x="48572" y="103199"/>
                </a:lnTo>
                <a:lnTo>
                  <a:pt x="37720" y="119296"/>
                </a:lnTo>
                <a:lnTo>
                  <a:pt x="28104" y="136246"/>
                </a:lnTo>
                <a:lnTo>
                  <a:pt x="19788" y="153983"/>
                </a:lnTo>
                <a:lnTo>
                  <a:pt x="12838" y="172443"/>
                </a:lnTo>
                <a:lnTo>
                  <a:pt x="7319" y="191562"/>
                </a:lnTo>
                <a:lnTo>
                  <a:pt x="3296" y="211274"/>
                </a:lnTo>
                <a:lnTo>
                  <a:pt x="834" y="231515"/>
                </a:lnTo>
                <a:lnTo>
                  <a:pt x="0" y="252222"/>
                </a:lnTo>
                <a:lnTo>
                  <a:pt x="834" y="272928"/>
                </a:lnTo>
                <a:lnTo>
                  <a:pt x="3296" y="293169"/>
                </a:lnTo>
                <a:lnTo>
                  <a:pt x="7319" y="312881"/>
                </a:lnTo>
                <a:lnTo>
                  <a:pt x="12838" y="332000"/>
                </a:lnTo>
                <a:lnTo>
                  <a:pt x="19788" y="350460"/>
                </a:lnTo>
                <a:lnTo>
                  <a:pt x="28104" y="368197"/>
                </a:lnTo>
                <a:lnTo>
                  <a:pt x="37720" y="385147"/>
                </a:lnTo>
                <a:lnTo>
                  <a:pt x="48572" y="401244"/>
                </a:lnTo>
                <a:lnTo>
                  <a:pt x="60595" y="416425"/>
                </a:lnTo>
                <a:lnTo>
                  <a:pt x="73723" y="430625"/>
                </a:lnTo>
                <a:lnTo>
                  <a:pt x="87891" y="443778"/>
                </a:lnTo>
                <a:lnTo>
                  <a:pt x="103034" y="455822"/>
                </a:lnTo>
                <a:lnTo>
                  <a:pt x="119087" y="466690"/>
                </a:lnTo>
                <a:lnTo>
                  <a:pt x="135984" y="476319"/>
                </a:lnTo>
                <a:lnTo>
                  <a:pt x="153662" y="484643"/>
                </a:lnTo>
                <a:lnTo>
                  <a:pt x="172053" y="491599"/>
                </a:lnTo>
                <a:lnTo>
                  <a:pt x="191094" y="497122"/>
                </a:lnTo>
                <a:lnTo>
                  <a:pt x="210718" y="501146"/>
                </a:lnTo>
                <a:lnTo>
                  <a:pt x="230862" y="503608"/>
                </a:lnTo>
                <a:lnTo>
                  <a:pt x="251460" y="504444"/>
                </a:lnTo>
                <a:lnTo>
                  <a:pt x="272057" y="503608"/>
                </a:lnTo>
                <a:lnTo>
                  <a:pt x="292201" y="501146"/>
                </a:lnTo>
                <a:lnTo>
                  <a:pt x="311825" y="497122"/>
                </a:lnTo>
                <a:lnTo>
                  <a:pt x="330866" y="491599"/>
                </a:lnTo>
                <a:lnTo>
                  <a:pt x="349257" y="484643"/>
                </a:lnTo>
                <a:lnTo>
                  <a:pt x="366935" y="476319"/>
                </a:lnTo>
                <a:lnTo>
                  <a:pt x="383832" y="466690"/>
                </a:lnTo>
                <a:lnTo>
                  <a:pt x="399885" y="455822"/>
                </a:lnTo>
                <a:lnTo>
                  <a:pt x="415028" y="443778"/>
                </a:lnTo>
                <a:lnTo>
                  <a:pt x="429196" y="430625"/>
                </a:lnTo>
                <a:lnTo>
                  <a:pt x="442324" y="416425"/>
                </a:lnTo>
                <a:lnTo>
                  <a:pt x="454347" y="401244"/>
                </a:lnTo>
                <a:lnTo>
                  <a:pt x="465199" y="385147"/>
                </a:lnTo>
                <a:lnTo>
                  <a:pt x="474815" y="368197"/>
                </a:lnTo>
                <a:lnTo>
                  <a:pt x="483131" y="350460"/>
                </a:lnTo>
                <a:lnTo>
                  <a:pt x="490081" y="332000"/>
                </a:lnTo>
                <a:lnTo>
                  <a:pt x="495600" y="312881"/>
                </a:lnTo>
                <a:lnTo>
                  <a:pt x="499623" y="293169"/>
                </a:lnTo>
                <a:lnTo>
                  <a:pt x="502085" y="272928"/>
                </a:lnTo>
                <a:lnTo>
                  <a:pt x="502920" y="252222"/>
                </a:lnTo>
                <a:lnTo>
                  <a:pt x="502085" y="231515"/>
                </a:lnTo>
                <a:lnTo>
                  <a:pt x="499623" y="211274"/>
                </a:lnTo>
                <a:lnTo>
                  <a:pt x="495600" y="191562"/>
                </a:lnTo>
                <a:lnTo>
                  <a:pt x="490081" y="172443"/>
                </a:lnTo>
                <a:lnTo>
                  <a:pt x="483131" y="153983"/>
                </a:lnTo>
                <a:lnTo>
                  <a:pt x="474815" y="136246"/>
                </a:lnTo>
                <a:lnTo>
                  <a:pt x="465199" y="119296"/>
                </a:lnTo>
                <a:lnTo>
                  <a:pt x="454347" y="103199"/>
                </a:lnTo>
                <a:lnTo>
                  <a:pt x="442324" y="88018"/>
                </a:lnTo>
                <a:lnTo>
                  <a:pt x="429196" y="73818"/>
                </a:lnTo>
                <a:lnTo>
                  <a:pt x="415028" y="60665"/>
                </a:lnTo>
                <a:lnTo>
                  <a:pt x="399885" y="48621"/>
                </a:lnTo>
                <a:lnTo>
                  <a:pt x="383832" y="37753"/>
                </a:lnTo>
                <a:lnTo>
                  <a:pt x="366935" y="28124"/>
                </a:lnTo>
                <a:lnTo>
                  <a:pt x="349257" y="19800"/>
                </a:lnTo>
                <a:lnTo>
                  <a:pt x="330866" y="12844"/>
                </a:lnTo>
                <a:lnTo>
                  <a:pt x="311825" y="7321"/>
                </a:lnTo>
                <a:lnTo>
                  <a:pt x="292201" y="3297"/>
                </a:lnTo>
                <a:lnTo>
                  <a:pt x="272057" y="835"/>
                </a:lnTo>
                <a:lnTo>
                  <a:pt x="25146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08624" y="1122299"/>
            <a:ext cx="503681" cy="504444"/>
          </a:xfrm>
          <a:custGeom>
            <a:avLst/>
            <a:gdLst/>
            <a:ahLst/>
            <a:cxnLst/>
            <a:rect l="l" t="t" r="r" b="b"/>
            <a:pathLst>
              <a:path w="503682" h="504444">
                <a:moveTo>
                  <a:pt x="251460" y="0"/>
                </a:moveTo>
                <a:lnTo>
                  <a:pt x="230862" y="835"/>
                </a:lnTo>
                <a:lnTo>
                  <a:pt x="210718" y="3297"/>
                </a:lnTo>
                <a:lnTo>
                  <a:pt x="191094" y="7321"/>
                </a:lnTo>
                <a:lnTo>
                  <a:pt x="172053" y="12844"/>
                </a:lnTo>
                <a:lnTo>
                  <a:pt x="153662" y="19800"/>
                </a:lnTo>
                <a:lnTo>
                  <a:pt x="135984" y="28124"/>
                </a:lnTo>
                <a:lnTo>
                  <a:pt x="119087" y="37753"/>
                </a:lnTo>
                <a:lnTo>
                  <a:pt x="103034" y="48621"/>
                </a:lnTo>
                <a:lnTo>
                  <a:pt x="87891" y="60665"/>
                </a:lnTo>
                <a:lnTo>
                  <a:pt x="73723" y="73818"/>
                </a:lnTo>
                <a:lnTo>
                  <a:pt x="60595" y="88018"/>
                </a:lnTo>
                <a:lnTo>
                  <a:pt x="48572" y="103199"/>
                </a:lnTo>
                <a:lnTo>
                  <a:pt x="37720" y="119296"/>
                </a:lnTo>
                <a:lnTo>
                  <a:pt x="28104" y="136246"/>
                </a:lnTo>
                <a:lnTo>
                  <a:pt x="19788" y="153983"/>
                </a:lnTo>
                <a:lnTo>
                  <a:pt x="12838" y="172443"/>
                </a:lnTo>
                <a:lnTo>
                  <a:pt x="7319" y="191562"/>
                </a:lnTo>
                <a:lnTo>
                  <a:pt x="3296" y="211274"/>
                </a:lnTo>
                <a:lnTo>
                  <a:pt x="834" y="231515"/>
                </a:lnTo>
                <a:lnTo>
                  <a:pt x="0" y="252222"/>
                </a:lnTo>
                <a:lnTo>
                  <a:pt x="834" y="272928"/>
                </a:lnTo>
                <a:lnTo>
                  <a:pt x="3296" y="293169"/>
                </a:lnTo>
                <a:lnTo>
                  <a:pt x="7319" y="312881"/>
                </a:lnTo>
                <a:lnTo>
                  <a:pt x="12838" y="332000"/>
                </a:lnTo>
                <a:lnTo>
                  <a:pt x="19788" y="350460"/>
                </a:lnTo>
                <a:lnTo>
                  <a:pt x="28104" y="368197"/>
                </a:lnTo>
                <a:lnTo>
                  <a:pt x="37720" y="385147"/>
                </a:lnTo>
                <a:lnTo>
                  <a:pt x="48572" y="401244"/>
                </a:lnTo>
                <a:lnTo>
                  <a:pt x="60595" y="416425"/>
                </a:lnTo>
                <a:lnTo>
                  <a:pt x="73723" y="430625"/>
                </a:lnTo>
                <a:lnTo>
                  <a:pt x="87891" y="443778"/>
                </a:lnTo>
                <a:lnTo>
                  <a:pt x="103034" y="455822"/>
                </a:lnTo>
                <a:lnTo>
                  <a:pt x="119087" y="466690"/>
                </a:lnTo>
                <a:lnTo>
                  <a:pt x="135984" y="476319"/>
                </a:lnTo>
                <a:lnTo>
                  <a:pt x="153662" y="484643"/>
                </a:lnTo>
                <a:lnTo>
                  <a:pt x="172053" y="491599"/>
                </a:lnTo>
                <a:lnTo>
                  <a:pt x="191094" y="497122"/>
                </a:lnTo>
                <a:lnTo>
                  <a:pt x="210718" y="501146"/>
                </a:lnTo>
                <a:lnTo>
                  <a:pt x="230862" y="503608"/>
                </a:lnTo>
                <a:lnTo>
                  <a:pt x="251460" y="504444"/>
                </a:lnTo>
                <a:lnTo>
                  <a:pt x="272166" y="503608"/>
                </a:lnTo>
                <a:lnTo>
                  <a:pt x="292407" y="501146"/>
                </a:lnTo>
                <a:lnTo>
                  <a:pt x="312119" y="497122"/>
                </a:lnTo>
                <a:lnTo>
                  <a:pt x="331238" y="491599"/>
                </a:lnTo>
                <a:lnTo>
                  <a:pt x="349698" y="484643"/>
                </a:lnTo>
                <a:lnTo>
                  <a:pt x="367435" y="476319"/>
                </a:lnTo>
                <a:lnTo>
                  <a:pt x="384385" y="466690"/>
                </a:lnTo>
                <a:lnTo>
                  <a:pt x="400482" y="455822"/>
                </a:lnTo>
                <a:lnTo>
                  <a:pt x="415663" y="443778"/>
                </a:lnTo>
                <a:lnTo>
                  <a:pt x="429863" y="430625"/>
                </a:lnTo>
                <a:lnTo>
                  <a:pt x="443016" y="416425"/>
                </a:lnTo>
                <a:lnTo>
                  <a:pt x="455060" y="401244"/>
                </a:lnTo>
                <a:lnTo>
                  <a:pt x="465928" y="385147"/>
                </a:lnTo>
                <a:lnTo>
                  <a:pt x="475557" y="368197"/>
                </a:lnTo>
                <a:lnTo>
                  <a:pt x="483881" y="350460"/>
                </a:lnTo>
                <a:lnTo>
                  <a:pt x="490837" y="332000"/>
                </a:lnTo>
                <a:lnTo>
                  <a:pt x="496360" y="312881"/>
                </a:lnTo>
                <a:lnTo>
                  <a:pt x="500384" y="293169"/>
                </a:lnTo>
                <a:lnTo>
                  <a:pt x="502846" y="272928"/>
                </a:lnTo>
                <a:lnTo>
                  <a:pt x="503682" y="252222"/>
                </a:lnTo>
                <a:lnTo>
                  <a:pt x="502846" y="231515"/>
                </a:lnTo>
                <a:lnTo>
                  <a:pt x="500384" y="211274"/>
                </a:lnTo>
                <a:lnTo>
                  <a:pt x="496360" y="191562"/>
                </a:lnTo>
                <a:lnTo>
                  <a:pt x="490837" y="172443"/>
                </a:lnTo>
                <a:lnTo>
                  <a:pt x="483881" y="153983"/>
                </a:lnTo>
                <a:lnTo>
                  <a:pt x="475557" y="136246"/>
                </a:lnTo>
                <a:lnTo>
                  <a:pt x="465928" y="119296"/>
                </a:lnTo>
                <a:lnTo>
                  <a:pt x="455060" y="103199"/>
                </a:lnTo>
                <a:lnTo>
                  <a:pt x="443016" y="88018"/>
                </a:lnTo>
                <a:lnTo>
                  <a:pt x="429863" y="73818"/>
                </a:lnTo>
                <a:lnTo>
                  <a:pt x="415663" y="60665"/>
                </a:lnTo>
                <a:lnTo>
                  <a:pt x="400482" y="48621"/>
                </a:lnTo>
                <a:lnTo>
                  <a:pt x="384385" y="37753"/>
                </a:lnTo>
                <a:lnTo>
                  <a:pt x="367435" y="28124"/>
                </a:lnTo>
                <a:lnTo>
                  <a:pt x="349698" y="19800"/>
                </a:lnTo>
                <a:lnTo>
                  <a:pt x="331238" y="12844"/>
                </a:lnTo>
                <a:lnTo>
                  <a:pt x="312119" y="7321"/>
                </a:lnTo>
                <a:lnTo>
                  <a:pt x="292407" y="3297"/>
                </a:lnTo>
                <a:lnTo>
                  <a:pt x="272166" y="835"/>
                </a:lnTo>
                <a:lnTo>
                  <a:pt x="2514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8624" y="1122299"/>
            <a:ext cx="503681" cy="504444"/>
          </a:xfrm>
          <a:custGeom>
            <a:avLst/>
            <a:gdLst/>
            <a:ahLst/>
            <a:cxnLst/>
            <a:rect l="l" t="t" r="r" b="b"/>
            <a:pathLst>
              <a:path w="503682" h="504444">
                <a:moveTo>
                  <a:pt x="251460" y="0"/>
                </a:moveTo>
                <a:lnTo>
                  <a:pt x="230862" y="835"/>
                </a:lnTo>
                <a:lnTo>
                  <a:pt x="210718" y="3297"/>
                </a:lnTo>
                <a:lnTo>
                  <a:pt x="191094" y="7321"/>
                </a:lnTo>
                <a:lnTo>
                  <a:pt x="172053" y="12844"/>
                </a:lnTo>
                <a:lnTo>
                  <a:pt x="153662" y="19800"/>
                </a:lnTo>
                <a:lnTo>
                  <a:pt x="135984" y="28124"/>
                </a:lnTo>
                <a:lnTo>
                  <a:pt x="119087" y="37753"/>
                </a:lnTo>
                <a:lnTo>
                  <a:pt x="103034" y="48621"/>
                </a:lnTo>
                <a:lnTo>
                  <a:pt x="87891" y="60665"/>
                </a:lnTo>
                <a:lnTo>
                  <a:pt x="73723" y="73818"/>
                </a:lnTo>
                <a:lnTo>
                  <a:pt x="60595" y="88018"/>
                </a:lnTo>
                <a:lnTo>
                  <a:pt x="48572" y="103199"/>
                </a:lnTo>
                <a:lnTo>
                  <a:pt x="37720" y="119296"/>
                </a:lnTo>
                <a:lnTo>
                  <a:pt x="28104" y="136246"/>
                </a:lnTo>
                <a:lnTo>
                  <a:pt x="19788" y="153983"/>
                </a:lnTo>
                <a:lnTo>
                  <a:pt x="12838" y="172443"/>
                </a:lnTo>
                <a:lnTo>
                  <a:pt x="7319" y="191562"/>
                </a:lnTo>
                <a:lnTo>
                  <a:pt x="3296" y="211274"/>
                </a:lnTo>
                <a:lnTo>
                  <a:pt x="834" y="231515"/>
                </a:lnTo>
                <a:lnTo>
                  <a:pt x="0" y="252222"/>
                </a:lnTo>
                <a:lnTo>
                  <a:pt x="834" y="272928"/>
                </a:lnTo>
                <a:lnTo>
                  <a:pt x="3296" y="293169"/>
                </a:lnTo>
                <a:lnTo>
                  <a:pt x="7319" y="312881"/>
                </a:lnTo>
                <a:lnTo>
                  <a:pt x="12838" y="332000"/>
                </a:lnTo>
                <a:lnTo>
                  <a:pt x="19788" y="350460"/>
                </a:lnTo>
                <a:lnTo>
                  <a:pt x="28104" y="368197"/>
                </a:lnTo>
                <a:lnTo>
                  <a:pt x="37720" y="385147"/>
                </a:lnTo>
                <a:lnTo>
                  <a:pt x="48572" y="401244"/>
                </a:lnTo>
                <a:lnTo>
                  <a:pt x="60595" y="416425"/>
                </a:lnTo>
                <a:lnTo>
                  <a:pt x="73723" y="430625"/>
                </a:lnTo>
                <a:lnTo>
                  <a:pt x="87891" y="443778"/>
                </a:lnTo>
                <a:lnTo>
                  <a:pt x="103034" y="455822"/>
                </a:lnTo>
                <a:lnTo>
                  <a:pt x="119087" y="466690"/>
                </a:lnTo>
                <a:lnTo>
                  <a:pt x="135984" y="476319"/>
                </a:lnTo>
                <a:lnTo>
                  <a:pt x="153662" y="484643"/>
                </a:lnTo>
                <a:lnTo>
                  <a:pt x="172053" y="491599"/>
                </a:lnTo>
                <a:lnTo>
                  <a:pt x="191094" y="497122"/>
                </a:lnTo>
                <a:lnTo>
                  <a:pt x="210718" y="501146"/>
                </a:lnTo>
                <a:lnTo>
                  <a:pt x="230862" y="503608"/>
                </a:lnTo>
                <a:lnTo>
                  <a:pt x="251460" y="504444"/>
                </a:lnTo>
                <a:lnTo>
                  <a:pt x="272166" y="503608"/>
                </a:lnTo>
                <a:lnTo>
                  <a:pt x="292407" y="501146"/>
                </a:lnTo>
                <a:lnTo>
                  <a:pt x="312119" y="497122"/>
                </a:lnTo>
                <a:lnTo>
                  <a:pt x="331238" y="491599"/>
                </a:lnTo>
                <a:lnTo>
                  <a:pt x="349698" y="484643"/>
                </a:lnTo>
                <a:lnTo>
                  <a:pt x="367435" y="476319"/>
                </a:lnTo>
                <a:lnTo>
                  <a:pt x="384385" y="466690"/>
                </a:lnTo>
                <a:lnTo>
                  <a:pt x="400482" y="455822"/>
                </a:lnTo>
                <a:lnTo>
                  <a:pt x="415663" y="443778"/>
                </a:lnTo>
                <a:lnTo>
                  <a:pt x="429863" y="430625"/>
                </a:lnTo>
                <a:lnTo>
                  <a:pt x="443016" y="416425"/>
                </a:lnTo>
                <a:lnTo>
                  <a:pt x="455060" y="401244"/>
                </a:lnTo>
                <a:lnTo>
                  <a:pt x="465928" y="385147"/>
                </a:lnTo>
                <a:lnTo>
                  <a:pt x="475557" y="368197"/>
                </a:lnTo>
                <a:lnTo>
                  <a:pt x="483881" y="350460"/>
                </a:lnTo>
                <a:lnTo>
                  <a:pt x="490837" y="332000"/>
                </a:lnTo>
                <a:lnTo>
                  <a:pt x="496360" y="312881"/>
                </a:lnTo>
                <a:lnTo>
                  <a:pt x="500384" y="293169"/>
                </a:lnTo>
                <a:lnTo>
                  <a:pt x="502846" y="272928"/>
                </a:lnTo>
                <a:lnTo>
                  <a:pt x="503682" y="252222"/>
                </a:lnTo>
                <a:lnTo>
                  <a:pt x="502846" y="231515"/>
                </a:lnTo>
                <a:lnTo>
                  <a:pt x="500384" y="211274"/>
                </a:lnTo>
                <a:lnTo>
                  <a:pt x="496360" y="191562"/>
                </a:lnTo>
                <a:lnTo>
                  <a:pt x="490837" y="172443"/>
                </a:lnTo>
                <a:lnTo>
                  <a:pt x="483881" y="153983"/>
                </a:lnTo>
                <a:lnTo>
                  <a:pt x="475557" y="136246"/>
                </a:lnTo>
                <a:lnTo>
                  <a:pt x="465928" y="119296"/>
                </a:lnTo>
                <a:lnTo>
                  <a:pt x="455060" y="103199"/>
                </a:lnTo>
                <a:lnTo>
                  <a:pt x="443016" y="88018"/>
                </a:lnTo>
                <a:lnTo>
                  <a:pt x="429863" y="73818"/>
                </a:lnTo>
                <a:lnTo>
                  <a:pt x="415663" y="60665"/>
                </a:lnTo>
                <a:lnTo>
                  <a:pt x="400482" y="48621"/>
                </a:lnTo>
                <a:lnTo>
                  <a:pt x="384385" y="37753"/>
                </a:lnTo>
                <a:lnTo>
                  <a:pt x="367435" y="28124"/>
                </a:lnTo>
                <a:lnTo>
                  <a:pt x="349698" y="19800"/>
                </a:lnTo>
                <a:lnTo>
                  <a:pt x="331238" y="12844"/>
                </a:lnTo>
                <a:lnTo>
                  <a:pt x="312119" y="7321"/>
                </a:lnTo>
                <a:lnTo>
                  <a:pt x="292407" y="3297"/>
                </a:lnTo>
                <a:lnTo>
                  <a:pt x="272166" y="835"/>
                </a:lnTo>
                <a:lnTo>
                  <a:pt x="25146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24283" y="1339469"/>
            <a:ext cx="503681" cy="505206"/>
          </a:xfrm>
          <a:custGeom>
            <a:avLst/>
            <a:gdLst/>
            <a:ahLst/>
            <a:cxnLst/>
            <a:rect l="l" t="t" r="r" b="b"/>
            <a:pathLst>
              <a:path w="503681" h="505206">
                <a:moveTo>
                  <a:pt x="252222" y="0"/>
                </a:moveTo>
                <a:lnTo>
                  <a:pt x="231515" y="840"/>
                </a:lnTo>
                <a:lnTo>
                  <a:pt x="211274" y="3318"/>
                </a:lnTo>
                <a:lnTo>
                  <a:pt x="191562" y="7368"/>
                </a:lnTo>
                <a:lnTo>
                  <a:pt x="172443" y="12923"/>
                </a:lnTo>
                <a:lnTo>
                  <a:pt x="153983" y="19919"/>
                </a:lnTo>
                <a:lnTo>
                  <a:pt x="136246" y="28289"/>
                </a:lnTo>
                <a:lnTo>
                  <a:pt x="119296" y="37968"/>
                </a:lnTo>
                <a:lnTo>
                  <a:pt x="103199" y="48889"/>
                </a:lnTo>
                <a:lnTo>
                  <a:pt x="88018" y="60989"/>
                </a:lnTo>
                <a:lnTo>
                  <a:pt x="73818" y="74199"/>
                </a:lnTo>
                <a:lnTo>
                  <a:pt x="60665" y="88456"/>
                </a:lnTo>
                <a:lnTo>
                  <a:pt x="48621" y="103692"/>
                </a:lnTo>
                <a:lnTo>
                  <a:pt x="37753" y="119844"/>
                </a:lnTo>
                <a:lnTo>
                  <a:pt x="28124" y="136843"/>
                </a:lnTo>
                <a:lnTo>
                  <a:pt x="19800" y="154626"/>
                </a:lnTo>
                <a:lnTo>
                  <a:pt x="12844" y="173126"/>
                </a:lnTo>
                <a:lnTo>
                  <a:pt x="7321" y="192277"/>
                </a:lnTo>
                <a:lnTo>
                  <a:pt x="3297" y="212015"/>
                </a:lnTo>
                <a:lnTo>
                  <a:pt x="835" y="232272"/>
                </a:lnTo>
                <a:lnTo>
                  <a:pt x="0" y="252984"/>
                </a:lnTo>
                <a:lnTo>
                  <a:pt x="835" y="273690"/>
                </a:lnTo>
                <a:lnTo>
                  <a:pt x="3297" y="293931"/>
                </a:lnTo>
                <a:lnTo>
                  <a:pt x="7321" y="313643"/>
                </a:lnTo>
                <a:lnTo>
                  <a:pt x="12844" y="332762"/>
                </a:lnTo>
                <a:lnTo>
                  <a:pt x="19800" y="351222"/>
                </a:lnTo>
                <a:lnTo>
                  <a:pt x="28124" y="368959"/>
                </a:lnTo>
                <a:lnTo>
                  <a:pt x="37753" y="385909"/>
                </a:lnTo>
                <a:lnTo>
                  <a:pt x="48621" y="402006"/>
                </a:lnTo>
                <a:lnTo>
                  <a:pt x="60665" y="417187"/>
                </a:lnTo>
                <a:lnTo>
                  <a:pt x="73818" y="431387"/>
                </a:lnTo>
                <a:lnTo>
                  <a:pt x="88018" y="444540"/>
                </a:lnTo>
                <a:lnTo>
                  <a:pt x="103199" y="456584"/>
                </a:lnTo>
                <a:lnTo>
                  <a:pt x="119296" y="467452"/>
                </a:lnTo>
                <a:lnTo>
                  <a:pt x="136246" y="477081"/>
                </a:lnTo>
                <a:lnTo>
                  <a:pt x="153983" y="485405"/>
                </a:lnTo>
                <a:lnTo>
                  <a:pt x="172443" y="492361"/>
                </a:lnTo>
                <a:lnTo>
                  <a:pt x="191562" y="497884"/>
                </a:lnTo>
                <a:lnTo>
                  <a:pt x="211274" y="501908"/>
                </a:lnTo>
                <a:lnTo>
                  <a:pt x="231515" y="504370"/>
                </a:lnTo>
                <a:lnTo>
                  <a:pt x="252222" y="505206"/>
                </a:lnTo>
                <a:lnTo>
                  <a:pt x="272819" y="504370"/>
                </a:lnTo>
                <a:lnTo>
                  <a:pt x="292963" y="501908"/>
                </a:lnTo>
                <a:lnTo>
                  <a:pt x="312587" y="497884"/>
                </a:lnTo>
                <a:lnTo>
                  <a:pt x="331628" y="492361"/>
                </a:lnTo>
                <a:lnTo>
                  <a:pt x="350019" y="485405"/>
                </a:lnTo>
                <a:lnTo>
                  <a:pt x="367697" y="477081"/>
                </a:lnTo>
                <a:lnTo>
                  <a:pt x="384594" y="467452"/>
                </a:lnTo>
                <a:lnTo>
                  <a:pt x="400647" y="456584"/>
                </a:lnTo>
                <a:lnTo>
                  <a:pt x="415790" y="444540"/>
                </a:lnTo>
                <a:lnTo>
                  <a:pt x="429958" y="431387"/>
                </a:lnTo>
                <a:lnTo>
                  <a:pt x="443086" y="417187"/>
                </a:lnTo>
                <a:lnTo>
                  <a:pt x="455109" y="402006"/>
                </a:lnTo>
                <a:lnTo>
                  <a:pt x="465961" y="385909"/>
                </a:lnTo>
                <a:lnTo>
                  <a:pt x="475577" y="368959"/>
                </a:lnTo>
                <a:lnTo>
                  <a:pt x="483893" y="351222"/>
                </a:lnTo>
                <a:lnTo>
                  <a:pt x="490843" y="332762"/>
                </a:lnTo>
                <a:lnTo>
                  <a:pt x="496362" y="313643"/>
                </a:lnTo>
                <a:lnTo>
                  <a:pt x="500385" y="293931"/>
                </a:lnTo>
                <a:lnTo>
                  <a:pt x="502847" y="273690"/>
                </a:lnTo>
                <a:lnTo>
                  <a:pt x="503682" y="252984"/>
                </a:lnTo>
                <a:lnTo>
                  <a:pt x="502847" y="232272"/>
                </a:lnTo>
                <a:lnTo>
                  <a:pt x="500385" y="212015"/>
                </a:lnTo>
                <a:lnTo>
                  <a:pt x="496362" y="192277"/>
                </a:lnTo>
                <a:lnTo>
                  <a:pt x="490843" y="173126"/>
                </a:lnTo>
                <a:lnTo>
                  <a:pt x="483893" y="154626"/>
                </a:lnTo>
                <a:lnTo>
                  <a:pt x="475577" y="136843"/>
                </a:lnTo>
                <a:lnTo>
                  <a:pt x="465961" y="119844"/>
                </a:lnTo>
                <a:lnTo>
                  <a:pt x="455109" y="103692"/>
                </a:lnTo>
                <a:lnTo>
                  <a:pt x="443086" y="88456"/>
                </a:lnTo>
                <a:lnTo>
                  <a:pt x="429958" y="74199"/>
                </a:lnTo>
                <a:lnTo>
                  <a:pt x="415790" y="60989"/>
                </a:lnTo>
                <a:lnTo>
                  <a:pt x="400647" y="48889"/>
                </a:lnTo>
                <a:lnTo>
                  <a:pt x="384594" y="37968"/>
                </a:lnTo>
                <a:lnTo>
                  <a:pt x="367697" y="28289"/>
                </a:lnTo>
                <a:lnTo>
                  <a:pt x="350019" y="19919"/>
                </a:lnTo>
                <a:lnTo>
                  <a:pt x="331628" y="12923"/>
                </a:lnTo>
                <a:lnTo>
                  <a:pt x="312587" y="7368"/>
                </a:lnTo>
                <a:lnTo>
                  <a:pt x="292963" y="3318"/>
                </a:lnTo>
                <a:lnTo>
                  <a:pt x="272819" y="840"/>
                </a:lnTo>
                <a:lnTo>
                  <a:pt x="2522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24283" y="1339469"/>
            <a:ext cx="503681" cy="505206"/>
          </a:xfrm>
          <a:custGeom>
            <a:avLst/>
            <a:gdLst/>
            <a:ahLst/>
            <a:cxnLst/>
            <a:rect l="l" t="t" r="r" b="b"/>
            <a:pathLst>
              <a:path w="503681" h="505206">
                <a:moveTo>
                  <a:pt x="252222" y="0"/>
                </a:moveTo>
                <a:lnTo>
                  <a:pt x="231515" y="840"/>
                </a:lnTo>
                <a:lnTo>
                  <a:pt x="211274" y="3318"/>
                </a:lnTo>
                <a:lnTo>
                  <a:pt x="191562" y="7368"/>
                </a:lnTo>
                <a:lnTo>
                  <a:pt x="172443" y="12923"/>
                </a:lnTo>
                <a:lnTo>
                  <a:pt x="153983" y="19919"/>
                </a:lnTo>
                <a:lnTo>
                  <a:pt x="136246" y="28289"/>
                </a:lnTo>
                <a:lnTo>
                  <a:pt x="119296" y="37968"/>
                </a:lnTo>
                <a:lnTo>
                  <a:pt x="103199" y="48889"/>
                </a:lnTo>
                <a:lnTo>
                  <a:pt x="88018" y="60989"/>
                </a:lnTo>
                <a:lnTo>
                  <a:pt x="73818" y="74199"/>
                </a:lnTo>
                <a:lnTo>
                  <a:pt x="60665" y="88456"/>
                </a:lnTo>
                <a:lnTo>
                  <a:pt x="48621" y="103692"/>
                </a:lnTo>
                <a:lnTo>
                  <a:pt x="37753" y="119844"/>
                </a:lnTo>
                <a:lnTo>
                  <a:pt x="28124" y="136843"/>
                </a:lnTo>
                <a:lnTo>
                  <a:pt x="19800" y="154626"/>
                </a:lnTo>
                <a:lnTo>
                  <a:pt x="12844" y="173126"/>
                </a:lnTo>
                <a:lnTo>
                  <a:pt x="7321" y="192277"/>
                </a:lnTo>
                <a:lnTo>
                  <a:pt x="3297" y="212015"/>
                </a:lnTo>
                <a:lnTo>
                  <a:pt x="835" y="232272"/>
                </a:lnTo>
                <a:lnTo>
                  <a:pt x="0" y="252984"/>
                </a:lnTo>
                <a:lnTo>
                  <a:pt x="835" y="273690"/>
                </a:lnTo>
                <a:lnTo>
                  <a:pt x="3297" y="293931"/>
                </a:lnTo>
                <a:lnTo>
                  <a:pt x="7321" y="313643"/>
                </a:lnTo>
                <a:lnTo>
                  <a:pt x="12844" y="332762"/>
                </a:lnTo>
                <a:lnTo>
                  <a:pt x="19800" y="351222"/>
                </a:lnTo>
                <a:lnTo>
                  <a:pt x="28124" y="368959"/>
                </a:lnTo>
                <a:lnTo>
                  <a:pt x="37753" y="385909"/>
                </a:lnTo>
                <a:lnTo>
                  <a:pt x="48621" y="402006"/>
                </a:lnTo>
                <a:lnTo>
                  <a:pt x="60665" y="417187"/>
                </a:lnTo>
                <a:lnTo>
                  <a:pt x="73818" y="431387"/>
                </a:lnTo>
                <a:lnTo>
                  <a:pt x="88018" y="444540"/>
                </a:lnTo>
                <a:lnTo>
                  <a:pt x="103199" y="456584"/>
                </a:lnTo>
                <a:lnTo>
                  <a:pt x="119296" y="467452"/>
                </a:lnTo>
                <a:lnTo>
                  <a:pt x="136246" y="477081"/>
                </a:lnTo>
                <a:lnTo>
                  <a:pt x="153983" y="485405"/>
                </a:lnTo>
                <a:lnTo>
                  <a:pt x="172443" y="492361"/>
                </a:lnTo>
                <a:lnTo>
                  <a:pt x="191562" y="497884"/>
                </a:lnTo>
                <a:lnTo>
                  <a:pt x="211274" y="501908"/>
                </a:lnTo>
                <a:lnTo>
                  <a:pt x="231515" y="504370"/>
                </a:lnTo>
                <a:lnTo>
                  <a:pt x="252222" y="505206"/>
                </a:lnTo>
                <a:lnTo>
                  <a:pt x="272819" y="504370"/>
                </a:lnTo>
                <a:lnTo>
                  <a:pt x="292963" y="501908"/>
                </a:lnTo>
                <a:lnTo>
                  <a:pt x="312587" y="497884"/>
                </a:lnTo>
                <a:lnTo>
                  <a:pt x="331628" y="492361"/>
                </a:lnTo>
                <a:lnTo>
                  <a:pt x="350019" y="485405"/>
                </a:lnTo>
                <a:lnTo>
                  <a:pt x="367697" y="477081"/>
                </a:lnTo>
                <a:lnTo>
                  <a:pt x="384594" y="467452"/>
                </a:lnTo>
                <a:lnTo>
                  <a:pt x="400647" y="456584"/>
                </a:lnTo>
                <a:lnTo>
                  <a:pt x="415790" y="444540"/>
                </a:lnTo>
                <a:lnTo>
                  <a:pt x="429958" y="431387"/>
                </a:lnTo>
                <a:lnTo>
                  <a:pt x="443086" y="417187"/>
                </a:lnTo>
                <a:lnTo>
                  <a:pt x="455109" y="402006"/>
                </a:lnTo>
                <a:lnTo>
                  <a:pt x="465961" y="385909"/>
                </a:lnTo>
                <a:lnTo>
                  <a:pt x="475577" y="368959"/>
                </a:lnTo>
                <a:lnTo>
                  <a:pt x="483893" y="351222"/>
                </a:lnTo>
                <a:lnTo>
                  <a:pt x="490843" y="332762"/>
                </a:lnTo>
                <a:lnTo>
                  <a:pt x="496362" y="313643"/>
                </a:lnTo>
                <a:lnTo>
                  <a:pt x="500385" y="293931"/>
                </a:lnTo>
                <a:lnTo>
                  <a:pt x="502847" y="273690"/>
                </a:lnTo>
                <a:lnTo>
                  <a:pt x="503682" y="252984"/>
                </a:lnTo>
                <a:lnTo>
                  <a:pt x="502847" y="232272"/>
                </a:lnTo>
                <a:lnTo>
                  <a:pt x="500385" y="212015"/>
                </a:lnTo>
                <a:lnTo>
                  <a:pt x="496362" y="192277"/>
                </a:lnTo>
                <a:lnTo>
                  <a:pt x="490843" y="173126"/>
                </a:lnTo>
                <a:lnTo>
                  <a:pt x="483893" y="154626"/>
                </a:lnTo>
                <a:lnTo>
                  <a:pt x="475577" y="136843"/>
                </a:lnTo>
                <a:lnTo>
                  <a:pt x="465961" y="119844"/>
                </a:lnTo>
                <a:lnTo>
                  <a:pt x="455109" y="103692"/>
                </a:lnTo>
                <a:lnTo>
                  <a:pt x="443086" y="88456"/>
                </a:lnTo>
                <a:lnTo>
                  <a:pt x="429958" y="74199"/>
                </a:lnTo>
                <a:lnTo>
                  <a:pt x="415790" y="60989"/>
                </a:lnTo>
                <a:lnTo>
                  <a:pt x="400647" y="48889"/>
                </a:lnTo>
                <a:lnTo>
                  <a:pt x="384594" y="37968"/>
                </a:lnTo>
                <a:lnTo>
                  <a:pt x="367697" y="28289"/>
                </a:lnTo>
                <a:lnTo>
                  <a:pt x="350019" y="19919"/>
                </a:lnTo>
                <a:lnTo>
                  <a:pt x="331628" y="12923"/>
                </a:lnTo>
                <a:lnTo>
                  <a:pt x="312587" y="7368"/>
                </a:lnTo>
                <a:lnTo>
                  <a:pt x="292963" y="3318"/>
                </a:lnTo>
                <a:lnTo>
                  <a:pt x="272819" y="840"/>
                </a:lnTo>
                <a:lnTo>
                  <a:pt x="252222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0679" y="1554353"/>
            <a:ext cx="502919" cy="504444"/>
          </a:xfrm>
          <a:custGeom>
            <a:avLst/>
            <a:gdLst/>
            <a:ahLst/>
            <a:cxnLst/>
            <a:rect l="l" t="t" r="r" b="b"/>
            <a:pathLst>
              <a:path w="502919" h="504444">
                <a:moveTo>
                  <a:pt x="251460" y="0"/>
                </a:moveTo>
                <a:lnTo>
                  <a:pt x="230862" y="835"/>
                </a:lnTo>
                <a:lnTo>
                  <a:pt x="210718" y="3297"/>
                </a:lnTo>
                <a:lnTo>
                  <a:pt x="191094" y="7321"/>
                </a:lnTo>
                <a:lnTo>
                  <a:pt x="172053" y="12844"/>
                </a:lnTo>
                <a:lnTo>
                  <a:pt x="153662" y="19800"/>
                </a:lnTo>
                <a:lnTo>
                  <a:pt x="135984" y="28124"/>
                </a:lnTo>
                <a:lnTo>
                  <a:pt x="119087" y="37753"/>
                </a:lnTo>
                <a:lnTo>
                  <a:pt x="103034" y="48621"/>
                </a:lnTo>
                <a:lnTo>
                  <a:pt x="87891" y="60665"/>
                </a:lnTo>
                <a:lnTo>
                  <a:pt x="73723" y="73818"/>
                </a:lnTo>
                <a:lnTo>
                  <a:pt x="60595" y="88018"/>
                </a:lnTo>
                <a:lnTo>
                  <a:pt x="48572" y="103199"/>
                </a:lnTo>
                <a:lnTo>
                  <a:pt x="37720" y="119296"/>
                </a:lnTo>
                <a:lnTo>
                  <a:pt x="28104" y="136246"/>
                </a:lnTo>
                <a:lnTo>
                  <a:pt x="19788" y="153983"/>
                </a:lnTo>
                <a:lnTo>
                  <a:pt x="12838" y="172443"/>
                </a:lnTo>
                <a:lnTo>
                  <a:pt x="7319" y="191562"/>
                </a:lnTo>
                <a:lnTo>
                  <a:pt x="3296" y="211274"/>
                </a:lnTo>
                <a:lnTo>
                  <a:pt x="834" y="231515"/>
                </a:lnTo>
                <a:lnTo>
                  <a:pt x="0" y="252222"/>
                </a:lnTo>
                <a:lnTo>
                  <a:pt x="834" y="272928"/>
                </a:lnTo>
                <a:lnTo>
                  <a:pt x="3296" y="293169"/>
                </a:lnTo>
                <a:lnTo>
                  <a:pt x="7319" y="312881"/>
                </a:lnTo>
                <a:lnTo>
                  <a:pt x="12838" y="332000"/>
                </a:lnTo>
                <a:lnTo>
                  <a:pt x="19788" y="350460"/>
                </a:lnTo>
                <a:lnTo>
                  <a:pt x="28104" y="368197"/>
                </a:lnTo>
                <a:lnTo>
                  <a:pt x="37720" y="385147"/>
                </a:lnTo>
                <a:lnTo>
                  <a:pt x="48572" y="401244"/>
                </a:lnTo>
                <a:lnTo>
                  <a:pt x="60595" y="416425"/>
                </a:lnTo>
                <a:lnTo>
                  <a:pt x="73723" y="430625"/>
                </a:lnTo>
                <a:lnTo>
                  <a:pt x="87891" y="443778"/>
                </a:lnTo>
                <a:lnTo>
                  <a:pt x="103034" y="455822"/>
                </a:lnTo>
                <a:lnTo>
                  <a:pt x="119087" y="466690"/>
                </a:lnTo>
                <a:lnTo>
                  <a:pt x="135984" y="476319"/>
                </a:lnTo>
                <a:lnTo>
                  <a:pt x="153662" y="484643"/>
                </a:lnTo>
                <a:lnTo>
                  <a:pt x="172053" y="491599"/>
                </a:lnTo>
                <a:lnTo>
                  <a:pt x="191094" y="497122"/>
                </a:lnTo>
                <a:lnTo>
                  <a:pt x="210718" y="501146"/>
                </a:lnTo>
                <a:lnTo>
                  <a:pt x="230862" y="503608"/>
                </a:lnTo>
                <a:lnTo>
                  <a:pt x="251460" y="504444"/>
                </a:lnTo>
                <a:lnTo>
                  <a:pt x="272057" y="503608"/>
                </a:lnTo>
                <a:lnTo>
                  <a:pt x="292201" y="501146"/>
                </a:lnTo>
                <a:lnTo>
                  <a:pt x="311825" y="497122"/>
                </a:lnTo>
                <a:lnTo>
                  <a:pt x="330866" y="491599"/>
                </a:lnTo>
                <a:lnTo>
                  <a:pt x="349257" y="484643"/>
                </a:lnTo>
                <a:lnTo>
                  <a:pt x="366935" y="476319"/>
                </a:lnTo>
                <a:lnTo>
                  <a:pt x="383832" y="466690"/>
                </a:lnTo>
                <a:lnTo>
                  <a:pt x="399885" y="455822"/>
                </a:lnTo>
                <a:lnTo>
                  <a:pt x="415028" y="443778"/>
                </a:lnTo>
                <a:lnTo>
                  <a:pt x="429196" y="430625"/>
                </a:lnTo>
                <a:lnTo>
                  <a:pt x="442324" y="416425"/>
                </a:lnTo>
                <a:lnTo>
                  <a:pt x="454347" y="401244"/>
                </a:lnTo>
                <a:lnTo>
                  <a:pt x="465199" y="385147"/>
                </a:lnTo>
                <a:lnTo>
                  <a:pt x="474815" y="368197"/>
                </a:lnTo>
                <a:lnTo>
                  <a:pt x="483131" y="350460"/>
                </a:lnTo>
                <a:lnTo>
                  <a:pt x="490081" y="332000"/>
                </a:lnTo>
                <a:lnTo>
                  <a:pt x="495600" y="312881"/>
                </a:lnTo>
                <a:lnTo>
                  <a:pt x="499623" y="293169"/>
                </a:lnTo>
                <a:lnTo>
                  <a:pt x="502085" y="272928"/>
                </a:lnTo>
                <a:lnTo>
                  <a:pt x="502920" y="252222"/>
                </a:lnTo>
                <a:lnTo>
                  <a:pt x="502085" y="231515"/>
                </a:lnTo>
                <a:lnTo>
                  <a:pt x="499623" y="211274"/>
                </a:lnTo>
                <a:lnTo>
                  <a:pt x="495600" y="191562"/>
                </a:lnTo>
                <a:lnTo>
                  <a:pt x="490081" y="172443"/>
                </a:lnTo>
                <a:lnTo>
                  <a:pt x="483131" y="153983"/>
                </a:lnTo>
                <a:lnTo>
                  <a:pt x="474815" y="136246"/>
                </a:lnTo>
                <a:lnTo>
                  <a:pt x="465199" y="119296"/>
                </a:lnTo>
                <a:lnTo>
                  <a:pt x="454347" y="103199"/>
                </a:lnTo>
                <a:lnTo>
                  <a:pt x="442324" y="88018"/>
                </a:lnTo>
                <a:lnTo>
                  <a:pt x="429196" y="73818"/>
                </a:lnTo>
                <a:lnTo>
                  <a:pt x="415028" y="60665"/>
                </a:lnTo>
                <a:lnTo>
                  <a:pt x="399885" y="48621"/>
                </a:lnTo>
                <a:lnTo>
                  <a:pt x="383832" y="37753"/>
                </a:lnTo>
                <a:lnTo>
                  <a:pt x="366935" y="28124"/>
                </a:lnTo>
                <a:lnTo>
                  <a:pt x="349257" y="19800"/>
                </a:lnTo>
                <a:lnTo>
                  <a:pt x="330866" y="12844"/>
                </a:lnTo>
                <a:lnTo>
                  <a:pt x="311825" y="7321"/>
                </a:lnTo>
                <a:lnTo>
                  <a:pt x="292201" y="3297"/>
                </a:lnTo>
                <a:lnTo>
                  <a:pt x="272057" y="835"/>
                </a:lnTo>
                <a:lnTo>
                  <a:pt x="2514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40679" y="1554353"/>
            <a:ext cx="502919" cy="504444"/>
          </a:xfrm>
          <a:custGeom>
            <a:avLst/>
            <a:gdLst/>
            <a:ahLst/>
            <a:cxnLst/>
            <a:rect l="l" t="t" r="r" b="b"/>
            <a:pathLst>
              <a:path w="502919" h="504444">
                <a:moveTo>
                  <a:pt x="251460" y="0"/>
                </a:moveTo>
                <a:lnTo>
                  <a:pt x="230862" y="835"/>
                </a:lnTo>
                <a:lnTo>
                  <a:pt x="210718" y="3297"/>
                </a:lnTo>
                <a:lnTo>
                  <a:pt x="191094" y="7321"/>
                </a:lnTo>
                <a:lnTo>
                  <a:pt x="172053" y="12844"/>
                </a:lnTo>
                <a:lnTo>
                  <a:pt x="153662" y="19800"/>
                </a:lnTo>
                <a:lnTo>
                  <a:pt x="135984" y="28124"/>
                </a:lnTo>
                <a:lnTo>
                  <a:pt x="119087" y="37753"/>
                </a:lnTo>
                <a:lnTo>
                  <a:pt x="103034" y="48621"/>
                </a:lnTo>
                <a:lnTo>
                  <a:pt x="87891" y="60665"/>
                </a:lnTo>
                <a:lnTo>
                  <a:pt x="73723" y="73818"/>
                </a:lnTo>
                <a:lnTo>
                  <a:pt x="60595" y="88018"/>
                </a:lnTo>
                <a:lnTo>
                  <a:pt x="48572" y="103199"/>
                </a:lnTo>
                <a:lnTo>
                  <a:pt x="37720" y="119296"/>
                </a:lnTo>
                <a:lnTo>
                  <a:pt x="28104" y="136246"/>
                </a:lnTo>
                <a:lnTo>
                  <a:pt x="19788" y="153983"/>
                </a:lnTo>
                <a:lnTo>
                  <a:pt x="12838" y="172443"/>
                </a:lnTo>
                <a:lnTo>
                  <a:pt x="7319" y="191562"/>
                </a:lnTo>
                <a:lnTo>
                  <a:pt x="3296" y="211274"/>
                </a:lnTo>
                <a:lnTo>
                  <a:pt x="834" y="231515"/>
                </a:lnTo>
                <a:lnTo>
                  <a:pt x="0" y="252222"/>
                </a:lnTo>
                <a:lnTo>
                  <a:pt x="834" y="272928"/>
                </a:lnTo>
                <a:lnTo>
                  <a:pt x="3296" y="293169"/>
                </a:lnTo>
                <a:lnTo>
                  <a:pt x="7319" y="312881"/>
                </a:lnTo>
                <a:lnTo>
                  <a:pt x="12838" y="332000"/>
                </a:lnTo>
                <a:lnTo>
                  <a:pt x="19788" y="350460"/>
                </a:lnTo>
                <a:lnTo>
                  <a:pt x="28104" y="368197"/>
                </a:lnTo>
                <a:lnTo>
                  <a:pt x="37720" y="385147"/>
                </a:lnTo>
                <a:lnTo>
                  <a:pt x="48572" y="401244"/>
                </a:lnTo>
                <a:lnTo>
                  <a:pt x="60595" y="416425"/>
                </a:lnTo>
                <a:lnTo>
                  <a:pt x="73723" y="430625"/>
                </a:lnTo>
                <a:lnTo>
                  <a:pt x="87891" y="443778"/>
                </a:lnTo>
                <a:lnTo>
                  <a:pt x="103034" y="455822"/>
                </a:lnTo>
                <a:lnTo>
                  <a:pt x="119087" y="466690"/>
                </a:lnTo>
                <a:lnTo>
                  <a:pt x="135984" y="476319"/>
                </a:lnTo>
                <a:lnTo>
                  <a:pt x="153662" y="484643"/>
                </a:lnTo>
                <a:lnTo>
                  <a:pt x="172053" y="491599"/>
                </a:lnTo>
                <a:lnTo>
                  <a:pt x="191094" y="497122"/>
                </a:lnTo>
                <a:lnTo>
                  <a:pt x="210718" y="501146"/>
                </a:lnTo>
                <a:lnTo>
                  <a:pt x="230862" y="503608"/>
                </a:lnTo>
                <a:lnTo>
                  <a:pt x="251460" y="504444"/>
                </a:lnTo>
                <a:lnTo>
                  <a:pt x="272057" y="503608"/>
                </a:lnTo>
                <a:lnTo>
                  <a:pt x="292201" y="501146"/>
                </a:lnTo>
                <a:lnTo>
                  <a:pt x="311825" y="497122"/>
                </a:lnTo>
                <a:lnTo>
                  <a:pt x="330866" y="491599"/>
                </a:lnTo>
                <a:lnTo>
                  <a:pt x="349257" y="484643"/>
                </a:lnTo>
                <a:lnTo>
                  <a:pt x="366935" y="476319"/>
                </a:lnTo>
                <a:lnTo>
                  <a:pt x="383832" y="466690"/>
                </a:lnTo>
                <a:lnTo>
                  <a:pt x="399885" y="455822"/>
                </a:lnTo>
                <a:lnTo>
                  <a:pt x="415028" y="443778"/>
                </a:lnTo>
                <a:lnTo>
                  <a:pt x="429196" y="430625"/>
                </a:lnTo>
                <a:lnTo>
                  <a:pt x="442324" y="416425"/>
                </a:lnTo>
                <a:lnTo>
                  <a:pt x="454347" y="401244"/>
                </a:lnTo>
                <a:lnTo>
                  <a:pt x="465199" y="385147"/>
                </a:lnTo>
                <a:lnTo>
                  <a:pt x="474815" y="368197"/>
                </a:lnTo>
                <a:lnTo>
                  <a:pt x="483131" y="350460"/>
                </a:lnTo>
                <a:lnTo>
                  <a:pt x="490081" y="332000"/>
                </a:lnTo>
                <a:lnTo>
                  <a:pt x="495600" y="312881"/>
                </a:lnTo>
                <a:lnTo>
                  <a:pt x="499623" y="293169"/>
                </a:lnTo>
                <a:lnTo>
                  <a:pt x="502085" y="272928"/>
                </a:lnTo>
                <a:lnTo>
                  <a:pt x="502920" y="252222"/>
                </a:lnTo>
                <a:lnTo>
                  <a:pt x="502085" y="231515"/>
                </a:lnTo>
                <a:lnTo>
                  <a:pt x="499623" y="211274"/>
                </a:lnTo>
                <a:lnTo>
                  <a:pt x="495600" y="191562"/>
                </a:lnTo>
                <a:lnTo>
                  <a:pt x="490081" y="172443"/>
                </a:lnTo>
                <a:lnTo>
                  <a:pt x="483131" y="153983"/>
                </a:lnTo>
                <a:lnTo>
                  <a:pt x="474815" y="136246"/>
                </a:lnTo>
                <a:lnTo>
                  <a:pt x="465199" y="119296"/>
                </a:lnTo>
                <a:lnTo>
                  <a:pt x="454347" y="103199"/>
                </a:lnTo>
                <a:lnTo>
                  <a:pt x="442324" y="88018"/>
                </a:lnTo>
                <a:lnTo>
                  <a:pt x="429196" y="73818"/>
                </a:lnTo>
                <a:lnTo>
                  <a:pt x="415028" y="60665"/>
                </a:lnTo>
                <a:lnTo>
                  <a:pt x="399885" y="48621"/>
                </a:lnTo>
                <a:lnTo>
                  <a:pt x="383832" y="37753"/>
                </a:lnTo>
                <a:lnTo>
                  <a:pt x="366935" y="28124"/>
                </a:lnTo>
                <a:lnTo>
                  <a:pt x="349257" y="19800"/>
                </a:lnTo>
                <a:lnTo>
                  <a:pt x="330866" y="12844"/>
                </a:lnTo>
                <a:lnTo>
                  <a:pt x="311825" y="7321"/>
                </a:lnTo>
                <a:lnTo>
                  <a:pt x="292201" y="3297"/>
                </a:lnTo>
                <a:lnTo>
                  <a:pt x="272057" y="835"/>
                </a:lnTo>
                <a:lnTo>
                  <a:pt x="25146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27953" y="1050671"/>
            <a:ext cx="502919" cy="505206"/>
          </a:xfrm>
          <a:custGeom>
            <a:avLst/>
            <a:gdLst/>
            <a:ahLst/>
            <a:cxnLst/>
            <a:rect l="l" t="t" r="r" b="b"/>
            <a:pathLst>
              <a:path w="502919" h="505206">
                <a:moveTo>
                  <a:pt x="251460" y="0"/>
                </a:moveTo>
                <a:lnTo>
                  <a:pt x="230862" y="840"/>
                </a:lnTo>
                <a:lnTo>
                  <a:pt x="210718" y="3317"/>
                </a:lnTo>
                <a:lnTo>
                  <a:pt x="191094" y="7365"/>
                </a:lnTo>
                <a:lnTo>
                  <a:pt x="172053" y="12917"/>
                </a:lnTo>
                <a:lnTo>
                  <a:pt x="153662" y="19907"/>
                </a:lnTo>
                <a:lnTo>
                  <a:pt x="135984" y="28268"/>
                </a:lnTo>
                <a:lnTo>
                  <a:pt x="119087" y="37935"/>
                </a:lnTo>
                <a:lnTo>
                  <a:pt x="103034" y="48841"/>
                </a:lnTo>
                <a:lnTo>
                  <a:pt x="87891" y="60919"/>
                </a:lnTo>
                <a:lnTo>
                  <a:pt x="73723" y="74104"/>
                </a:lnTo>
                <a:lnTo>
                  <a:pt x="60595" y="88329"/>
                </a:lnTo>
                <a:lnTo>
                  <a:pt x="48572" y="103528"/>
                </a:lnTo>
                <a:lnTo>
                  <a:pt x="37720" y="119634"/>
                </a:lnTo>
                <a:lnTo>
                  <a:pt x="28104" y="136582"/>
                </a:lnTo>
                <a:lnTo>
                  <a:pt x="19788" y="154305"/>
                </a:lnTo>
                <a:lnTo>
                  <a:pt x="12838" y="172736"/>
                </a:lnTo>
                <a:lnTo>
                  <a:pt x="7319" y="191809"/>
                </a:lnTo>
                <a:lnTo>
                  <a:pt x="3296" y="211459"/>
                </a:lnTo>
                <a:lnTo>
                  <a:pt x="834" y="231619"/>
                </a:lnTo>
                <a:lnTo>
                  <a:pt x="0" y="252222"/>
                </a:lnTo>
                <a:lnTo>
                  <a:pt x="834" y="272933"/>
                </a:lnTo>
                <a:lnTo>
                  <a:pt x="3296" y="293190"/>
                </a:lnTo>
                <a:lnTo>
                  <a:pt x="7319" y="312928"/>
                </a:lnTo>
                <a:lnTo>
                  <a:pt x="12838" y="332079"/>
                </a:lnTo>
                <a:lnTo>
                  <a:pt x="19788" y="350579"/>
                </a:lnTo>
                <a:lnTo>
                  <a:pt x="28104" y="368362"/>
                </a:lnTo>
                <a:lnTo>
                  <a:pt x="37720" y="385361"/>
                </a:lnTo>
                <a:lnTo>
                  <a:pt x="48572" y="401513"/>
                </a:lnTo>
                <a:lnTo>
                  <a:pt x="60595" y="416749"/>
                </a:lnTo>
                <a:lnTo>
                  <a:pt x="73723" y="431006"/>
                </a:lnTo>
                <a:lnTo>
                  <a:pt x="87891" y="444216"/>
                </a:lnTo>
                <a:lnTo>
                  <a:pt x="103034" y="456316"/>
                </a:lnTo>
                <a:lnTo>
                  <a:pt x="119087" y="467237"/>
                </a:lnTo>
                <a:lnTo>
                  <a:pt x="135984" y="476916"/>
                </a:lnTo>
                <a:lnTo>
                  <a:pt x="153662" y="485286"/>
                </a:lnTo>
                <a:lnTo>
                  <a:pt x="172053" y="492282"/>
                </a:lnTo>
                <a:lnTo>
                  <a:pt x="191094" y="497837"/>
                </a:lnTo>
                <a:lnTo>
                  <a:pt x="210718" y="501887"/>
                </a:lnTo>
                <a:lnTo>
                  <a:pt x="230862" y="504365"/>
                </a:lnTo>
                <a:lnTo>
                  <a:pt x="251460" y="505206"/>
                </a:lnTo>
                <a:lnTo>
                  <a:pt x="272057" y="504365"/>
                </a:lnTo>
                <a:lnTo>
                  <a:pt x="292201" y="501887"/>
                </a:lnTo>
                <a:lnTo>
                  <a:pt x="311825" y="497837"/>
                </a:lnTo>
                <a:lnTo>
                  <a:pt x="330866" y="492282"/>
                </a:lnTo>
                <a:lnTo>
                  <a:pt x="349257" y="485286"/>
                </a:lnTo>
                <a:lnTo>
                  <a:pt x="366935" y="476916"/>
                </a:lnTo>
                <a:lnTo>
                  <a:pt x="383832" y="467237"/>
                </a:lnTo>
                <a:lnTo>
                  <a:pt x="399885" y="456316"/>
                </a:lnTo>
                <a:lnTo>
                  <a:pt x="415028" y="444216"/>
                </a:lnTo>
                <a:lnTo>
                  <a:pt x="429196" y="431006"/>
                </a:lnTo>
                <a:lnTo>
                  <a:pt x="442324" y="416749"/>
                </a:lnTo>
                <a:lnTo>
                  <a:pt x="454347" y="401513"/>
                </a:lnTo>
                <a:lnTo>
                  <a:pt x="465199" y="385361"/>
                </a:lnTo>
                <a:lnTo>
                  <a:pt x="474815" y="368362"/>
                </a:lnTo>
                <a:lnTo>
                  <a:pt x="483131" y="350579"/>
                </a:lnTo>
                <a:lnTo>
                  <a:pt x="490081" y="332079"/>
                </a:lnTo>
                <a:lnTo>
                  <a:pt x="495600" y="312928"/>
                </a:lnTo>
                <a:lnTo>
                  <a:pt x="499623" y="293190"/>
                </a:lnTo>
                <a:lnTo>
                  <a:pt x="502085" y="272933"/>
                </a:lnTo>
                <a:lnTo>
                  <a:pt x="502920" y="252222"/>
                </a:lnTo>
                <a:lnTo>
                  <a:pt x="502085" y="231619"/>
                </a:lnTo>
                <a:lnTo>
                  <a:pt x="499623" y="211459"/>
                </a:lnTo>
                <a:lnTo>
                  <a:pt x="495600" y="191809"/>
                </a:lnTo>
                <a:lnTo>
                  <a:pt x="490081" y="172736"/>
                </a:lnTo>
                <a:lnTo>
                  <a:pt x="483131" y="154304"/>
                </a:lnTo>
                <a:lnTo>
                  <a:pt x="474815" y="136582"/>
                </a:lnTo>
                <a:lnTo>
                  <a:pt x="465199" y="119634"/>
                </a:lnTo>
                <a:lnTo>
                  <a:pt x="454347" y="103528"/>
                </a:lnTo>
                <a:lnTo>
                  <a:pt x="442324" y="88329"/>
                </a:lnTo>
                <a:lnTo>
                  <a:pt x="429196" y="74104"/>
                </a:lnTo>
                <a:lnTo>
                  <a:pt x="415028" y="60919"/>
                </a:lnTo>
                <a:lnTo>
                  <a:pt x="399885" y="48841"/>
                </a:lnTo>
                <a:lnTo>
                  <a:pt x="383832" y="37935"/>
                </a:lnTo>
                <a:lnTo>
                  <a:pt x="366935" y="28268"/>
                </a:lnTo>
                <a:lnTo>
                  <a:pt x="349257" y="19907"/>
                </a:lnTo>
                <a:lnTo>
                  <a:pt x="330866" y="12917"/>
                </a:lnTo>
                <a:lnTo>
                  <a:pt x="311825" y="7365"/>
                </a:lnTo>
                <a:lnTo>
                  <a:pt x="292201" y="3317"/>
                </a:lnTo>
                <a:lnTo>
                  <a:pt x="272057" y="840"/>
                </a:lnTo>
                <a:lnTo>
                  <a:pt x="2514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27953" y="1050671"/>
            <a:ext cx="502919" cy="505206"/>
          </a:xfrm>
          <a:custGeom>
            <a:avLst/>
            <a:gdLst/>
            <a:ahLst/>
            <a:cxnLst/>
            <a:rect l="l" t="t" r="r" b="b"/>
            <a:pathLst>
              <a:path w="502919" h="505206">
                <a:moveTo>
                  <a:pt x="251460" y="0"/>
                </a:moveTo>
                <a:lnTo>
                  <a:pt x="230862" y="840"/>
                </a:lnTo>
                <a:lnTo>
                  <a:pt x="210718" y="3317"/>
                </a:lnTo>
                <a:lnTo>
                  <a:pt x="191094" y="7365"/>
                </a:lnTo>
                <a:lnTo>
                  <a:pt x="172053" y="12917"/>
                </a:lnTo>
                <a:lnTo>
                  <a:pt x="153662" y="19907"/>
                </a:lnTo>
                <a:lnTo>
                  <a:pt x="135984" y="28268"/>
                </a:lnTo>
                <a:lnTo>
                  <a:pt x="119087" y="37935"/>
                </a:lnTo>
                <a:lnTo>
                  <a:pt x="103034" y="48841"/>
                </a:lnTo>
                <a:lnTo>
                  <a:pt x="87891" y="60919"/>
                </a:lnTo>
                <a:lnTo>
                  <a:pt x="73723" y="74104"/>
                </a:lnTo>
                <a:lnTo>
                  <a:pt x="60595" y="88329"/>
                </a:lnTo>
                <a:lnTo>
                  <a:pt x="48572" y="103528"/>
                </a:lnTo>
                <a:lnTo>
                  <a:pt x="37720" y="119634"/>
                </a:lnTo>
                <a:lnTo>
                  <a:pt x="28104" y="136582"/>
                </a:lnTo>
                <a:lnTo>
                  <a:pt x="19788" y="154305"/>
                </a:lnTo>
                <a:lnTo>
                  <a:pt x="12838" y="172736"/>
                </a:lnTo>
                <a:lnTo>
                  <a:pt x="7319" y="191809"/>
                </a:lnTo>
                <a:lnTo>
                  <a:pt x="3296" y="211459"/>
                </a:lnTo>
                <a:lnTo>
                  <a:pt x="834" y="231619"/>
                </a:lnTo>
                <a:lnTo>
                  <a:pt x="0" y="252222"/>
                </a:lnTo>
                <a:lnTo>
                  <a:pt x="834" y="272933"/>
                </a:lnTo>
                <a:lnTo>
                  <a:pt x="3296" y="293190"/>
                </a:lnTo>
                <a:lnTo>
                  <a:pt x="7319" y="312928"/>
                </a:lnTo>
                <a:lnTo>
                  <a:pt x="12838" y="332079"/>
                </a:lnTo>
                <a:lnTo>
                  <a:pt x="19788" y="350579"/>
                </a:lnTo>
                <a:lnTo>
                  <a:pt x="28104" y="368362"/>
                </a:lnTo>
                <a:lnTo>
                  <a:pt x="37720" y="385361"/>
                </a:lnTo>
                <a:lnTo>
                  <a:pt x="48572" y="401513"/>
                </a:lnTo>
                <a:lnTo>
                  <a:pt x="60595" y="416749"/>
                </a:lnTo>
                <a:lnTo>
                  <a:pt x="73723" y="431006"/>
                </a:lnTo>
                <a:lnTo>
                  <a:pt x="87891" y="444216"/>
                </a:lnTo>
                <a:lnTo>
                  <a:pt x="103034" y="456316"/>
                </a:lnTo>
                <a:lnTo>
                  <a:pt x="119087" y="467237"/>
                </a:lnTo>
                <a:lnTo>
                  <a:pt x="135984" y="476916"/>
                </a:lnTo>
                <a:lnTo>
                  <a:pt x="153662" y="485286"/>
                </a:lnTo>
                <a:lnTo>
                  <a:pt x="172053" y="492282"/>
                </a:lnTo>
                <a:lnTo>
                  <a:pt x="191094" y="497837"/>
                </a:lnTo>
                <a:lnTo>
                  <a:pt x="210718" y="501887"/>
                </a:lnTo>
                <a:lnTo>
                  <a:pt x="230862" y="504365"/>
                </a:lnTo>
                <a:lnTo>
                  <a:pt x="251460" y="505206"/>
                </a:lnTo>
                <a:lnTo>
                  <a:pt x="272057" y="504365"/>
                </a:lnTo>
                <a:lnTo>
                  <a:pt x="292201" y="501887"/>
                </a:lnTo>
                <a:lnTo>
                  <a:pt x="311825" y="497837"/>
                </a:lnTo>
                <a:lnTo>
                  <a:pt x="330866" y="492282"/>
                </a:lnTo>
                <a:lnTo>
                  <a:pt x="349257" y="485286"/>
                </a:lnTo>
                <a:lnTo>
                  <a:pt x="366935" y="476916"/>
                </a:lnTo>
                <a:lnTo>
                  <a:pt x="383832" y="467237"/>
                </a:lnTo>
                <a:lnTo>
                  <a:pt x="399885" y="456316"/>
                </a:lnTo>
                <a:lnTo>
                  <a:pt x="415028" y="444216"/>
                </a:lnTo>
                <a:lnTo>
                  <a:pt x="429196" y="431006"/>
                </a:lnTo>
                <a:lnTo>
                  <a:pt x="442324" y="416749"/>
                </a:lnTo>
                <a:lnTo>
                  <a:pt x="454347" y="401513"/>
                </a:lnTo>
                <a:lnTo>
                  <a:pt x="465199" y="385361"/>
                </a:lnTo>
                <a:lnTo>
                  <a:pt x="474815" y="368362"/>
                </a:lnTo>
                <a:lnTo>
                  <a:pt x="483131" y="350579"/>
                </a:lnTo>
                <a:lnTo>
                  <a:pt x="490081" y="332079"/>
                </a:lnTo>
                <a:lnTo>
                  <a:pt x="495600" y="312928"/>
                </a:lnTo>
                <a:lnTo>
                  <a:pt x="499623" y="293190"/>
                </a:lnTo>
                <a:lnTo>
                  <a:pt x="502085" y="272933"/>
                </a:lnTo>
                <a:lnTo>
                  <a:pt x="502920" y="252222"/>
                </a:lnTo>
                <a:lnTo>
                  <a:pt x="502085" y="231619"/>
                </a:lnTo>
                <a:lnTo>
                  <a:pt x="499623" y="211459"/>
                </a:lnTo>
                <a:lnTo>
                  <a:pt x="495600" y="191809"/>
                </a:lnTo>
                <a:lnTo>
                  <a:pt x="490081" y="172736"/>
                </a:lnTo>
                <a:lnTo>
                  <a:pt x="483131" y="154304"/>
                </a:lnTo>
                <a:lnTo>
                  <a:pt x="474815" y="136582"/>
                </a:lnTo>
                <a:lnTo>
                  <a:pt x="465199" y="119634"/>
                </a:lnTo>
                <a:lnTo>
                  <a:pt x="454347" y="103528"/>
                </a:lnTo>
                <a:lnTo>
                  <a:pt x="442324" y="88329"/>
                </a:lnTo>
                <a:lnTo>
                  <a:pt x="429196" y="74104"/>
                </a:lnTo>
                <a:lnTo>
                  <a:pt x="415028" y="60919"/>
                </a:lnTo>
                <a:lnTo>
                  <a:pt x="399885" y="48841"/>
                </a:lnTo>
                <a:lnTo>
                  <a:pt x="383832" y="37935"/>
                </a:lnTo>
                <a:lnTo>
                  <a:pt x="366935" y="28268"/>
                </a:lnTo>
                <a:lnTo>
                  <a:pt x="349257" y="19907"/>
                </a:lnTo>
                <a:lnTo>
                  <a:pt x="330866" y="12917"/>
                </a:lnTo>
                <a:lnTo>
                  <a:pt x="311825" y="7365"/>
                </a:lnTo>
                <a:lnTo>
                  <a:pt x="292201" y="3317"/>
                </a:lnTo>
                <a:lnTo>
                  <a:pt x="272057" y="840"/>
                </a:lnTo>
                <a:lnTo>
                  <a:pt x="25146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0679" y="690245"/>
            <a:ext cx="502919" cy="505206"/>
          </a:xfrm>
          <a:custGeom>
            <a:avLst/>
            <a:gdLst/>
            <a:ahLst/>
            <a:cxnLst/>
            <a:rect l="l" t="t" r="r" b="b"/>
            <a:pathLst>
              <a:path w="502919" h="505206">
                <a:moveTo>
                  <a:pt x="251460" y="0"/>
                </a:moveTo>
                <a:lnTo>
                  <a:pt x="230862" y="840"/>
                </a:lnTo>
                <a:lnTo>
                  <a:pt x="210718" y="3318"/>
                </a:lnTo>
                <a:lnTo>
                  <a:pt x="191094" y="7368"/>
                </a:lnTo>
                <a:lnTo>
                  <a:pt x="172053" y="12923"/>
                </a:lnTo>
                <a:lnTo>
                  <a:pt x="153662" y="19919"/>
                </a:lnTo>
                <a:lnTo>
                  <a:pt x="135984" y="28289"/>
                </a:lnTo>
                <a:lnTo>
                  <a:pt x="119087" y="37968"/>
                </a:lnTo>
                <a:lnTo>
                  <a:pt x="103034" y="48889"/>
                </a:lnTo>
                <a:lnTo>
                  <a:pt x="87891" y="60989"/>
                </a:lnTo>
                <a:lnTo>
                  <a:pt x="73723" y="74199"/>
                </a:lnTo>
                <a:lnTo>
                  <a:pt x="60595" y="88456"/>
                </a:lnTo>
                <a:lnTo>
                  <a:pt x="48572" y="103692"/>
                </a:lnTo>
                <a:lnTo>
                  <a:pt x="37720" y="119844"/>
                </a:lnTo>
                <a:lnTo>
                  <a:pt x="28104" y="136843"/>
                </a:lnTo>
                <a:lnTo>
                  <a:pt x="19788" y="154626"/>
                </a:lnTo>
                <a:lnTo>
                  <a:pt x="12838" y="173126"/>
                </a:lnTo>
                <a:lnTo>
                  <a:pt x="7319" y="192277"/>
                </a:lnTo>
                <a:lnTo>
                  <a:pt x="3296" y="212015"/>
                </a:lnTo>
                <a:lnTo>
                  <a:pt x="834" y="232272"/>
                </a:lnTo>
                <a:lnTo>
                  <a:pt x="0" y="252984"/>
                </a:lnTo>
                <a:lnTo>
                  <a:pt x="834" y="273690"/>
                </a:lnTo>
                <a:lnTo>
                  <a:pt x="3296" y="293931"/>
                </a:lnTo>
                <a:lnTo>
                  <a:pt x="7319" y="313643"/>
                </a:lnTo>
                <a:lnTo>
                  <a:pt x="12838" y="332762"/>
                </a:lnTo>
                <a:lnTo>
                  <a:pt x="19788" y="351222"/>
                </a:lnTo>
                <a:lnTo>
                  <a:pt x="28104" y="368959"/>
                </a:lnTo>
                <a:lnTo>
                  <a:pt x="37720" y="385909"/>
                </a:lnTo>
                <a:lnTo>
                  <a:pt x="48572" y="402006"/>
                </a:lnTo>
                <a:lnTo>
                  <a:pt x="60595" y="417187"/>
                </a:lnTo>
                <a:lnTo>
                  <a:pt x="73723" y="431387"/>
                </a:lnTo>
                <a:lnTo>
                  <a:pt x="87891" y="444540"/>
                </a:lnTo>
                <a:lnTo>
                  <a:pt x="103034" y="456584"/>
                </a:lnTo>
                <a:lnTo>
                  <a:pt x="119087" y="467452"/>
                </a:lnTo>
                <a:lnTo>
                  <a:pt x="135984" y="477081"/>
                </a:lnTo>
                <a:lnTo>
                  <a:pt x="153662" y="485405"/>
                </a:lnTo>
                <a:lnTo>
                  <a:pt x="172053" y="492361"/>
                </a:lnTo>
                <a:lnTo>
                  <a:pt x="191094" y="497884"/>
                </a:lnTo>
                <a:lnTo>
                  <a:pt x="210718" y="501908"/>
                </a:lnTo>
                <a:lnTo>
                  <a:pt x="230862" y="504370"/>
                </a:lnTo>
                <a:lnTo>
                  <a:pt x="251460" y="505206"/>
                </a:lnTo>
                <a:lnTo>
                  <a:pt x="272057" y="504370"/>
                </a:lnTo>
                <a:lnTo>
                  <a:pt x="292201" y="501908"/>
                </a:lnTo>
                <a:lnTo>
                  <a:pt x="311825" y="497884"/>
                </a:lnTo>
                <a:lnTo>
                  <a:pt x="330866" y="492361"/>
                </a:lnTo>
                <a:lnTo>
                  <a:pt x="349257" y="485405"/>
                </a:lnTo>
                <a:lnTo>
                  <a:pt x="366935" y="477081"/>
                </a:lnTo>
                <a:lnTo>
                  <a:pt x="383832" y="467452"/>
                </a:lnTo>
                <a:lnTo>
                  <a:pt x="399885" y="456584"/>
                </a:lnTo>
                <a:lnTo>
                  <a:pt x="415028" y="444540"/>
                </a:lnTo>
                <a:lnTo>
                  <a:pt x="429196" y="431387"/>
                </a:lnTo>
                <a:lnTo>
                  <a:pt x="442324" y="417187"/>
                </a:lnTo>
                <a:lnTo>
                  <a:pt x="454347" y="402006"/>
                </a:lnTo>
                <a:lnTo>
                  <a:pt x="465199" y="385909"/>
                </a:lnTo>
                <a:lnTo>
                  <a:pt x="474815" y="368959"/>
                </a:lnTo>
                <a:lnTo>
                  <a:pt x="483131" y="351222"/>
                </a:lnTo>
                <a:lnTo>
                  <a:pt x="490081" y="332762"/>
                </a:lnTo>
                <a:lnTo>
                  <a:pt x="495600" y="313643"/>
                </a:lnTo>
                <a:lnTo>
                  <a:pt x="499623" y="293931"/>
                </a:lnTo>
                <a:lnTo>
                  <a:pt x="502085" y="273690"/>
                </a:lnTo>
                <a:lnTo>
                  <a:pt x="502920" y="252984"/>
                </a:lnTo>
                <a:lnTo>
                  <a:pt x="502085" y="232272"/>
                </a:lnTo>
                <a:lnTo>
                  <a:pt x="499623" y="212015"/>
                </a:lnTo>
                <a:lnTo>
                  <a:pt x="495600" y="192277"/>
                </a:lnTo>
                <a:lnTo>
                  <a:pt x="490081" y="173126"/>
                </a:lnTo>
                <a:lnTo>
                  <a:pt x="483131" y="154626"/>
                </a:lnTo>
                <a:lnTo>
                  <a:pt x="474815" y="136843"/>
                </a:lnTo>
                <a:lnTo>
                  <a:pt x="465199" y="119844"/>
                </a:lnTo>
                <a:lnTo>
                  <a:pt x="454347" y="103692"/>
                </a:lnTo>
                <a:lnTo>
                  <a:pt x="442324" y="88456"/>
                </a:lnTo>
                <a:lnTo>
                  <a:pt x="429196" y="74199"/>
                </a:lnTo>
                <a:lnTo>
                  <a:pt x="415028" y="60989"/>
                </a:lnTo>
                <a:lnTo>
                  <a:pt x="399885" y="48889"/>
                </a:lnTo>
                <a:lnTo>
                  <a:pt x="383832" y="37968"/>
                </a:lnTo>
                <a:lnTo>
                  <a:pt x="366935" y="28289"/>
                </a:lnTo>
                <a:lnTo>
                  <a:pt x="349257" y="19919"/>
                </a:lnTo>
                <a:lnTo>
                  <a:pt x="330866" y="12923"/>
                </a:lnTo>
                <a:lnTo>
                  <a:pt x="311825" y="7368"/>
                </a:lnTo>
                <a:lnTo>
                  <a:pt x="292201" y="3318"/>
                </a:lnTo>
                <a:lnTo>
                  <a:pt x="272057" y="840"/>
                </a:lnTo>
                <a:lnTo>
                  <a:pt x="2514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0679" y="690245"/>
            <a:ext cx="502919" cy="505206"/>
          </a:xfrm>
          <a:custGeom>
            <a:avLst/>
            <a:gdLst/>
            <a:ahLst/>
            <a:cxnLst/>
            <a:rect l="l" t="t" r="r" b="b"/>
            <a:pathLst>
              <a:path w="502919" h="505206">
                <a:moveTo>
                  <a:pt x="251460" y="0"/>
                </a:moveTo>
                <a:lnTo>
                  <a:pt x="230862" y="840"/>
                </a:lnTo>
                <a:lnTo>
                  <a:pt x="210718" y="3318"/>
                </a:lnTo>
                <a:lnTo>
                  <a:pt x="191094" y="7368"/>
                </a:lnTo>
                <a:lnTo>
                  <a:pt x="172053" y="12923"/>
                </a:lnTo>
                <a:lnTo>
                  <a:pt x="153662" y="19919"/>
                </a:lnTo>
                <a:lnTo>
                  <a:pt x="135984" y="28289"/>
                </a:lnTo>
                <a:lnTo>
                  <a:pt x="119087" y="37968"/>
                </a:lnTo>
                <a:lnTo>
                  <a:pt x="103034" y="48889"/>
                </a:lnTo>
                <a:lnTo>
                  <a:pt x="87891" y="60989"/>
                </a:lnTo>
                <a:lnTo>
                  <a:pt x="73723" y="74199"/>
                </a:lnTo>
                <a:lnTo>
                  <a:pt x="60595" y="88456"/>
                </a:lnTo>
                <a:lnTo>
                  <a:pt x="48572" y="103692"/>
                </a:lnTo>
                <a:lnTo>
                  <a:pt x="37720" y="119844"/>
                </a:lnTo>
                <a:lnTo>
                  <a:pt x="28104" y="136843"/>
                </a:lnTo>
                <a:lnTo>
                  <a:pt x="19788" y="154626"/>
                </a:lnTo>
                <a:lnTo>
                  <a:pt x="12838" y="173126"/>
                </a:lnTo>
                <a:lnTo>
                  <a:pt x="7319" y="192277"/>
                </a:lnTo>
                <a:lnTo>
                  <a:pt x="3296" y="212015"/>
                </a:lnTo>
                <a:lnTo>
                  <a:pt x="834" y="232272"/>
                </a:lnTo>
                <a:lnTo>
                  <a:pt x="0" y="252984"/>
                </a:lnTo>
                <a:lnTo>
                  <a:pt x="834" y="273690"/>
                </a:lnTo>
                <a:lnTo>
                  <a:pt x="3296" y="293931"/>
                </a:lnTo>
                <a:lnTo>
                  <a:pt x="7319" y="313643"/>
                </a:lnTo>
                <a:lnTo>
                  <a:pt x="12838" y="332762"/>
                </a:lnTo>
                <a:lnTo>
                  <a:pt x="19788" y="351222"/>
                </a:lnTo>
                <a:lnTo>
                  <a:pt x="28104" y="368959"/>
                </a:lnTo>
                <a:lnTo>
                  <a:pt x="37720" y="385909"/>
                </a:lnTo>
                <a:lnTo>
                  <a:pt x="48572" y="402006"/>
                </a:lnTo>
                <a:lnTo>
                  <a:pt x="60595" y="417187"/>
                </a:lnTo>
                <a:lnTo>
                  <a:pt x="73723" y="431387"/>
                </a:lnTo>
                <a:lnTo>
                  <a:pt x="87891" y="444540"/>
                </a:lnTo>
                <a:lnTo>
                  <a:pt x="103034" y="456584"/>
                </a:lnTo>
                <a:lnTo>
                  <a:pt x="119087" y="467452"/>
                </a:lnTo>
                <a:lnTo>
                  <a:pt x="135984" y="477081"/>
                </a:lnTo>
                <a:lnTo>
                  <a:pt x="153662" y="485405"/>
                </a:lnTo>
                <a:lnTo>
                  <a:pt x="172053" y="492361"/>
                </a:lnTo>
                <a:lnTo>
                  <a:pt x="191094" y="497884"/>
                </a:lnTo>
                <a:lnTo>
                  <a:pt x="210718" y="501908"/>
                </a:lnTo>
                <a:lnTo>
                  <a:pt x="230862" y="504370"/>
                </a:lnTo>
                <a:lnTo>
                  <a:pt x="251460" y="505206"/>
                </a:lnTo>
                <a:lnTo>
                  <a:pt x="272057" y="504370"/>
                </a:lnTo>
                <a:lnTo>
                  <a:pt x="292201" y="501908"/>
                </a:lnTo>
                <a:lnTo>
                  <a:pt x="311825" y="497884"/>
                </a:lnTo>
                <a:lnTo>
                  <a:pt x="330866" y="492361"/>
                </a:lnTo>
                <a:lnTo>
                  <a:pt x="349257" y="485405"/>
                </a:lnTo>
                <a:lnTo>
                  <a:pt x="366935" y="477081"/>
                </a:lnTo>
                <a:lnTo>
                  <a:pt x="383832" y="467452"/>
                </a:lnTo>
                <a:lnTo>
                  <a:pt x="399885" y="456584"/>
                </a:lnTo>
                <a:lnTo>
                  <a:pt x="415028" y="444540"/>
                </a:lnTo>
                <a:lnTo>
                  <a:pt x="429196" y="431387"/>
                </a:lnTo>
                <a:lnTo>
                  <a:pt x="442324" y="417187"/>
                </a:lnTo>
                <a:lnTo>
                  <a:pt x="454347" y="402006"/>
                </a:lnTo>
                <a:lnTo>
                  <a:pt x="465199" y="385909"/>
                </a:lnTo>
                <a:lnTo>
                  <a:pt x="474815" y="368959"/>
                </a:lnTo>
                <a:lnTo>
                  <a:pt x="483131" y="351222"/>
                </a:lnTo>
                <a:lnTo>
                  <a:pt x="490081" y="332762"/>
                </a:lnTo>
                <a:lnTo>
                  <a:pt x="495600" y="313643"/>
                </a:lnTo>
                <a:lnTo>
                  <a:pt x="499623" y="293931"/>
                </a:lnTo>
                <a:lnTo>
                  <a:pt x="502085" y="273690"/>
                </a:lnTo>
                <a:lnTo>
                  <a:pt x="502920" y="252984"/>
                </a:lnTo>
                <a:lnTo>
                  <a:pt x="502085" y="232272"/>
                </a:lnTo>
                <a:lnTo>
                  <a:pt x="499623" y="212015"/>
                </a:lnTo>
                <a:lnTo>
                  <a:pt x="495600" y="192277"/>
                </a:lnTo>
                <a:lnTo>
                  <a:pt x="490081" y="173126"/>
                </a:lnTo>
                <a:lnTo>
                  <a:pt x="483131" y="154626"/>
                </a:lnTo>
                <a:lnTo>
                  <a:pt x="474815" y="136843"/>
                </a:lnTo>
                <a:lnTo>
                  <a:pt x="465199" y="119844"/>
                </a:lnTo>
                <a:lnTo>
                  <a:pt x="454347" y="103692"/>
                </a:lnTo>
                <a:lnTo>
                  <a:pt x="442324" y="88456"/>
                </a:lnTo>
                <a:lnTo>
                  <a:pt x="429196" y="74199"/>
                </a:lnTo>
                <a:lnTo>
                  <a:pt x="415028" y="60989"/>
                </a:lnTo>
                <a:lnTo>
                  <a:pt x="399885" y="48889"/>
                </a:lnTo>
                <a:lnTo>
                  <a:pt x="383832" y="37968"/>
                </a:lnTo>
                <a:lnTo>
                  <a:pt x="366935" y="28289"/>
                </a:lnTo>
                <a:lnTo>
                  <a:pt x="349257" y="19919"/>
                </a:lnTo>
                <a:lnTo>
                  <a:pt x="330866" y="12923"/>
                </a:lnTo>
                <a:lnTo>
                  <a:pt x="311825" y="7368"/>
                </a:lnTo>
                <a:lnTo>
                  <a:pt x="292201" y="3318"/>
                </a:lnTo>
                <a:lnTo>
                  <a:pt x="272057" y="840"/>
                </a:lnTo>
                <a:lnTo>
                  <a:pt x="25146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3611" y="1267079"/>
            <a:ext cx="503681" cy="504444"/>
          </a:xfrm>
          <a:custGeom>
            <a:avLst/>
            <a:gdLst/>
            <a:ahLst/>
            <a:cxnLst/>
            <a:rect l="l" t="t" r="r" b="b"/>
            <a:pathLst>
              <a:path w="503682" h="504444">
                <a:moveTo>
                  <a:pt x="251460" y="0"/>
                </a:moveTo>
                <a:lnTo>
                  <a:pt x="230862" y="835"/>
                </a:lnTo>
                <a:lnTo>
                  <a:pt x="210718" y="3297"/>
                </a:lnTo>
                <a:lnTo>
                  <a:pt x="191094" y="7321"/>
                </a:lnTo>
                <a:lnTo>
                  <a:pt x="172053" y="12844"/>
                </a:lnTo>
                <a:lnTo>
                  <a:pt x="153662" y="19800"/>
                </a:lnTo>
                <a:lnTo>
                  <a:pt x="135984" y="28124"/>
                </a:lnTo>
                <a:lnTo>
                  <a:pt x="119087" y="37753"/>
                </a:lnTo>
                <a:lnTo>
                  <a:pt x="103034" y="48621"/>
                </a:lnTo>
                <a:lnTo>
                  <a:pt x="87891" y="60665"/>
                </a:lnTo>
                <a:lnTo>
                  <a:pt x="73723" y="73818"/>
                </a:lnTo>
                <a:lnTo>
                  <a:pt x="60595" y="88018"/>
                </a:lnTo>
                <a:lnTo>
                  <a:pt x="48572" y="103199"/>
                </a:lnTo>
                <a:lnTo>
                  <a:pt x="37720" y="119296"/>
                </a:lnTo>
                <a:lnTo>
                  <a:pt x="28104" y="136246"/>
                </a:lnTo>
                <a:lnTo>
                  <a:pt x="19788" y="153983"/>
                </a:lnTo>
                <a:lnTo>
                  <a:pt x="12838" y="172443"/>
                </a:lnTo>
                <a:lnTo>
                  <a:pt x="7319" y="191562"/>
                </a:lnTo>
                <a:lnTo>
                  <a:pt x="3296" y="211274"/>
                </a:lnTo>
                <a:lnTo>
                  <a:pt x="834" y="231515"/>
                </a:lnTo>
                <a:lnTo>
                  <a:pt x="0" y="252222"/>
                </a:lnTo>
                <a:lnTo>
                  <a:pt x="834" y="272928"/>
                </a:lnTo>
                <a:lnTo>
                  <a:pt x="3296" y="293169"/>
                </a:lnTo>
                <a:lnTo>
                  <a:pt x="7319" y="312881"/>
                </a:lnTo>
                <a:lnTo>
                  <a:pt x="12838" y="332000"/>
                </a:lnTo>
                <a:lnTo>
                  <a:pt x="19788" y="350460"/>
                </a:lnTo>
                <a:lnTo>
                  <a:pt x="28104" y="368197"/>
                </a:lnTo>
                <a:lnTo>
                  <a:pt x="37720" y="385147"/>
                </a:lnTo>
                <a:lnTo>
                  <a:pt x="48572" y="401244"/>
                </a:lnTo>
                <a:lnTo>
                  <a:pt x="60595" y="416425"/>
                </a:lnTo>
                <a:lnTo>
                  <a:pt x="73723" y="430625"/>
                </a:lnTo>
                <a:lnTo>
                  <a:pt x="87891" y="443778"/>
                </a:lnTo>
                <a:lnTo>
                  <a:pt x="103034" y="455822"/>
                </a:lnTo>
                <a:lnTo>
                  <a:pt x="119087" y="466690"/>
                </a:lnTo>
                <a:lnTo>
                  <a:pt x="135984" y="476319"/>
                </a:lnTo>
                <a:lnTo>
                  <a:pt x="153662" y="484643"/>
                </a:lnTo>
                <a:lnTo>
                  <a:pt x="172053" y="491599"/>
                </a:lnTo>
                <a:lnTo>
                  <a:pt x="191094" y="497122"/>
                </a:lnTo>
                <a:lnTo>
                  <a:pt x="210718" y="501146"/>
                </a:lnTo>
                <a:lnTo>
                  <a:pt x="230862" y="503608"/>
                </a:lnTo>
                <a:lnTo>
                  <a:pt x="251460" y="504444"/>
                </a:lnTo>
                <a:lnTo>
                  <a:pt x="272166" y="503608"/>
                </a:lnTo>
                <a:lnTo>
                  <a:pt x="292407" y="501146"/>
                </a:lnTo>
                <a:lnTo>
                  <a:pt x="312119" y="497122"/>
                </a:lnTo>
                <a:lnTo>
                  <a:pt x="331238" y="491599"/>
                </a:lnTo>
                <a:lnTo>
                  <a:pt x="349698" y="484643"/>
                </a:lnTo>
                <a:lnTo>
                  <a:pt x="367435" y="476319"/>
                </a:lnTo>
                <a:lnTo>
                  <a:pt x="384385" y="466690"/>
                </a:lnTo>
                <a:lnTo>
                  <a:pt x="400482" y="455822"/>
                </a:lnTo>
                <a:lnTo>
                  <a:pt x="415663" y="443778"/>
                </a:lnTo>
                <a:lnTo>
                  <a:pt x="429863" y="430625"/>
                </a:lnTo>
                <a:lnTo>
                  <a:pt x="443016" y="416425"/>
                </a:lnTo>
                <a:lnTo>
                  <a:pt x="455060" y="401244"/>
                </a:lnTo>
                <a:lnTo>
                  <a:pt x="465928" y="385147"/>
                </a:lnTo>
                <a:lnTo>
                  <a:pt x="475557" y="368197"/>
                </a:lnTo>
                <a:lnTo>
                  <a:pt x="483881" y="350460"/>
                </a:lnTo>
                <a:lnTo>
                  <a:pt x="490837" y="332000"/>
                </a:lnTo>
                <a:lnTo>
                  <a:pt x="496360" y="312881"/>
                </a:lnTo>
                <a:lnTo>
                  <a:pt x="500384" y="293169"/>
                </a:lnTo>
                <a:lnTo>
                  <a:pt x="502846" y="272928"/>
                </a:lnTo>
                <a:lnTo>
                  <a:pt x="503682" y="252222"/>
                </a:lnTo>
                <a:lnTo>
                  <a:pt x="502846" y="231515"/>
                </a:lnTo>
                <a:lnTo>
                  <a:pt x="500384" y="211274"/>
                </a:lnTo>
                <a:lnTo>
                  <a:pt x="496360" y="191562"/>
                </a:lnTo>
                <a:lnTo>
                  <a:pt x="490837" y="172443"/>
                </a:lnTo>
                <a:lnTo>
                  <a:pt x="483881" y="153983"/>
                </a:lnTo>
                <a:lnTo>
                  <a:pt x="475557" y="136246"/>
                </a:lnTo>
                <a:lnTo>
                  <a:pt x="465928" y="119296"/>
                </a:lnTo>
                <a:lnTo>
                  <a:pt x="455060" y="103199"/>
                </a:lnTo>
                <a:lnTo>
                  <a:pt x="443016" y="88018"/>
                </a:lnTo>
                <a:lnTo>
                  <a:pt x="429863" y="73818"/>
                </a:lnTo>
                <a:lnTo>
                  <a:pt x="415663" y="60665"/>
                </a:lnTo>
                <a:lnTo>
                  <a:pt x="400482" y="48621"/>
                </a:lnTo>
                <a:lnTo>
                  <a:pt x="384385" y="37753"/>
                </a:lnTo>
                <a:lnTo>
                  <a:pt x="367435" y="28124"/>
                </a:lnTo>
                <a:lnTo>
                  <a:pt x="349698" y="19800"/>
                </a:lnTo>
                <a:lnTo>
                  <a:pt x="331238" y="12844"/>
                </a:lnTo>
                <a:lnTo>
                  <a:pt x="312119" y="7321"/>
                </a:lnTo>
                <a:lnTo>
                  <a:pt x="292407" y="3297"/>
                </a:lnTo>
                <a:lnTo>
                  <a:pt x="272166" y="835"/>
                </a:lnTo>
                <a:lnTo>
                  <a:pt x="2514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43611" y="1267079"/>
            <a:ext cx="503681" cy="504444"/>
          </a:xfrm>
          <a:custGeom>
            <a:avLst/>
            <a:gdLst/>
            <a:ahLst/>
            <a:cxnLst/>
            <a:rect l="l" t="t" r="r" b="b"/>
            <a:pathLst>
              <a:path w="503682" h="504444">
                <a:moveTo>
                  <a:pt x="251460" y="0"/>
                </a:moveTo>
                <a:lnTo>
                  <a:pt x="230862" y="835"/>
                </a:lnTo>
                <a:lnTo>
                  <a:pt x="210718" y="3297"/>
                </a:lnTo>
                <a:lnTo>
                  <a:pt x="191094" y="7321"/>
                </a:lnTo>
                <a:lnTo>
                  <a:pt x="172053" y="12844"/>
                </a:lnTo>
                <a:lnTo>
                  <a:pt x="153662" y="19800"/>
                </a:lnTo>
                <a:lnTo>
                  <a:pt x="135984" y="28124"/>
                </a:lnTo>
                <a:lnTo>
                  <a:pt x="119087" y="37753"/>
                </a:lnTo>
                <a:lnTo>
                  <a:pt x="103034" y="48621"/>
                </a:lnTo>
                <a:lnTo>
                  <a:pt x="87891" y="60665"/>
                </a:lnTo>
                <a:lnTo>
                  <a:pt x="73723" y="73818"/>
                </a:lnTo>
                <a:lnTo>
                  <a:pt x="60595" y="88018"/>
                </a:lnTo>
                <a:lnTo>
                  <a:pt x="48572" y="103199"/>
                </a:lnTo>
                <a:lnTo>
                  <a:pt x="37720" y="119296"/>
                </a:lnTo>
                <a:lnTo>
                  <a:pt x="28104" y="136246"/>
                </a:lnTo>
                <a:lnTo>
                  <a:pt x="19788" y="153983"/>
                </a:lnTo>
                <a:lnTo>
                  <a:pt x="12838" y="172443"/>
                </a:lnTo>
                <a:lnTo>
                  <a:pt x="7319" y="191562"/>
                </a:lnTo>
                <a:lnTo>
                  <a:pt x="3296" y="211274"/>
                </a:lnTo>
                <a:lnTo>
                  <a:pt x="834" y="231515"/>
                </a:lnTo>
                <a:lnTo>
                  <a:pt x="0" y="252222"/>
                </a:lnTo>
                <a:lnTo>
                  <a:pt x="834" y="272928"/>
                </a:lnTo>
                <a:lnTo>
                  <a:pt x="3296" y="293169"/>
                </a:lnTo>
                <a:lnTo>
                  <a:pt x="7319" y="312881"/>
                </a:lnTo>
                <a:lnTo>
                  <a:pt x="12838" y="332000"/>
                </a:lnTo>
                <a:lnTo>
                  <a:pt x="19788" y="350460"/>
                </a:lnTo>
                <a:lnTo>
                  <a:pt x="28104" y="368197"/>
                </a:lnTo>
                <a:lnTo>
                  <a:pt x="37720" y="385147"/>
                </a:lnTo>
                <a:lnTo>
                  <a:pt x="48572" y="401244"/>
                </a:lnTo>
                <a:lnTo>
                  <a:pt x="60595" y="416425"/>
                </a:lnTo>
                <a:lnTo>
                  <a:pt x="73723" y="430625"/>
                </a:lnTo>
                <a:lnTo>
                  <a:pt x="87891" y="443778"/>
                </a:lnTo>
                <a:lnTo>
                  <a:pt x="103034" y="455822"/>
                </a:lnTo>
                <a:lnTo>
                  <a:pt x="119087" y="466690"/>
                </a:lnTo>
                <a:lnTo>
                  <a:pt x="135984" y="476319"/>
                </a:lnTo>
                <a:lnTo>
                  <a:pt x="153662" y="484643"/>
                </a:lnTo>
                <a:lnTo>
                  <a:pt x="172053" y="491599"/>
                </a:lnTo>
                <a:lnTo>
                  <a:pt x="191094" y="497122"/>
                </a:lnTo>
                <a:lnTo>
                  <a:pt x="210718" y="501146"/>
                </a:lnTo>
                <a:lnTo>
                  <a:pt x="230862" y="503608"/>
                </a:lnTo>
                <a:lnTo>
                  <a:pt x="251460" y="504444"/>
                </a:lnTo>
                <a:lnTo>
                  <a:pt x="272166" y="503608"/>
                </a:lnTo>
                <a:lnTo>
                  <a:pt x="292407" y="501146"/>
                </a:lnTo>
                <a:lnTo>
                  <a:pt x="312119" y="497122"/>
                </a:lnTo>
                <a:lnTo>
                  <a:pt x="331238" y="491599"/>
                </a:lnTo>
                <a:lnTo>
                  <a:pt x="349698" y="484643"/>
                </a:lnTo>
                <a:lnTo>
                  <a:pt x="367435" y="476319"/>
                </a:lnTo>
                <a:lnTo>
                  <a:pt x="384385" y="466690"/>
                </a:lnTo>
                <a:lnTo>
                  <a:pt x="400482" y="455822"/>
                </a:lnTo>
                <a:lnTo>
                  <a:pt x="415663" y="443778"/>
                </a:lnTo>
                <a:lnTo>
                  <a:pt x="429863" y="430625"/>
                </a:lnTo>
                <a:lnTo>
                  <a:pt x="443016" y="416425"/>
                </a:lnTo>
                <a:lnTo>
                  <a:pt x="455060" y="401244"/>
                </a:lnTo>
                <a:lnTo>
                  <a:pt x="465928" y="385147"/>
                </a:lnTo>
                <a:lnTo>
                  <a:pt x="475557" y="368197"/>
                </a:lnTo>
                <a:lnTo>
                  <a:pt x="483881" y="350460"/>
                </a:lnTo>
                <a:lnTo>
                  <a:pt x="490837" y="332000"/>
                </a:lnTo>
                <a:lnTo>
                  <a:pt x="496360" y="312881"/>
                </a:lnTo>
                <a:lnTo>
                  <a:pt x="500384" y="293169"/>
                </a:lnTo>
                <a:lnTo>
                  <a:pt x="502846" y="272928"/>
                </a:lnTo>
                <a:lnTo>
                  <a:pt x="503682" y="252222"/>
                </a:lnTo>
                <a:lnTo>
                  <a:pt x="502846" y="231515"/>
                </a:lnTo>
                <a:lnTo>
                  <a:pt x="500384" y="211274"/>
                </a:lnTo>
                <a:lnTo>
                  <a:pt x="496360" y="191562"/>
                </a:lnTo>
                <a:lnTo>
                  <a:pt x="490837" y="172443"/>
                </a:lnTo>
                <a:lnTo>
                  <a:pt x="483881" y="153983"/>
                </a:lnTo>
                <a:lnTo>
                  <a:pt x="475557" y="136246"/>
                </a:lnTo>
                <a:lnTo>
                  <a:pt x="465928" y="119296"/>
                </a:lnTo>
                <a:lnTo>
                  <a:pt x="455060" y="103199"/>
                </a:lnTo>
                <a:lnTo>
                  <a:pt x="443016" y="88018"/>
                </a:lnTo>
                <a:lnTo>
                  <a:pt x="429863" y="73818"/>
                </a:lnTo>
                <a:lnTo>
                  <a:pt x="415663" y="60665"/>
                </a:lnTo>
                <a:lnTo>
                  <a:pt x="400482" y="48621"/>
                </a:lnTo>
                <a:lnTo>
                  <a:pt x="384385" y="37753"/>
                </a:lnTo>
                <a:lnTo>
                  <a:pt x="367435" y="28124"/>
                </a:lnTo>
                <a:lnTo>
                  <a:pt x="349698" y="19800"/>
                </a:lnTo>
                <a:lnTo>
                  <a:pt x="331238" y="12844"/>
                </a:lnTo>
                <a:lnTo>
                  <a:pt x="312119" y="7321"/>
                </a:lnTo>
                <a:lnTo>
                  <a:pt x="292407" y="3297"/>
                </a:lnTo>
                <a:lnTo>
                  <a:pt x="272166" y="835"/>
                </a:lnTo>
                <a:lnTo>
                  <a:pt x="25146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60019" y="1482725"/>
            <a:ext cx="502919" cy="504444"/>
          </a:xfrm>
          <a:custGeom>
            <a:avLst/>
            <a:gdLst/>
            <a:ahLst/>
            <a:cxnLst/>
            <a:rect l="l" t="t" r="r" b="b"/>
            <a:pathLst>
              <a:path w="502920" h="504444">
                <a:moveTo>
                  <a:pt x="251459" y="0"/>
                </a:moveTo>
                <a:lnTo>
                  <a:pt x="230759" y="835"/>
                </a:lnTo>
                <a:lnTo>
                  <a:pt x="210533" y="3297"/>
                </a:lnTo>
                <a:lnTo>
                  <a:pt x="190846" y="7321"/>
                </a:lnTo>
                <a:lnTo>
                  <a:pt x="171760" y="12844"/>
                </a:lnTo>
                <a:lnTo>
                  <a:pt x="153340" y="19800"/>
                </a:lnTo>
                <a:lnTo>
                  <a:pt x="135648" y="28124"/>
                </a:lnTo>
                <a:lnTo>
                  <a:pt x="118749" y="37753"/>
                </a:lnTo>
                <a:lnTo>
                  <a:pt x="102705" y="48621"/>
                </a:lnTo>
                <a:lnTo>
                  <a:pt x="87580" y="60665"/>
                </a:lnTo>
                <a:lnTo>
                  <a:pt x="73437" y="73818"/>
                </a:lnTo>
                <a:lnTo>
                  <a:pt x="60340" y="88018"/>
                </a:lnTo>
                <a:lnTo>
                  <a:pt x="48353" y="103199"/>
                </a:lnTo>
                <a:lnTo>
                  <a:pt x="37538" y="119296"/>
                </a:lnTo>
                <a:lnTo>
                  <a:pt x="27960" y="136246"/>
                </a:lnTo>
                <a:lnTo>
                  <a:pt x="19681" y="153983"/>
                </a:lnTo>
                <a:lnTo>
                  <a:pt x="12765" y="172443"/>
                </a:lnTo>
                <a:lnTo>
                  <a:pt x="7275" y="191562"/>
                </a:lnTo>
                <a:lnTo>
                  <a:pt x="3275" y="211274"/>
                </a:lnTo>
                <a:lnTo>
                  <a:pt x="829" y="231515"/>
                </a:lnTo>
                <a:lnTo>
                  <a:pt x="0" y="252222"/>
                </a:lnTo>
                <a:lnTo>
                  <a:pt x="829" y="272928"/>
                </a:lnTo>
                <a:lnTo>
                  <a:pt x="3275" y="293169"/>
                </a:lnTo>
                <a:lnTo>
                  <a:pt x="7275" y="312881"/>
                </a:lnTo>
                <a:lnTo>
                  <a:pt x="12765" y="332000"/>
                </a:lnTo>
                <a:lnTo>
                  <a:pt x="19681" y="350460"/>
                </a:lnTo>
                <a:lnTo>
                  <a:pt x="27960" y="368197"/>
                </a:lnTo>
                <a:lnTo>
                  <a:pt x="37538" y="385147"/>
                </a:lnTo>
                <a:lnTo>
                  <a:pt x="48353" y="401244"/>
                </a:lnTo>
                <a:lnTo>
                  <a:pt x="60340" y="416425"/>
                </a:lnTo>
                <a:lnTo>
                  <a:pt x="73437" y="430625"/>
                </a:lnTo>
                <a:lnTo>
                  <a:pt x="87580" y="443778"/>
                </a:lnTo>
                <a:lnTo>
                  <a:pt x="102705" y="455822"/>
                </a:lnTo>
                <a:lnTo>
                  <a:pt x="118749" y="466690"/>
                </a:lnTo>
                <a:lnTo>
                  <a:pt x="135648" y="476319"/>
                </a:lnTo>
                <a:lnTo>
                  <a:pt x="153340" y="484643"/>
                </a:lnTo>
                <a:lnTo>
                  <a:pt x="171760" y="491599"/>
                </a:lnTo>
                <a:lnTo>
                  <a:pt x="190846" y="497122"/>
                </a:lnTo>
                <a:lnTo>
                  <a:pt x="210533" y="501146"/>
                </a:lnTo>
                <a:lnTo>
                  <a:pt x="230759" y="503608"/>
                </a:lnTo>
                <a:lnTo>
                  <a:pt x="251459" y="504444"/>
                </a:lnTo>
                <a:lnTo>
                  <a:pt x="272057" y="503608"/>
                </a:lnTo>
                <a:lnTo>
                  <a:pt x="292201" y="501146"/>
                </a:lnTo>
                <a:lnTo>
                  <a:pt x="311825" y="497122"/>
                </a:lnTo>
                <a:lnTo>
                  <a:pt x="330866" y="491599"/>
                </a:lnTo>
                <a:lnTo>
                  <a:pt x="349257" y="484643"/>
                </a:lnTo>
                <a:lnTo>
                  <a:pt x="366935" y="476319"/>
                </a:lnTo>
                <a:lnTo>
                  <a:pt x="383832" y="466690"/>
                </a:lnTo>
                <a:lnTo>
                  <a:pt x="399885" y="455822"/>
                </a:lnTo>
                <a:lnTo>
                  <a:pt x="415028" y="443778"/>
                </a:lnTo>
                <a:lnTo>
                  <a:pt x="429196" y="430625"/>
                </a:lnTo>
                <a:lnTo>
                  <a:pt x="442324" y="416425"/>
                </a:lnTo>
                <a:lnTo>
                  <a:pt x="454347" y="401244"/>
                </a:lnTo>
                <a:lnTo>
                  <a:pt x="465199" y="385147"/>
                </a:lnTo>
                <a:lnTo>
                  <a:pt x="474815" y="368197"/>
                </a:lnTo>
                <a:lnTo>
                  <a:pt x="483131" y="350460"/>
                </a:lnTo>
                <a:lnTo>
                  <a:pt x="490081" y="332000"/>
                </a:lnTo>
                <a:lnTo>
                  <a:pt x="495600" y="312881"/>
                </a:lnTo>
                <a:lnTo>
                  <a:pt x="499623" y="293169"/>
                </a:lnTo>
                <a:lnTo>
                  <a:pt x="502085" y="272928"/>
                </a:lnTo>
                <a:lnTo>
                  <a:pt x="502919" y="252222"/>
                </a:lnTo>
                <a:lnTo>
                  <a:pt x="502085" y="231515"/>
                </a:lnTo>
                <a:lnTo>
                  <a:pt x="499623" y="211274"/>
                </a:lnTo>
                <a:lnTo>
                  <a:pt x="495600" y="191562"/>
                </a:lnTo>
                <a:lnTo>
                  <a:pt x="490081" y="172443"/>
                </a:lnTo>
                <a:lnTo>
                  <a:pt x="483131" y="153983"/>
                </a:lnTo>
                <a:lnTo>
                  <a:pt x="474815" y="136246"/>
                </a:lnTo>
                <a:lnTo>
                  <a:pt x="465199" y="119296"/>
                </a:lnTo>
                <a:lnTo>
                  <a:pt x="454347" y="103199"/>
                </a:lnTo>
                <a:lnTo>
                  <a:pt x="442324" y="88018"/>
                </a:lnTo>
                <a:lnTo>
                  <a:pt x="429196" y="73818"/>
                </a:lnTo>
                <a:lnTo>
                  <a:pt x="415028" y="60665"/>
                </a:lnTo>
                <a:lnTo>
                  <a:pt x="399885" y="48621"/>
                </a:lnTo>
                <a:lnTo>
                  <a:pt x="383832" y="37753"/>
                </a:lnTo>
                <a:lnTo>
                  <a:pt x="366935" y="28124"/>
                </a:lnTo>
                <a:lnTo>
                  <a:pt x="349257" y="19800"/>
                </a:lnTo>
                <a:lnTo>
                  <a:pt x="330866" y="12844"/>
                </a:lnTo>
                <a:lnTo>
                  <a:pt x="311825" y="7321"/>
                </a:lnTo>
                <a:lnTo>
                  <a:pt x="292201" y="3297"/>
                </a:lnTo>
                <a:lnTo>
                  <a:pt x="272057" y="835"/>
                </a:lnTo>
                <a:lnTo>
                  <a:pt x="2514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60019" y="1482725"/>
            <a:ext cx="502919" cy="504444"/>
          </a:xfrm>
          <a:custGeom>
            <a:avLst/>
            <a:gdLst/>
            <a:ahLst/>
            <a:cxnLst/>
            <a:rect l="l" t="t" r="r" b="b"/>
            <a:pathLst>
              <a:path w="502920" h="504444">
                <a:moveTo>
                  <a:pt x="251459" y="0"/>
                </a:moveTo>
                <a:lnTo>
                  <a:pt x="230759" y="835"/>
                </a:lnTo>
                <a:lnTo>
                  <a:pt x="210533" y="3297"/>
                </a:lnTo>
                <a:lnTo>
                  <a:pt x="190846" y="7321"/>
                </a:lnTo>
                <a:lnTo>
                  <a:pt x="171760" y="12844"/>
                </a:lnTo>
                <a:lnTo>
                  <a:pt x="153340" y="19800"/>
                </a:lnTo>
                <a:lnTo>
                  <a:pt x="135648" y="28124"/>
                </a:lnTo>
                <a:lnTo>
                  <a:pt x="118749" y="37753"/>
                </a:lnTo>
                <a:lnTo>
                  <a:pt x="102705" y="48621"/>
                </a:lnTo>
                <a:lnTo>
                  <a:pt x="87580" y="60665"/>
                </a:lnTo>
                <a:lnTo>
                  <a:pt x="73437" y="73818"/>
                </a:lnTo>
                <a:lnTo>
                  <a:pt x="60340" y="88018"/>
                </a:lnTo>
                <a:lnTo>
                  <a:pt x="48353" y="103199"/>
                </a:lnTo>
                <a:lnTo>
                  <a:pt x="37538" y="119296"/>
                </a:lnTo>
                <a:lnTo>
                  <a:pt x="27960" y="136246"/>
                </a:lnTo>
                <a:lnTo>
                  <a:pt x="19681" y="153983"/>
                </a:lnTo>
                <a:lnTo>
                  <a:pt x="12765" y="172443"/>
                </a:lnTo>
                <a:lnTo>
                  <a:pt x="7275" y="191562"/>
                </a:lnTo>
                <a:lnTo>
                  <a:pt x="3275" y="211274"/>
                </a:lnTo>
                <a:lnTo>
                  <a:pt x="829" y="231515"/>
                </a:lnTo>
                <a:lnTo>
                  <a:pt x="0" y="252222"/>
                </a:lnTo>
                <a:lnTo>
                  <a:pt x="829" y="272928"/>
                </a:lnTo>
                <a:lnTo>
                  <a:pt x="3275" y="293169"/>
                </a:lnTo>
                <a:lnTo>
                  <a:pt x="7275" y="312881"/>
                </a:lnTo>
                <a:lnTo>
                  <a:pt x="12765" y="332000"/>
                </a:lnTo>
                <a:lnTo>
                  <a:pt x="19681" y="350460"/>
                </a:lnTo>
                <a:lnTo>
                  <a:pt x="27960" y="368197"/>
                </a:lnTo>
                <a:lnTo>
                  <a:pt x="37538" y="385147"/>
                </a:lnTo>
                <a:lnTo>
                  <a:pt x="48353" y="401244"/>
                </a:lnTo>
                <a:lnTo>
                  <a:pt x="60340" y="416425"/>
                </a:lnTo>
                <a:lnTo>
                  <a:pt x="73437" y="430625"/>
                </a:lnTo>
                <a:lnTo>
                  <a:pt x="87580" y="443778"/>
                </a:lnTo>
                <a:lnTo>
                  <a:pt x="102705" y="455822"/>
                </a:lnTo>
                <a:lnTo>
                  <a:pt x="118749" y="466690"/>
                </a:lnTo>
                <a:lnTo>
                  <a:pt x="135648" y="476319"/>
                </a:lnTo>
                <a:lnTo>
                  <a:pt x="153340" y="484643"/>
                </a:lnTo>
                <a:lnTo>
                  <a:pt x="171760" y="491599"/>
                </a:lnTo>
                <a:lnTo>
                  <a:pt x="190846" y="497122"/>
                </a:lnTo>
                <a:lnTo>
                  <a:pt x="210533" y="501146"/>
                </a:lnTo>
                <a:lnTo>
                  <a:pt x="230759" y="503608"/>
                </a:lnTo>
                <a:lnTo>
                  <a:pt x="251459" y="504444"/>
                </a:lnTo>
                <a:lnTo>
                  <a:pt x="272057" y="503608"/>
                </a:lnTo>
                <a:lnTo>
                  <a:pt x="292201" y="501146"/>
                </a:lnTo>
                <a:lnTo>
                  <a:pt x="311825" y="497122"/>
                </a:lnTo>
                <a:lnTo>
                  <a:pt x="330866" y="491599"/>
                </a:lnTo>
                <a:lnTo>
                  <a:pt x="349257" y="484643"/>
                </a:lnTo>
                <a:lnTo>
                  <a:pt x="366935" y="476319"/>
                </a:lnTo>
                <a:lnTo>
                  <a:pt x="383832" y="466690"/>
                </a:lnTo>
                <a:lnTo>
                  <a:pt x="399885" y="455822"/>
                </a:lnTo>
                <a:lnTo>
                  <a:pt x="415028" y="443778"/>
                </a:lnTo>
                <a:lnTo>
                  <a:pt x="429196" y="430625"/>
                </a:lnTo>
                <a:lnTo>
                  <a:pt x="442324" y="416425"/>
                </a:lnTo>
                <a:lnTo>
                  <a:pt x="454347" y="401244"/>
                </a:lnTo>
                <a:lnTo>
                  <a:pt x="465199" y="385147"/>
                </a:lnTo>
                <a:lnTo>
                  <a:pt x="474815" y="368197"/>
                </a:lnTo>
                <a:lnTo>
                  <a:pt x="483131" y="350460"/>
                </a:lnTo>
                <a:lnTo>
                  <a:pt x="490081" y="332000"/>
                </a:lnTo>
                <a:lnTo>
                  <a:pt x="495600" y="312881"/>
                </a:lnTo>
                <a:lnTo>
                  <a:pt x="499623" y="293169"/>
                </a:lnTo>
                <a:lnTo>
                  <a:pt x="502085" y="272928"/>
                </a:lnTo>
                <a:lnTo>
                  <a:pt x="502919" y="252222"/>
                </a:lnTo>
                <a:lnTo>
                  <a:pt x="502085" y="231515"/>
                </a:lnTo>
                <a:lnTo>
                  <a:pt x="499623" y="211274"/>
                </a:lnTo>
                <a:lnTo>
                  <a:pt x="495600" y="191562"/>
                </a:lnTo>
                <a:lnTo>
                  <a:pt x="490081" y="172443"/>
                </a:lnTo>
                <a:lnTo>
                  <a:pt x="483131" y="153983"/>
                </a:lnTo>
                <a:lnTo>
                  <a:pt x="474815" y="136246"/>
                </a:lnTo>
                <a:lnTo>
                  <a:pt x="465199" y="119296"/>
                </a:lnTo>
                <a:lnTo>
                  <a:pt x="454347" y="103199"/>
                </a:lnTo>
                <a:lnTo>
                  <a:pt x="442324" y="88018"/>
                </a:lnTo>
                <a:lnTo>
                  <a:pt x="429196" y="73818"/>
                </a:lnTo>
                <a:lnTo>
                  <a:pt x="415028" y="60665"/>
                </a:lnTo>
                <a:lnTo>
                  <a:pt x="399885" y="48621"/>
                </a:lnTo>
                <a:lnTo>
                  <a:pt x="383832" y="37753"/>
                </a:lnTo>
                <a:lnTo>
                  <a:pt x="366935" y="28124"/>
                </a:lnTo>
                <a:lnTo>
                  <a:pt x="349257" y="19800"/>
                </a:lnTo>
                <a:lnTo>
                  <a:pt x="330866" y="12844"/>
                </a:lnTo>
                <a:lnTo>
                  <a:pt x="311825" y="7321"/>
                </a:lnTo>
                <a:lnTo>
                  <a:pt x="292201" y="3297"/>
                </a:lnTo>
                <a:lnTo>
                  <a:pt x="272057" y="835"/>
                </a:lnTo>
                <a:lnTo>
                  <a:pt x="251459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4143" y="32575"/>
            <a:ext cx="3208098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Бензодиазепины.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2094" y="32575"/>
            <a:ext cx="3702023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Механизм </a:t>
            </a:r>
            <a:r>
              <a:rPr sz="2800" b="1" spc="-9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ействи</a:t>
            </a:r>
            <a:r>
              <a:rPr sz="2800" b="1" spc="-4" dirty="0" smtClean="0">
                <a:solidFill>
                  <a:srgbClr val="FFCCFF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0755" y="827611"/>
            <a:ext cx="339265" cy="255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0FF00"/>
                </a:solidFill>
                <a:latin typeface="Arial"/>
                <a:cs typeface="Arial"/>
              </a:rPr>
              <a:t>Cl</a:t>
            </a:r>
            <a:r>
              <a:rPr sz="1800" b="1" spc="0" baseline="24156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3055" y="1043257"/>
            <a:ext cx="339265" cy="255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0FF00"/>
                </a:solidFill>
                <a:latin typeface="Arial"/>
                <a:cs typeface="Arial"/>
              </a:rPr>
              <a:t>Cl</a:t>
            </a:r>
            <a:r>
              <a:rPr sz="1800" b="1" spc="0" baseline="24156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8041" y="1188037"/>
            <a:ext cx="339265" cy="255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0FF00"/>
                </a:solidFill>
                <a:latin typeface="Arial"/>
                <a:cs typeface="Arial"/>
              </a:rPr>
              <a:t>Cl</a:t>
            </a:r>
            <a:r>
              <a:rPr sz="1800" b="1" spc="0" baseline="24156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577" y="1210111"/>
            <a:ext cx="2021463" cy="1077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179" marR="68506" algn="ctr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0FF00"/>
                </a:solidFill>
                <a:latin typeface="Arial"/>
                <a:cs typeface="Arial"/>
              </a:rPr>
              <a:t>Бензодиазепин-</a:t>
            </a:r>
            <a:endParaRPr sz="1800">
              <a:latin typeface="Arial"/>
              <a:cs typeface="Arial"/>
            </a:endParaRPr>
          </a:p>
          <a:p>
            <a:pPr indent="687" algn="ctr">
              <a:lnSpc>
                <a:spcPct val="100137"/>
              </a:lnSpc>
            </a:pPr>
            <a:r>
              <a:rPr sz="1800" b="1" spc="0" dirty="0" smtClean="0">
                <a:solidFill>
                  <a:srgbClr val="00FF00"/>
                </a:solidFill>
                <a:latin typeface="Arial"/>
                <a:cs typeface="Arial"/>
              </a:rPr>
              <a:t>барбитуратн</a:t>
            </a:r>
            <a:r>
              <a:rPr sz="1800" b="1" spc="-4" dirty="0" smtClean="0">
                <a:solidFill>
                  <a:srgbClr val="00FF00"/>
                </a:solidFill>
                <a:latin typeface="Arial"/>
                <a:cs typeface="Arial"/>
              </a:rPr>
              <a:t>о</a:t>
            </a:r>
            <a:r>
              <a:rPr sz="1800" b="1" spc="0" dirty="0" smtClean="0">
                <a:solidFill>
                  <a:srgbClr val="00FF00"/>
                </a:solidFill>
                <a:latin typeface="Arial"/>
                <a:cs typeface="Arial"/>
              </a:rPr>
              <a:t>- ГАМК</a:t>
            </a:r>
            <a:r>
              <a:rPr sz="1800" b="1" spc="4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r>
              <a:rPr sz="1800" b="1" spc="0" dirty="0" smtClean="0">
                <a:solidFill>
                  <a:srgbClr val="00FF00"/>
                </a:solidFill>
                <a:latin typeface="Arial"/>
                <a:cs typeface="Arial"/>
              </a:rPr>
              <a:t>эргический комплекс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8701" y="1258903"/>
            <a:ext cx="339278" cy="255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0FF00"/>
                </a:solidFill>
                <a:latin typeface="Arial"/>
                <a:cs typeface="Arial"/>
              </a:rPr>
              <a:t>Cl</a:t>
            </a:r>
            <a:r>
              <a:rPr sz="1800" b="1" spc="0" baseline="24156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3675" y="1403683"/>
            <a:ext cx="555686" cy="471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515">
              <a:lnSpc>
                <a:spcPts val="1875"/>
              </a:lnSpc>
              <a:spcBef>
                <a:spcPts val="93"/>
              </a:spcBef>
            </a:pPr>
            <a:r>
              <a:rPr sz="2700" b="1" spc="0" baseline="-1610" dirty="0" smtClean="0">
                <a:solidFill>
                  <a:srgbClr val="00FF00"/>
                </a:solidFill>
                <a:latin typeface="Arial"/>
                <a:cs typeface="Arial"/>
              </a:rPr>
              <a:t>Cl</a:t>
            </a:r>
            <a:r>
              <a:rPr sz="1800" b="1" spc="0" baseline="21740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229120">
              <a:lnSpc>
                <a:spcPts val="1775"/>
              </a:lnSpc>
            </a:pPr>
            <a:r>
              <a:rPr sz="2700" b="1" spc="0" baseline="1610" dirty="0" smtClean="0">
                <a:solidFill>
                  <a:srgbClr val="00FF00"/>
                </a:solidFill>
                <a:latin typeface="Arial"/>
                <a:cs typeface="Arial"/>
              </a:rPr>
              <a:t>Cl</a:t>
            </a:r>
            <a:r>
              <a:rPr sz="1800" b="1" spc="0" baseline="24156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4347" y="1476835"/>
            <a:ext cx="555673" cy="469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515">
              <a:lnSpc>
                <a:spcPts val="1870"/>
              </a:lnSpc>
              <a:spcBef>
                <a:spcPts val="93"/>
              </a:spcBef>
            </a:pPr>
            <a:r>
              <a:rPr sz="2700" b="1" spc="0" baseline="-3220" dirty="0" smtClean="0">
                <a:solidFill>
                  <a:srgbClr val="00FF00"/>
                </a:solidFill>
                <a:latin typeface="Arial"/>
                <a:cs typeface="Arial"/>
              </a:rPr>
              <a:t>Cl</a:t>
            </a:r>
            <a:r>
              <a:rPr sz="1800" b="1" spc="0" baseline="19325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229107">
              <a:lnSpc>
                <a:spcPts val="1770"/>
              </a:lnSpc>
            </a:pPr>
            <a:r>
              <a:rPr sz="2700" b="1" spc="0" baseline="1610" dirty="0" smtClean="0">
                <a:solidFill>
                  <a:srgbClr val="00FF00"/>
                </a:solidFill>
                <a:latin typeface="Arial"/>
                <a:cs typeface="Arial"/>
              </a:rPr>
              <a:t>Cl</a:t>
            </a:r>
            <a:r>
              <a:rPr sz="1800" b="1" spc="0" baseline="26572" dirty="0" smtClean="0">
                <a:solidFill>
                  <a:srgbClr val="00FF00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1899" y="2329489"/>
            <a:ext cx="1302496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42" marR="248852" algn="ctr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ГАМК -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500" y="3748333"/>
            <a:ext cx="1292366" cy="803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941" marR="224777" algn="ctr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Барб</a:t>
            </a:r>
            <a:r>
              <a:rPr sz="1800" b="1" spc="9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indent="-502" algn="ctr">
              <a:lnSpc>
                <a:spcPct val="100233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туровые рецепторы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7131" y="3821485"/>
            <a:ext cx="1314230" cy="803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819" marR="2673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Бензодиа-</a:t>
            </a:r>
            <a:endParaRPr sz="1800">
              <a:latin typeface="Arial"/>
              <a:cs typeface="Arial"/>
            </a:endParaRPr>
          </a:p>
          <a:p>
            <a:pPr marL="14300" indent="-1600">
              <a:lnSpc>
                <a:spcPct val="100233"/>
              </a:lnSpc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зепиновые рецепторы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9117" y="4617946"/>
            <a:ext cx="516367" cy="389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35"/>
              </a:lnSpc>
              <a:spcBef>
                <a:spcPts val="15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Сl</a:t>
            </a:r>
            <a:r>
              <a:rPr sz="2850" b="1" spc="0" baseline="2441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3841" y="6454957"/>
            <a:ext cx="182644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Хлорный кан</a:t>
            </a:r>
            <a:r>
              <a:rPr sz="18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1800" b="1" spc="0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1320000">
            <a:off x="7060080" y="6168767"/>
            <a:ext cx="1344449" cy="153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5"/>
              </a:lnSpc>
              <a:spcBef>
                <a:spcPts val="60"/>
              </a:spcBef>
            </a:pPr>
            <a:r>
              <a:rPr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200" b="1" spc="-9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4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200" b="1" spc="-14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spc="-4" baseline="-2415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9" baseline="-2415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0" baseline="-2415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9" baseline="-2415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14" baseline="-2415" dirty="0" smtClean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spc="-9" baseline="-2415" dirty="0" smtClean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4" baseline="-2415" dirty="0" smtClean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spc="-9" baseline="-2415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4" baseline="-2415" dirty="0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spc="0" baseline="-2415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96067" y="906653"/>
            <a:ext cx="791717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1"/>
              </a:spcBef>
            </a:pPr>
            <a:endParaRPr sz="550"/>
          </a:p>
          <a:p>
            <a:pPr marL="83807">
              <a:lnSpc>
                <a:spcPct val="95825"/>
              </a:lnSpc>
              <a:spcBef>
                <a:spcPts val="2000"/>
              </a:spcBef>
            </a:pPr>
            <a:r>
              <a:rPr sz="1800" b="1" spc="0" dirty="0" smtClean="0">
                <a:solidFill>
                  <a:srgbClr val="0000FF"/>
                </a:solidFill>
                <a:latin typeface="Arial"/>
                <a:cs typeface="Arial"/>
              </a:rPr>
              <a:t>ГАМК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0367" y="128220"/>
            <a:ext cx="8138291" cy="6541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9691" marR="48073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Механизм</a:t>
            </a:r>
            <a:r>
              <a:rPr sz="3200" b="1" spc="-158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действия анксиолитиков</a:t>
            </a:r>
            <a:endParaRPr sz="3200">
              <a:latin typeface="Arial"/>
              <a:cs typeface="Arial"/>
            </a:endParaRPr>
          </a:p>
          <a:p>
            <a:pPr marL="14077" marR="34337" indent="-609">
              <a:lnSpc>
                <a:spcPts val="2759"/>
              </a:lnSpc>
              <a:spcBef>
                <a:spcPts val="2990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Амизил</a:t>
            </a:r>
            <a:r>
              <a:rPr sz="2400" b="1" i="1" spc="-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–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блокирует центральные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endParaRPr sz="2400">
              <a:latin typeface="Arial"/>
              <a:cs typeface="Arial"/>
            </a:endParaRPr>
          </a:p>
          <a:p>
            <a:pPr marL="14077" marR="3433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холинорецепторы ретикулярной формации </a:t>
            </a:r>
            <a:endParaRPr sz="2400">
              <a:latin typeface="Arial"/>
              <a:cs typeface="Arial"/>
            </a:endParaRPr>
          </a:p>
          <a:p>
            <a:pPr marL="14077" marR="3433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головного мозга в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езультате происходит угнетение </a:t>
            </a:r>
            <a:endParaRPr sz="2400">
              <a:latin typeface="Arial"/>
              <a:cs typeface="Arial"/>
            </a:endParaRPr>
          </a:p>
          <a:p>
            <a:pPr marL="14077" marR="3433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нейрональной активности 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устраняется тревог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>
              <a:latin typeface="Arial"/>
              <a:cs typeface="Arial"/>
            </a:endParaRPr>
          </a:p>
          <a:p>
            <a:pPr marL="14077" marR="34337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страх, напряженность.</a:t>
            </a:r>
            <a:endParaRPr sz="2400">
              <a:latin typeface="Arial"/>
              <a:cs typeface="Arial"/>
            </a:endParaRPr>
          </a:p>
          <a:p>
            <a:pPr marL="12700" marR="311856" indent="2292">
              <a:lnSpc>
                <a:spcPts val="2759"/>
              </a:lnSpc>
              <a:spcBef>
                <a:spcPts val="146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Буспирон –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препарат стимулирует серотониновые </a:t>
            </a:r>
            <a:endParaRPr sz="2400">
              <a:latin typeface="Arial"/>
              <a:cs typeface="Arial"/>
            </a:endParaRPr>
          </a:p>
          <a:p>
            <a:pPr marL="12700" marR="311856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рецепторы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-Н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b="1" spc="-4" baseline="-2174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400" b="1" spc="0" baseline="-21740" dirty="0" smtClean="0">
                <a:solidFill>
                  <a:srgbClr val="FFFF00"/>
                </a:solidFill>
                <a:latin typeface="Arial"/>
                <a:cs typeface="Arial"/>
              </a:rPr>
              <a:t>-А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не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взаимодействует с ГАМ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 бензодиазепиновым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омплексо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действии </a:t>
            </a:r>
            <a:endParaRPr sz="2400">
              <a:latin typeface="Arial"/>
              <a:cs typeface="Arial"/>
            </a:endParaRPr>
          </a:p>
          <a:p>
            <a:pPr marL="12700" marR="311856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буспирона на серотониновые ауторецепторы </a:t>
            </a:r>
            <a:endParaRPr sz="2400">
              <a:latin typeface="Arial"/>
              <a:cs typeface="Arial"/>
            </a:endParaRPr>
          </a:p>
          <a:p>
            <a:pPr marL="12700" marR="311856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снижается функциональная активность </a:t>
            </a:r>
            <a:endParaRPr sz="2400">
              <a:latin typeface="Arial"/>
              <a:cs typeface="Arial"/>
            </a:endParaRPr>
          </a:p>
          <a:p>
            <a:pPr marL="12700" marR="311856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серотонинергических нейронов ядер шва и </a:t>
            </a:r>
            <a:endParaRPr sz="2400">
              <a:latin typeface="Arial"/>
              <a:cs typeface="Arial"/>
            </a:endParaRPr>
          </a:p>
          <a:p>
            <a:pPr marL="12700" marR="311856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лимбической систем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что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с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опровождается </a:t>
            </a:r>
            <a:endParaRPr sz="2400">
              <a:latin typeface="Arial"/>
              <a:cs typeface="Arial"/>
            </a:endParaRPr>
          </a:p>
          <a:p>
            <a:pPr marL="12700" marR="311856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противотревожным эффекто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3004" indent="0">
              <a:lnSpc>
                <a:spcPts val="2759"/>
              </a:lnSpc>
              <a:spcBef>
                <a:spcPts val="128"/>
              </a:spcBef>
            </a:pP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Гидроксизин </a:t>
            </a:r>
            <a:r>
              <a:rPr sz="24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(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атарак</a:t>
            </a:r>
            <a:r>
              <a:rPr sz="24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с</a:t>
            </a:r>
            <a:r>
              <a:rPr sz="24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)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– препарат блокирует 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центральные</a:t>
            </a:r>
            <a:r>
              <a:rPr sz="2400" b="1" spc="66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b="1" spc="-4" baseline="-2174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-рецепторы,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префронтальной 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ор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лимбической системы, таламуса и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ипоталамуса в 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результате происходит угнетение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ейрональной 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активности 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устраняется тревог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стра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400">
              <a:latin typeface="Arial"/>
              <a:cs typeface="Arial"/>
            </a:endParaRPr>
          </a:p>
          <a:p>
            <a:pPr marL="13004">
              <a:lnSpc>
                <a:spcPts val="275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напряженность.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235" y="935880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771" y="2823129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8070" y="5668482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49162" y="19081"/>
            <a:ext cx="10566261" cy="8840819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886" y="19081"/>
            <a:ext cx="8146188" cy="1060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7" marR="56664"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Все анксиолитики в зависимости от их способности</a:t>
            </a:r>
            <a:endParaRPr sz="2400">
              <a:latin typeface="Arial"/>
              <a:cs typeface="Arial"/>
            </a:endParaRPr>
          </a:p>
          <a:p>
            <a:pPr marL="115140" marR="138305" algn="ctr">
              <a:lnSpc>
                <a:spcPct val="95825"/>
              </a:lnSpc>
            </a:pP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вызывать седативный (седативн</a:t>
            </a:r>
            <a:r>
              <a:rPr sz="2400" b="1" spc="-4" dirty="0" smtClean="0">
                <a:solidFill>
                  <a:srgbClr val="00FFFF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-гипнотический )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10"/>
              </a:spcBef>
            </a:pP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или </a:t>
            </a:r>
            <a:r>
              <a:rPr sz="2400" b="1" spc="-4" dirty="0" smtClean="0">
                <a:solidFill>
                  <a:srgbClr val="00FFFF"/>
                </a:solidFill>
                <a:latin typeface="Arial"/>
                <a:cs typeface="Arial"/>
              </a:rPr>
              <a:t>с</a:t>
            </a: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тимулирующий эффект делятся на три групп</a:t>
            </a:r>
            <a:r>
              <a:rPr sz="2400" b="1" spc="4" dirty="0" smtClean="0">
                <a:solidFill>
                  <a:srgbClr val="00FFFF"/>
                </a:solidFill>
                <a:latin typeface="Arial"/>
                <a:cs typeface="Arial"/>
              </a:rPr>
              <a:t>ы</a:t>
            </a:r>
            <a:r>
              <a:rPr sz="2400" b="1" spc="0" dirty="0" smtClean="0">
                <a:solidFill>
                  <a:srgbClr val="00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235" y="1318197"/>
            <a:ext cx="289393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853" y="1318093"/>
            <a:ext cx="8442914" cy="4730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38" indent="1398">
              <a:lnSpc>
                <a:spcPts val="2110"/>
              </a:lnSpc>
              <a:spcBef>
                <a:spcPts val="300"/>
              </a:spcBef>
            </a:pPr>
            <a:r>
              <a:rPr sz="2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Препараты с выраженным седативным (гипноседативны</a:t>
            </a:r>
            <a:r>
              <a:rPr sz="22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м</a:t>
            </a:r>
            <a:r>
              <a:rPr sz="2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) действие</a:t>
            </a:r>
            <a:r>
              <a:rPr sz="22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CCFF"/>
                </a:solidFill>
                <a:latin typeface="Arial"/>
                <a:cs typeface="Arial"/>
              </a:rPr>
              <a:t>: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амиксид, бенактизин (амизи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), 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бр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ом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зепа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м, гидро</a:t>
            </a:r>
            <a:r>
              <a:rPr sz="2200" b="1" spc="9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сизин (атарак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), гиндарин,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глици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н, карисопродол 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скутами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), клобазам (фризиу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), лораз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м, мепробамат,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темазепа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м (сигнопам), тетразепа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феназепа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м, фенибу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хлордиазепоксид (элениу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). </a:t>
            </a:r>
            <a:r>
              <a:rPr sz="2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200" b="1" i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i="1" spc="-4" dirty="0" smtClean="0">
                <a:solidFill>
                  <a:srgbClr val="FFFF00"/>
                </a:solidFill>
                <a:latin typeface="Arial"/>
                <a:cs typeface="Arial"/>
              </a:rPr>
              <a:t>эт</a:t>
            </a:r>
            <a:r>
              <a:rPr sz="2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у группу могут бы</a:t>
            </a:r>
            <a:r>
              <a:rPr sz="2200" b="1" i="1" spc="-9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ь также вк</a:t>
            </a:r>
            <a:r>
              <a:rPr sz="2200" b="1" i="1" spc="-9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ючены производные бензодиазепина, относящиеся к группе снотворных средств</a:t>
            </a:r>
            <a:r>
              <a:rPr sz="2200" b="1" i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(нитразепам, флунитразепа</a:t>
            </a:r>
            <a:r>
              <a:rPr sz="2200" b="1" i="1" spc="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i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200" dirty="0">
              <a:latin typeface="Arial"/>
              <a:cs typeface="Arial"/>
            </a:endParaRPr>
          </a:p>
          <a:p>
            <a:pPr marL="13259" marR="737400" indent="279">
              <a:lnSpc>
                <a:spcPts val="2110"/>
              </a:lnSpc>
              <a:spcBef>
                <a:spcPts val="530"/>
              </a:spcBef>
            </a:pPr>
            <a:r>
              <a:rPr sz="2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Транквилизаторы</a:t>
            </a:r>
            <a:r>
              <a:rPr sz="2200" b="1" i="1" spc="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с незначительным</a:t>
            </a:r>
            <a:r>
              <a:rPr sz="22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седативным действие</a:t>
            </a:r>
            <a:r>
              <a:rPr sz="22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м</a:t>
            </a:r>
            <a:r>
              <a:rPr sz="2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: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алпразолам (ксанак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), бензоклидин 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оксилидин), оксазепам (тазепам), дикалий клоразепат (транксе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200" dirty="0">
              <a:latin typeface="Arial"/>
              <a:cs typeface="Arial"/>
            </a:endParaRPr>
          </a:p>
          <a:p>
            <a:pPr marL="12700" marR="24842" indent="559">
              <a:lnSpc>
                <a:spcPts val="2529"/>
              </a:lnSpc>
              <a:spcBef>
                <a:spcPts val="389"/>
              </a:spcBef>
            </a:pPr>
            <a:r>
              <a:rPr sz="2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"</a:t>
            </a:r>
            <a:r>
              <a:rPr sz="22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Дневные</a:t>
            </a:r>
            <a:r>
              <a:rPr sz="2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" транквилизатор</a:t>
            </a:r>
            <a:r>
              <a:rPr sz="22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ы</a:t>
            </a:r>
            <a:r>
              <a:rPr sz="2200" b="1" spc="0" dirty="0" smtClean="0">
                <a:solidFill>
                  <a:srgbClr val="FFCCFF"/>
                </a:solidFill>
                <a:latin typeface="Arial"/>
                <a:cs typeface="Arial"/>
              </a:rPr>
              <a:t>, не обладающие </a:t>
            </a:r>
            <a:endParaRPr sz="2200" dirty="0">
              <a:latin typeface="Arial"/>
              <a:cs typeface="Arial"/>
            </a:endParaRPr>
          </a:p>
          <a:p>
            <a:pPr marL="12700" marR="24842">
              <a:lnSpc>
                <a:spcPts val="2529"/>
              </a:lnSpc>
            </a:pPr>
            <a:r>
              <a:rPr sz="2200" b="1" spc="0" dirty="0" smtClean="0">
                <a:solidFill>
                  <a:srgbClr val="FFCCFF"/>
                </a:solidFill>
                <a:latin typeface="Arial"/>
                <a:cs typeface="Arial"/>
              </a:rPr>
              <a:t>выраженным седативным действием: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гидазепа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празепам </a:t>
            </a:r>
            <a:endParaRPr sz="2200" dirty="0">
              <a:latin typeface="Arial"/>
              <a:cs typeface="Arial"/>
            </a:endParaRPr>
          </a:p>
          <a:p>
            <a:pPr marL="12700" marR="24842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(деметрин) или </a:t>
            </a:r>
            <a:r>
              <a:rPr sz="2200" b="1" spc="0" dirty="0" smtClean="0">
                <a:solidFill>
                  <a:srgbClr val="FFCCFF"/>
                </a:solidFill>
                <a:latin typeface="Arial"/>
                <a:cs typeface="Arial"/>
              </a:rPr>
              <a:t>оказывающие легкое </a:t>
            </a:r>
            <a:r>
              <a:rPr sz="2200" b="1" spc="4" dirty="0" smtClean="0">
                <a:solidFill>
                  <a:srgbClr val="FFCCFF"/>
                </a:solidFill>
                <a:latin typeface="Arial"/>
                <a:cs typeface="Arial"/>
              </a:rPr>
              <a:t>с</a:t>
            </a:r>
            <a:r>
              <a:rPr sz="2200" b="1" spc="0" dirty="0" smtClean="0">
                <a:solidFill>
                  <a:srgbClr val="FFCCFF"/>
                </a:solidFill>
                <a:latin typeface="Arial"/>
                <a:cs typeface="Arial"/>
              </a:rPr>
              <a:t>тимулирующее </a:t>
            </a:r>
            <a:endParaRPr sz="2200" dirty="0">
              <a:latin typeface="Arial"/>
              <a:cs typeface="Arial"/>
            </a:endParaRPr>
          </a:p>
          <a:p>
            <a:pPr marL="12700" marR="24842">
              <a:lnSpc>
                <a:spcPts val="2529"/>
              </a:lnSpc>
            </a:pPr>
            <a:r>
              <a:rPr sz="2200" b="1" spc="0" dirty="0" smtClean="0">
                <a:solidFill>
                  <a:srgbClr val="FFCCFF"/>
                </a:solidFill>
                <a:latin typeface="Arial"/>
                <a:cs typeface="Arial"/>
              </a:rPr>
              <a:t>действие</a:t>
            </a:r>
            <a:r>
              <a:rPr sz="2200" b="1" spc="-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- мебика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200" b="1" spc="-59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u="sng" spc="0" dirty="0" smtClean="0">
                <a:solidFill>
                  <a:srgbClr val="FFFFFF"/>
                </a:solidFill>
                <a:latin typeface="Arial"/>
                <a:cs typeface="Arial"/>
              </a:rPr>
              <a:t>медазепам</a:t>
            </a:r>
            <a:r>
              <a:rPr sz="2200" b="1" u="sng" spc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u="sng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200" b="1" u="sng" spc="0" dirty="0" smtClean="0">
                <a:solidFill>
                  <a:srgbClr val="FFFFFF"/>
                </a:solidFill>
                <a:latin typeface="Arial"/>
                <a:cs typeface="Arial"/>
              </a:rPr>
              <a:t>рудотел</a:t>
            </a:r>
            <a:r>
              <a:rPr sz="2200" b="1" u="sng" spc="19" dirty="0" smtClean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200" b="1" spc="0" dirty="0" smtClean="0">
                <a:solidFill>
                  <a:srgbClr val="FFFFFF"/>
                </a:solidFill>
                <a:latin typeface="Arial"/>
                <a:cs typeface="Arial"/>
              </a:rPr>
              <a:t>),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триметозин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837" y="3799007"/>
            <a:ext cx="289393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557" y="4938877"/>
            <a:ext cx="289393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980" y="6457949"/>
            <a:ext cx="5475735" cy="910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(триоксази</a:t>
            </a:r>
            <a:r>
              <a:rPr sz="2200" b="1" u="heavy" spc="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), тофизопам (грандакси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54554" y="5842945"/>
            <a:ext cx="775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97267" y="1705339"/>
            <a:ext cx="74184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Бензодиазепиновые </a:t>
            </a:r>
            <a:r>
              <a:rPr sz="3600" b="1" spc="-4" dirty="0" smtClean="0">
                <a:solidFill>
                  <a:srgbClr val="00FFFF"/>
                </a:solidFill>
                <a:latin typeface="Arial"/>
                <a:cs typeface="Arial"/>
              </a:rPr>
              <a:t>п</a:t>
            </a: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репараты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2776" y="188023"/>
            <a:ext cx="7328378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КЛАССИФИКАЦИЯ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НКСИОЛИТИКОВ ПО</a:t>
            </a:r>
            <a:endParaRPr sz="2800">
              <a:latin typeface="Arial"/>
              <a:cs typeface="Arial"/>
            </a:endParaRPr>
          </a:p>
          <a:p>
            <a:pPr marL="1077170" marR="1103645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ДЛИТЕЛЬНОСТИ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ЕЙСТВИЯ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235" y="1316940"/>
            <a:ext cx="3395152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i="1" spc="4" dirty="0" smtClean="0">
                <a:solidFill>
                  <a:srgbClr val="00FF00"/>
                </a:solidFill>
                <a:latin typeface="Arial"/>
                <a:cs typeface="Arial"/>
              </a:rPr>
              <a:t>ПРОИЗВОДНЫЕ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2517" y="1316940"/>
            <a:ext cx="4100506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i="1" spc="-4" dirty="0" smtClean="0">
                <a:solidFill>
                  <a:srgbClr val="00FF00"/>
                </a:solidFill>
                <a:latin typeface="Arial"/>
                <a:cs typeface="Arial"/>
              </a:rPr>
              <a:t>Б</a:t>
            </a:r>
            <a:r>
              <a:rPr sz="3200" b="1" i="1" spc="4" dirty="0" smtClean="0">
                <a:solidFill>
                  <a:srgbClr val="00FF00"/>
                </a:solidFill>
                <a:latin typeface="Arial"/>
                <a:cs typeface="Arial"/>
              </a:rPr>
              <a:t>ЕНЗОДИАЗЕПИНА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235" y="1901536"/>
            <a:ext cx="448197" cy="431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3300"/>
                </a:solidFill>
                <a:latin typeface="Wingdings"/>
                <a:cs typeface="Wingdings"/>
              </a:rPr>
              <a:t>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4248" y="1901385"/>
            <a:ext cx="7322222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Длительного </a:t>
            </a:r>
            <a:r>
              <a:rPr sz="3200" b="1" i="1" spc="-9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32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ействия</a:t>
            </a:r>
            <a:r>
              <a:rPr sz="3200" b="1" i="1" spc="-1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i="1" spc="-4" dirty="0" smtClean="0">
                <a:solidFill>
                  <a:srgbClr val="FFCCFF"/>
                </a:solidFill>
                <a:latin typeface="Arial"/>
                <a:cs typeface="Arial"/>
              </a:rPr>
              <a:t>(1-</a:t>
            </a:r>
            <a:r>
              <a:rPr sz="3200" i="1" spc="0" dirty="0" smtClean="0">
                <a:solidFill>
                  <a:srgbClr val="FFCCFF"/>
                </a:solidFill>
                <a:latin typeface="Arial"/>
                <a:cs typeface="Arial"/>
              </a:rPr>
              <a:t>3</a:t>
            </a:r>
            <a:r>
              <a:rPr sz="3200" i="1" spc="-56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3200" i="1" spc="0" dirty="0" smtClean="0">
                <a:solidFill>
                  <a:srgbClr val="FFCCFF"/>
                </a:solidFill>
                <a:latin typeface="Arial"/>
                <a:cs typeface="Arial"/>
              </a:rPr>
              <a:t>суто</a:t>
            </a:r>
            <a:r>
              <a:rPr sz="3200" i="1" spc="4" dirty="0" smtClean="0">
                <a:solidFill>
                  <a:srgbClr val="FFCCFF"/>
                </a:solidFill>
                <a:latin typeface="Arial"/>
                <a:cs typeface="Arial"/>
              </a:rPr>
              <a:t>к</a:t>
            </a:r>
            <a:r>
              <a:rPr sz="3200" i="1" spc="0" dirty="0" smtClean="0">
                <a:solidFill>
                  <a:srgbClr val="FFCC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423" y="2485016"/>
            <a:ext cx="8253337" cy="2671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1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Хлордизепоксид</a:t>
            </a:r>
            <a:r>
              <a:rPr sz="32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Хлозепи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элениум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3200">
              <a:latin typeface="Arial"/>
              <a:cs typeface="Arial"/>
            </a:endParaRPr>
          </a:p>
          <a:p>
            <a:pPr marL="13918" marR="60944">
              <a:lnSpc>
                <a:spcPct val="95825"/>
              </a:lnSpc>
              <a:spcBef>
                <a:spcPts val="753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Диазепам</a:t>
            </a:r>
            <a:r>
              <a:rPr sz="3200" b="1" spc="-18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Сибазон,</a:t>
            </a:r>
            <a:r>
              <a:rPr sz="3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седуксен,</a:t>
            </a:r>
            <a:endParaRPr sz="3200">
              <a:latin typeface="Arial"/>
              <a:cs typeface="Arial"/>
            </a:endParaRPr>
          </a:p>
          <a:p>
            <a:pPr marL="356299" marR="60944">
              <a:lnSpc>
                <a:spcPct val="95825"/>
              </a:lnSpc>
              <a:spcBef>
                <a:spcPts val="160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реланиум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3200">
              <a:latin typeface="Arial"/>
              <a:cs typeface="Arial"/>
            </a:endParaRPr>
          </a:p>
          <a:p>
            <a:pPr marL="13106" marR="60944">
              <a:lnSpc>
                <a:spcPct val="95825"/>
              </a:lnSpc>
              <a:spcBef>
                <a:spcPts val="915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Медазепам</a:t>
            </a:r>
            <a:r>
              <a:rPr sz="3200" b="1" spc="-20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Мезапам,</a:t>
            </a:r>
            <a:r>
              <a:rPr sz="3200" b="1" spc="-1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рудотел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ь);</a:t>
            </a:r>
            <a:endParaRPr sz="3200">
              <a:latin typeface="Arial"/>
              <a:cs typeface="Arial"/>
            </a:endParaRPr>
          </a:p>
          <a:p>
            <a:pPr marL="12700" marR="60944">
              <a:lnSpc>
                <a:spcPct val="95825"/>
              </a:lnSpc>
              <a:spcBef>
                <a:spcPts val="922"/>
              </a:spcBef>
            </a:pPr>
            <a:r>
              <a:rPr sz="3200" spc="159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Феназепам.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2776" y="149923"/>
            <a:ext cx="7328378" cy="80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КЛАССИФИКАЦИЯ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НКСИОЛИТИКОВ ПО</a:t>
            </a:r>
            <a:endParaRPr sz="2800">
              <a:latin typeface="Arial"/>
              <a:cs typeface="Arial"/>
            </a:endParaRPr>
          </a:p>
          <a:p>
            <a:pPr marL="1077170" marR="1103645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ДЛИТЕЛЬНОСТИ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ЕЙСТВИЯ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225" y="1010022"/>
            <a:ext cx="297162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i="1" spc="0" dirty="0" smtClean="0">
                <a:solidFill>
                  <a:srgbClr val="00FF00"/>
                </a:solidFill>
                <a:latin typeface="Arial"/>
                <a:cs typeface="Arial"/>
              </a:rPr>
              <a:t>ПРОИЗВОДНЫЕ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4105" y="1010022"/>
            <a:ext cx="3588281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i="1" spc="-4" dirty="0" smtClean="0">
                <a:solidFill>
                  <a:srgbClr val="00FF00"/>
                </a:solidFill>
                <a:latin typeface="Arial"/>
                <a:cs typeface="Arial"/>
              </a:rPr>
              <a:t>Б</a:t>
            </a:r>
            <a:r>
              <a:rPr sz="2800" b="1" i="1" spc="0" dirty="0" smtClean="0">
                <a:solidFill>
                  <a:srgbClr val="00FF00"/>
                </a:solidFill>
                <a:latin typeface="Arial"/>
                <a:cs typeface="Arial"/>
              </a:rPr>
              <a:t>ЕНЗОДИАЗЕПИНА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869" y="1437403"/>
            <a:ext cx="8661683" cy="381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</a:t>
            </a:r>
            <a:r>
              <a:rPr sz="2800" spc="284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Средней продолжительности действия (10-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557" y="1778667"/>
            <a:ext cx="475094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20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703" y="1778667"/>
            <a:ext cx="5943672" cy="4223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938" marR="48635">
              <a:lnSpc>
                <a:spcPts val="2965"/>
              </a:lnSpc>
              <a:spcBef>
                <a:spcPts val="148"/>
              </a:spcBef>
            </a:pPr>
            <a:r>
              <a:rPr sz="28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часо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в)</a:t>
            </a:r>
            <a:endParaRPr sz="2800">
              <a:latin typeface="Arial"/>
              <a:cs typeface="Arial"/>
            </a:endParaRPr>
          </a:p>
          <a:p>
            <a:pPr marL="12700" marR="1605432" indent="711">
              <a:lnSpc>
                <a:spcPct val="100041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Алпразолам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Ксанак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с);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Бромазепам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лексотан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);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Тем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зепам;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Лоразепам 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Лорафе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мерлит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Оксазепам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Нозепа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м).</a:t>
            </a:r>
            <a:endParaRPr sz="2800">
              <a:latin typeface="Arial"/>
              <a:cs typeface="Arial"/>
            </a:endParaRPr>
          </a:p>
          <a:p>
            <a:pPr marL="12700" indent="711">
              <a:lnSpc>
                <a:spcPct val="100041"/>
              </a:lnSpc>
              <a:spcBef>
                <a:spcPts val="140"/>
              </a:spcBef>
            </a:pP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Короткого </a:t>
            </a:r>
            <a:r>
              <a:rPr sz="2800" b="1" i="1" spc="-4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28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ействия (3-8 часов)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Три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золам 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Дормикум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);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Мидазола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13411" marR="48635">
              <a:lnSpc>
                <a:spcPct val="958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Тофизепам 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Грандаксин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);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13" y="2205468"/>
            <a:ext cx="395844" cy="3796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517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 marR="34517">
              <a:lnSpc>
                <a:spcPct val="92488"/>
              </a:lnSpc>
              <a:spcBef>
                <a:spcPts val="106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 marR="34517">
              <a:lnSpc>
                <a:spcPct val="92488"/>
              </a:lnSpc>
              <a:spcBef>
                <a:spcPts val="250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 marR="34517">
              <a:lnSpc>
                <a:spcPct val="92488"/>
              </a:lnSpc>
              <a:spcBef>
                <a:spcPts val="250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 marR="34517">
              <a:lnSpc>
                <a:spcPct val="92488"/>
              </a:lnSpc>
              <a:spcBef>
                <a:spcPts val="254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250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</a:t>
            </a:r>
            <a:endParaRPr sz="2800">
              <a:latin typeface="Wingdings"/>
              <a:cs typeface="Wingdings"/>
            </a:endParaRPr>
          </a:p>
          <a:p>
            <a:pPr marL="13055" marR="34161">
              <a:lnSpc>
                <a:spcPct val="92488"/>
              </a:lnSpc>
              <a:spcBef>
                <a:spcPts val="254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 marR="34517">
              <a:lnSpc>
                <a:spcPct val="92488"/>
              </a:lnSpc>
              <a:spcBef>
                <a:spcPts val="250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  <a:p>
            <a:pPr marL="12700" marR="34517">
              <a:lnSpc>
                <a:spcPct val="92488"/>
              </a:lnSpc>
              <a:spcBef>
                <a:spcPts val="250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3157" y="6048203"/>
            <a:ext cx="8536491" cy="72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75"/>
              </a:lnSpc>
              <a:spcBef>
                <a:spcPts val="143"/>
              </a:spcBef>
            </a:pPr>
            <a:r>
              <a:rPr sz="4200" baseline="-1072" dirty="0" smtClean="0">
                <a:solidFill>
                  <a:srgbClr val="FF3300"/>
                </a:solidFill>
                <a:latin typeface="Wingdings"/>
                <a:cs typeface="Wingdings"/>
              </a:rPr>
              <a:t></a:t>
            </a:r>
            <a:r>
              <a:rPr sz="4200" spc="-494" baseline="-103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4200" i="1" spc="0" baseline="-1035" dirty="0" smtClean="0">
                <a:solidFill>
                  <a:srgbClr val="FF9A33"/>
                </a:solidFill>
                <a:latin typeface="Arial"/>
                <a:cs typeface="Arial"/>
              </a:rPr>
              <a:t>Специфический антагонист бензодиазепинов</a:t>
            </a:r>
            <a:r>
              <a:rPr sz="4200" i="1" spc="14" baseline="-1035" dirty="0" smtClean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4200" i="1" spc="0" baseline="-1035" dirty="0" smtClean="0">
                <a:solidFill>
                  <a:srgbClr val="FF9A33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355743" marR="61335">
              <a:lnSpc>
                <a:spcPts val="2775"/>
              </a:lnSpc>
            </a:pPr>
            <a:r>
              <a:rPr sz="4200" b="1" spc="0" baseline="1035" dirty="0" smtClean="0">
                <a:solidFill>
                  <a:srgbClr val="FF9A33"/>
                </a:solidFill>
                <a:latin typeface="Arial"/>
                <a:cs typeface="Arial"/>
              </a:rPr>
              <a:t>флумазенил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7235" y="1"/>
            <a:ext cx="7746388" cy="11419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Фармакологические эффекты</a:t>
            </a:r>
            <a:endParaRPr sz="3600" dirty="0">
              <a:latin typeface="Arial"/>
              <a:cs typeface="Arial"/>
            </a:endParaRPr>
          </a:p>
          <a:p>
            <a:pPr marL="232917" marR="76238">
              <a:lnSpc>
                <a:spcPct val="95825"/>
              </a:lnSpc>
              <a:spcBef>
                <a:spcPts val="1404"/>
              </a:spcBef>
            </a:pPr>
            <a:r>
              <a:rPr sz="2000" b="1" i="1" spc="4" dirty="0" smtClean="0">
                <a:solidFill>
                  <a:srgbClr val="FFCCFF"/>
                </a:solidFill>
                <a:latin typeface="Arial"/>
                <a:cs typeface="Arial"/>
              </a:rPr>
              <a:t>Дл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я</a:t>
            </a:r>
            <a:r>
              <a:rPr sz="2000" b="1" i="1" spc="-38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u="heavy" spc="0" dirty="0" smtClean="0">
                <a:solidFill>
                  <a:srgbClr val="FFCCFF"/>
                </a:solidFill>
                <a:latin typeface="Arial"/>
                <a:cs typeface="Arial"/>
              </a:rPr>
              <a:t>б</a:t>
            </a:r>
            <a:r>
              <a:rPr sz="2000" b="1" i="1" u="heavy" spc="4" dirty="0" smtClean="0">
                <a:solidFill>
                  <a:srgbClr val="FFCCFF"/>
                </a:solidFill>
                <a:latin typeface="Arial"/>
                <a:cs typeface="Arial"/>
              </a:rPr>
              <a:t>ензодиазепиновых</a:t>
            </a:r>
            <a:r>
              <a:rPr sz="2000" b="1" i="1" u="heavy" spc="-20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u="heavy" spc="4" dirty="0" smtClean="0">
                <a:solidFill>
                  <a:srgbClr val="FFCCFF"/>
                </a:solidFill>
                <a:latin typeface="Arial"/>
                <a:cs typeface="Arial"/>
              </a:rPr>
              <a:t>препарато</a:t>
            </a:r>
            <a:r>
              <a:rPr sz="2000" b="1" i="1" u="heavy" spc="0" dirty="0" smtClean="0">
                <a:solidFill>
                  <a:srgbClr val="FFCCFF"/>
                </a:solidFill>
                <a:latin typeface="Arial"/>
                <a:cs typeface="Arial"/>
              </a:rPr>
              <a:t>в</a:t>
            </a:r>
            <a:r>
              <a:rPr sz="2000" b="1" i="1" spc="-124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характерны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369" y="1107448"/>
            <a:ext cx="7725578" cy="5366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53" marR="31111">
              <a:lnSpc>
                <a:spcPts val="2145"/>
              </a:lnSpc>
              <a:spcBef>
                <a:spcPts val="107"/>
              </a:spcBef>
            </a:pP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следующие</a:t>
            </a:r>
            <a:r>
              <a:rPr sz="2000" b="1" i="1" spc="-117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эффект</a:t>
            </a:r>
            <a:r>
              <a:rPr sz="2000" b="1" i="1" spc="9" dirty="0" smtClean="0">
                <a:solidFill>
                  <a:srgbClr val="FFCCFF"/>
                </a:solidFill>
                <a:latin typeface="Arial"/>
                <a:cs typeface="Arial"/>
              </a:rPr>
              <a:t>ы</a:t>
            </a:r>
            <a:r>
              <a:rPr sz="2000" b="1" i="1" spc="0" dirty="0" smtClean="0">
                <a:solidFill>
                  <a:srgbClr val="FFCCFF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3207" marR="491303" indent="-253">
              <a:lnSpc>
                <a:spcPts val="1930"/>
              </a:lnSpc>
              <a:spcBef>
                <a:spcPts val="419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Анксиолитический</a:t>
            </a:r>
            <a:r>
              <a:rPr sz="2000" b="1" spc="-18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(снижают</a:t>
            </a:r>
            <a:r>
              <a:rPr sz="2000" spc="-8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страх,</a:t>
            </a:r>
            <a:r>
              <a:rPr sz="2000" spc="-5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тревог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7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оптимизируют реакцию</a:t>
            </a:r>
            <a:r>
              <a:rPr sz="2000" spc="-8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на</a:t>
            </a:r>
            <a:r>
              <a:rPr sz="2000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стрессоры</a:t>
            </a:r>
            <a:r>
              <a:rPr sz="2000" spc="-9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повседневной</a:t>
            </a:r>
            <a:r>
              <a:rPr sz="2000" spc="-13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ж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изни,</a:t>
            </a:r>
            <a:r>
              <a:rPr sz="2000" spc="-4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отличи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от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алкоголя</a:t>
            </a:r>
            <a:r>
              <a:rPr sz="2000" spc="-8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сохраняют</a:t>
            </a:r>
            <a:r>
              <a:rPr sz="2000" spc="-9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критическое</a:t>
            </a:r>
            <a:r>
              <a:rPr sz="2000" spc="-10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отношение</a:t>
            </a:r>
            <a:r>
              <a:rPr sz="2000" spc="-10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собственным действиям</a:t>
            </a:r>
            <a:r>
              <a:rPr sz="2000" spc="-9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 окружающей</a:t>
            </a:r>
            <a:r>
              <a:rPr sz="2000" spc="-1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обстановк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3207" marR="31111">
              <a:lnSpc>
                <a:spcPct val="95825"/>
              </a:lnSpc>
              <a:spcBef>
                <a:spcPts val="38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Седативный</a:t>
            </a:r>
            <a:endParaRPr sz="2000" dirty="0">
              <a:latin typeface="Arial"/>
              <a:cs typeface="Arial"/>
            </a:endParaRPr>
          </a:p>
          <a:p>
            <a:pPr marL="13207" marR="31111">
              <a:lnSpc>
                <a:spcPct val="95825"/>
              </a:lnSpc>
              <a:spcBef>
                <a:spcPts val="10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Снотворный</a:t>
            </a:r>
            <a:endParaRPr sz="2000" dirty="0">
              <a:latin typeface="Arial"/>
              <a:cs typeface="Arial"/>
            </a:endParaRPr>
          </a:p>
          <a:p>
            <a:pPr marL="13461" marR="17406" indent="-253">
              <a:lnSpc>
                <a:spcPts val="2359"/>
              </a:lnSpc>
              <a:spcBef>
                <a:spcPts val="405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Центральное</a:t>
            </a:r>
            <a:r>
              <a:rPr sz="2000" b="1" spc="-13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иорелаксирующее</a:t>
            </a:r>
            <a:r>
              <a:rPr sz="2000" b="1" spc="-1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ействие</a:t>
            </a:r>
            <a:r>
              <a:rPr sz="2000" b="1" spc="-8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усил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ние </a:t>
            </a:r>
            <a:endParaRPr sz="2000" dirty="0">
              <a:latin typeface="Arial"/>
              <a:cs typeface="Arial"/>
            </a:endParaRPr>
          </a:p>
          <a:p>
            <a:pPr marL="13461" marR="17406">
              <a:lnSpc>
                <a:spcPts val="2299"/>
              </a:lnSpc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тормозных</a:t>
            </a:r>
            <a:r>
              <a:rPr sz="2000" spc="-1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лияний</a:t>
            </a:r>
            <a:r>
              <a:rPr sz="2000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ГАМК-эргических</a:t>
            </a:r>
            <a:r>
              <a:rPr sz="2000" spc="-10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нейронов</a:t>
            </a:r>
            <a:r>
              <a:rPr sz="2000" spc="-88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на</a:t>
            </a:r>
            <a:r>
              <a:rPr sz="2000" spc="-2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мотонейроны </a:t>
            </a:r>
            <a:endParaRPr sz="2000" dirty="0">
              <a:latin typeface="Arial"/>
              <a:cs typeface="Arial"/>
            </a:endParaRPr>
          </a:p>
          <a:p>
            <a:pPr marL="13461" marR="17406">
              <a:lnSpc>
                <a:spcPts val="2299"/>
              </a:lnSpc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спинного</a:t>
            </a:r>
            <a:r>
              <a:rPr sz="2000" spc="-8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мозга)</a:t>
            </a:r>
            <a:r>
              <a:rPr sz="2000" spc="-6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вялост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7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слабость.</a:t>
            </a:r>
            <a:endParaRPr sz="2000" dirty="0">
              <a:latin typeface="Arial"/>
              <a:cs typeface="Arial"/>
            </a:endParaRPr>
          </a:p>
          <a:p>
            <a:pPr marL="13461" marR="31111">
              <a:lnSpc>
                <a:spcPct val="95825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Противосу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орожный</a:t>
            </a:r>
            <a:endParaRPr sz="2000" dirty="0">
              <a:latin typeface="Arial"/>
              <a:cs typeface="Arial"/>
            </a:endParaRPr>
          </a:p>
          <a:p>
            <a:pPr marL="13461" marR="31111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Амнестический</a:t>
            </a:r>
            <a:endParaRPr sz="2000" dirty="0">
              <a:latin typeface="Arial"/>
              <a:cs typeface="Arial"/>
            </a:endParaRPr>
          </a:p>
          <a:p>
            <a:pPr marL="13461" marR="297035" indent="0">
              <a:lnSpc>
                <a:spcPts val="2299"/>
              </a:lnSpc>
              <a:spcBef>
                <a:spcPts val="395"/>
              </a:spcBef>
            </a:pPr>
            <a:r>
              <a:rPr sz="20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Потенциирование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эффекта</a:t>
            </a:r>
            <a:r>
              <a:rPr lang="ru-RU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" dirty="0" err="1" smtClean="0">
                <a:solidFill>
                  <a:srgbClr val="FFFFFF"/>
                </a:solidFill>
                <a:latin typeface="Arial"/>
                <a:cs typeface="Arial"/>
              </a:rPr>
              <a:t>средст</a:t>
            </a:r>
            <a:r>
              <a:rPr sz="20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lang="ru-RU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, угнетающих ЦНС</a:t>
            </a:r>
            <a:r>
              <a:rPr sz="2000" b="1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средств</a:t>
            </a:r>
            <a:r>
              <a:rPr sz="2000" spc="-8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для</a:t>
            </a:r>
            <a:r>
              <a:rPr sz="2000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наркоз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7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снотворны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000" spc="-10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анальгетико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000" spc="0" dirty="0" err="1" smtClean="0">
                <a:solidFill>
                  <a:srgbClr val="FFFF00"/>
                </a:solidFill>
                <a:latin typeface="Arial"/>
                <a:cs typeface="Arial"/>
              </a:rPr>
              <a:t>этанола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700" indent="761">
              <a:lnSpc>
                <a:spcPts val="2359"/>
              </a:lnSpc>
              <a:spcBef>
                <a:spcPts val="332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Вегетостабилизирующее</a:t>
            </a:r>
            <a:r>
              <a:rPr sz="200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ействие</a:t>
            </a:r>
            <a:r>
              <a:rPr sz="2000" b="1" spc="-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spc="-1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зи</a:t>
            </a:r>
            <a:r>
              <a:rPr sz="2000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 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анксиолитическим</a:t>
            </a:r>
            <a:r>
              <a:rPr sz="2000" spc="-17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г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ипн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-седативным</a:t>
            </a:r>
            <a:r>
              <a:rPr sz="2000" spc="-16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ействием</a:t>
            </a:r>
            <a:r>
              <a:rPr sz="2000" spc="-9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препятствуют 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99"/>
              </a:lnSpc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развитию</a:t>
            </a:r>
            <a:r>
              <a:rPr sz="2000" spc="-9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трессогенных</a:t>
            </a:r>
            <a:r>
              <a:rPr sz="2000" spc="-13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зменений</a:t>
            </a:r>
            <a:r>
              <a:rPr sz="2000" spc="-9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функционального</a:t>
            </a:r>
            <a:endParaRPr sz="2000" dirty="0">
              <a:latin typeface="Arial"/>
              <a:cs typeface="Arial"/>
            </a:endParaRPr>
          </a:p>
          <a:p>
            <a:pPr marL="12700" marR="31111">
              <a:lnSpc>
                <a:spcPts val="2190"/>
              </a:lnSpc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сост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яния</a:t>
            </a:r>
            <a:r>
              <a:rPr sz="2000" spc="-5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вегетативной</a:t>
            </a:r>
            <a:r>
              <a:rPr sz="2000" spc="-1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нервной</a:t>
            </a:r>
            <a:r>
              <a:rPr sz="2000" spc="-7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истемы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12" y="1412291"/>
            <a:ext cx="264936" cy="279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066" y="2450873"/>
            <a:ext cx="264936" cy="8886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7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80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320" y="3853581"/>
            <a:ext cx="264936" cy="912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73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365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320" y="5370475"/>
            <a:ext cx="264936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27311" y="941451"/>
            <a:ext cx="702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1176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80854" y="1123950"/>
            <a:ext cx="9982200" cy="594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6471" marR="53378" algn="ctr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Сопутствующие эффекты</a:t>
            </a:r>
            <a:endParaRPr sz="3200" dirty="0">
              <a:latin typeface="Arial"/>
              <a:cs typeface="Arial"/>
            </a:endParaRPr>
          </a:p>
          <a:p>
            <a:pPr marL="12754" marR="5627" algn="just">
              <a:lnSpc>
                <a:spcPct val="95825"/>
              </a:lnSpc>
              <a:spcBef>
                <a:spcPts val="2151"/>
              </a:spcBef>
            </a:pPr>
            <a:r>
              <a:rPr sz="3200" spc="10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Психостимулирующий</a:t>
            </a:r>
            <a:r>
              <a:rPr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медазепам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lang="ru-RU" sz="28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оксазепам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тофизопам, гидазепам и 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spc="4" dirty="0" err="1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lang="ru-RU" sz="28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«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дневные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» транквилизатор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афобазо</a:t>
            </a:r>
            <a:r>
              <a:rPr sz="2800" spc="4" dirty="0" err="1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lang="ru-RU" sz="2800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49791" algn="just">
              <a:lnSpc>
                <a:spcPct val="95825"/>
              </a:lnSpc>
              <a:spcBef>
                <a:spcPts val="145"/>
              </a:spcBef>
            </a:pPr>
            <a:endParaRPr sz="2800" dirty="0">
              <a:latin typeface="Arial"/>
              <a:cs typeface="Arial"/>
            </a:endParaRPr>
          </a:p>
          <a:p>
            <a:pPr marL="12700" marR="53378" algn="just">
              <a:lnSpc>
                <a:spcPct val="95825"/>
              </a:lnSpc>
              <a:spcBef>
                <a:spcPts val="852"/>
              </a:spcBef>
            </a:pPr>
            <a:r>
              <a:rPr sz="3200" spc="10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Тимоаналептический</a:t>
            </a:r>
            <a:r>
              <a:rPr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алпразолам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lang="ru-RU" sz="2800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2700" marR="53378" algn="just">
              <a:lnSpc>
                <a:spcPct val="95825"/>
              </a:lnSpc>
              <a:spcBef>
                <a:spcPts val="852"/>
              </a:spcBef>
            </a:pPr>
            <a:endParaRPr sz="2800" dirty="0">
              <a:latin typeface="Arial"/>
              <a:cs typeface="Arial"/>
            </a:endParaRPr>
          </a:p>
          <a:p>
            <a:pPr marL="349542" marR="887155" indent="-336842" algn="just">
              <a:lnSpc>
                <a:spcPct val="99754"/>
              </a:lnSpc>
              <a:spcBef>
                <a:spcPts val="856"/>
              </a:spcBef>
            </a:pPr>
            <a:r>
              <a:rPr sz="3200" spc="10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Антифобический</a:t>
            </a:r>
            <a:r>
              <a:rPr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3200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ослабление панических расстройств, 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фобии</a:t>
            </a:r>
            <a:r>
              <a:rPr sz="28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lang="ru-RU" sz="28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0" dirty="0" err="1" smtClean="0">
                <a:solidFill>
                  <a:srgbClr val="FFFF00"/>
                </a:solidFill>
                <a:latin typeface="Arial"/>
                <a:cs typeface="Arial"/>
              </a:rPr>
              <a:t>навязчивости</a:t>
            </a:r>
            <a:r>
              <a:rPr sz="2800" spc="1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00"/>
                </a:solidFill>
                <a:latin typeface="Arial"/>
                <a:cs typeface="Arial"/>
              </a:rPr>
              <a:t>(алпразола</a:t>
            </a:r>
            <a:r>
              <a:rPr sz="2800" spc="0" dirty="0" smtClean="0">
                <a:solidFill>
                  <a:srgbClr val="FFFF00"/>
                </a:solidFill>
                <a:latin typeface="Arial"/>
                <a:cs typeface="Arial"/>
              </a:rPr>
              <a:t>м, клоназепам)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9141" y="2144903"/>
            <a:ext cx="2666238" cy="0"/>
          </a:xfrm>
          <a:custGeom>
            <a:avLst/>
            <a:gdLst/>
            <a:ahLst/>
            <a:cxnLst/>
            <a:rect l="l" t="t" r="r" b="b"/>
            <a:pathLst>
              <a:path w="2666238">
                <a:moveTo>
                  <a:pt x="2666238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5379" y="2144903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9060" y="0"/>
                </a:moveTo>
                <a:lnTo>
                  <a:pt x="0" y="0"/>
                </a:lnTo>
              </a:path>
            </a:pathLst>
          </a:custGeom>
          <a:ln w="37845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0369" y="35623"/>
            <a:ext cx="552135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По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1871" y="35623"/>
            <a:ext cx="7485096" cy="1279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влиянию </a:t>
            </a:r>
            <a:r>
              <a:rPr sz="2800" b="1" spc="-4" dirty="0" smtClean="0">
                <a:solidFill>
                  <a:srgbClr val="00FFFF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а ЦНС психотропные средства</a:t>
            </a:r>
            <a:endParaRPr sz="2800">
              <a:latin typeface="Arial"/>
              <a:cs typeface="Arial"/>
            </a:endParaRPr>
          </a:p>
          <a:p>
            <a:pPr marL="2621932" marR="3247734" algn="ctr">
              <a:lnSpc>
                <a:spcPct val="95825"/>
              </a:lnSpc>
            </a:pPr>
            <a:r>
              <a:rPr sz="2800" b="1" spc="0" dirty="0" smtClean="0">
                <a:solidFill>
                  <a:srgbClr val="00FFFF"/>
                </a:solidFill>
                <a:latin typeface="Arial"/>
                <a:cs typeface="Arial"/>
              </a:rPr>
              <a:t>бывают:</a:t>
            </a:r>
            <a:endParaRPr sz="2800">
              <a:latin typeface="Arial"/>
              <a:cs typeface="Arial"/>
            </a:endParaRPr>
          </a:p>
          <a:p>
            <a:pPr marL="1081685" marR="53378">
              <a:lnSpc>
                <a:spcPct val="95825"/>
              </a:lnSpc>
              <a:spcBef>
                <a:spcPts val="495"/>
              </a:spcBef>
            </a:pP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В</a:t>
            </a:r>
            <a:r>
              <a:rPr sz="2800" b="1" spc="-9" dirty="0" smtClean="0">
                <a:solidFill>
                  <a:srgbClr val="FFCC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CCFF"/>
                </a:solidFill>
                <a:latin typeface="Arial"/>
                <a:cs typeface="Arial"/>
              </a:rPr>
              <a:t>психофармакологии: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563" y="1788336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141" y="1788204"/>
            <a:ext cx="7652274" cy="38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Один препарат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может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ыть эффективным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385" y="2129487"/>
            <a:ext cx="593990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разнообразных психических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6385" y="2470751"/>
            <a:ext cx="7892620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состояниях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карбамазепин - эффективен не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6029" y="2812015"/>
            <a:ext cx="7735643" cy="106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0"/>
              </a:lnSpc>
              <a:spcBef>
                <a:spcPts val="34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только как противосудорожное средств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но и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маниях, депрессиях, агрессивном поведении, болевых синдромах и д</a:t>
            </a:r>
            <a:r>
              <a:rPr sz="2800" b="1" spc="-1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451" y="4348725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029" y="4348592"/>
            <a:ext cx="7849503" cy="381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u="heavy" spc="0" dirty="0" smtClean="0">
                <a:solidFill>
                  <a:srgbClr val="FFFFFF"/>
                </a:solidFill>
                <a:latin typeface="Arial"/>
                <a:cs typeface="Arial"/>
              </a:rPr>
              <a:t>Различные</a:t>
            </a:r>
            <a:r>
              <a:rPr sz="2800" b="1" u="heavy" spc="-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u="heavy" spc="-4" dirty="0" smtClean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u="heavy" spc="0" dirty="0" smtClean="0">
                <a:solidFill>
                  <a:srgbClr val="FFFFFF"/>
                </a:solidFill>
                <a:latin typeface="Arial"/>
                <a:cs typeface="Arial"/>
              </a:rPr>
              <a:t>лассы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психотропных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огут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6042" y="4690569"/>
            <a:ext cx="7782900" cy="1745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355">
              <a:lnSpc>
                <a:spcPts val="3219"/>
              </a:lnSpc>
              <a:spcBef>
                <a:spcPts val="180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применяться при одном и том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же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психопатологическом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ф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еномене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19"/>
              </a:lnSpc>
            </a:pP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некоторые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нтидепрессанты эффективны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 только при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епрессиях,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 и п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ри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1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тревожных расстройства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37776" y="4509946"/>
            <a:ext cx="991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9923" y="653238"/>
            <a:ext cx="5865292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Анксиолитическое действие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774" y="1697846"/>
            <a:ext cx="9851825" cy="6360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Анксиолитическое</a:t>
            </a:r>
            <a:r>
              <a:rPr sz="3200" b="1" i="1" spc="-25" dirty="0" smtClean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32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д</a:t>
            </a:r>
            <a:r>
              <a:rPr sz="3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ействие</a:t>
            </a:r>
            <a:endParaRPr sz="3200" dirty="0">
              <a:latin typeface="Arial"/>
              <a:cs typeface="Arial"/>
            </a:endParaRPr>
          </a:p>
          <a:p>
            <a:pPr marL="355487" indent="0">
              <a:lnSpc>
                <a:spcPct val="99945"/>
              </a:lnSpc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наиболее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ильно</a:t>
            </a:r>
            <a:r>
              <a:rPr sz="3200" b="1" spc="-1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выражено у диазепам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3200" b="1" spc="-16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алпразолам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лоразепама, феназепама,</a:t>
            </a:r>
            <a:r>
              <a:rPr sz="3200" b="1" spc="-19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клобазам</a:t>
            </a:r>
            <a:r>
              <a:rPr sz="32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ru-RU" sz="32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355487" indent="0">
              <a:lnSpc>
                <a:spcPct val="99945"/>
              </a:lnSpc>
            </a:pPr>
            <a:endParaRPr sz="3200" dirty="0">
              <a:latin typeface="Arial"/>
              <a:cs typeface="Arial"/>
            </a:endParaRPr>
          </a:p>
          <a:p>
            <a:pPr marL="355081" marR="677383" indent="-342381">
              <a:lnSpc>
                <a:spcPct val="99945"/>
              </a:lnSpc>
              <a:spcBef>
                <a:spcPts val="762"/>
              </a:spcBef>
            </a:pPr>
            <a:r>
              <a:rPr sz="3200" spc="159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«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Дневные</a:t>
            </a:r>
            <a:r>
              <a:rPr sz="3200" b="1" spc="-187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ранквилизаторы» обладают наименее</a:t>
            </a:r>
            <a:r>
              <a:rPr sz="3200" b="1" spc="-15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выраженным анксиолитическим действие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1847" y="319801"/>
            <a:ext cx="7096839" cy="53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CCFF"/>
                </a:solidFill>
                <a:latin typeface="Arial"/>
                <a:cs typeface="Arial"/>
              </a:rPr>
              <a:t>Психоседативное </a:t>
            </a:r>
            <a:r>
              <a:rPr sz="4000" b="1" spc="-4" dirty="0" smtClean="0">
                <a:solidFill>
                  <a:srgbClr val="FFCCFF"/>
                </a:solidFill>
                <a:latin typeface="Arial"/>
                <a:cs typeface="Arial"/>
              </a:rPr>
              <a:t>д</a:t>
            </a:r>
            <a:r>
              <a:rPr sz="4000" b="1" spc="0" dirty="0" smtClean="0">
                <a:solidFill>
                  <a:srgbClr val="FFCCFF"/>
                </a:solidFill>
                <a:latin typeface="Arial"/>
                <a:cs typeface="Arial"/>
              </a:rPr>
              <a:t>ействие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235" y="1385257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457" y="1385125"/>
            <a:ext cx="7706259" cy="388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>
              <a:lnSpc>
                <a:spcPts val="2965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Снижают внимание, скорость психических</a:t>
            </a:r>
            <a:endParaRPr sz="2800">
              <a:latin typeface="Arial"/>
              <a:cs typeface="Arial"/>
            </a:endParaRPr>
          </a:p>
          <a:p>
            <a:pPr marL="12700" marR="346148" indent="355">
              <a:lnSpc>
                <a:spcPct val="100041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вигательных реакци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вызывают вялость и сонливость, </a:t>
            </a:r>
            <a:r>
              <a:rPr sz="2800" b="1" spc="0" dirty="0" smtClean="0">
                <a:solidFill>
                  <a:srgbClr val="FF9A33"/>
                </a:solidFill>
                <a:latin typeface="Arial"/>
                <a:cs typeface="Arial"/>
              </a:rPr>
              <a:t>потенцируют эффекты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наркозны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снотворны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противосудорожных средст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этилового спирта, анальгетико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нейролептико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3055" marR="941634" indent="-355">
              <a:lnSpc>
                <a:spcPct val="100041"/>
              </a:lnSpc>
              <a:spcBef>
                <a:spcPts val="680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еханизме 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едативного эффекта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участвую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т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ГАМ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ергические синапсы таламуса и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ретикулярной формации.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879" y="4032811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4375" y="122076"/>
            <a:ext cx="5053710" cy="5839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FFCCFF"/>
                </a:solidFill>
                <a:latin typeface="Arial"/>
                <a:cs typeface="Arial"/>
              </a:rPr>
              <a:t>Психоседативное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5575" y="122076"/>
            <a:ext cx="2700165" cy="583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b="1" spc="0" dirty="0" smtClean="0">
                <a:solidFill>
                  <a:srgbClr val="FFCCFF"/>
                </a:solidFill>
                <a:latin typeface="Arial"/>
                <a:cs typeface="Arial"/>
              </a:rPr>
              <a:t>действие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035" y="860997"/>
            <a:ext cx="289393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933" y="860893"/>
            <a:ext cx="8401237" cy="5995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538" marR="363261" indent="1118">
              <a:lnSpc>
                <a:spcPts val="2110"/>
              </a:lnSpc>
              <a:spcBef>
                <a:spcPts val="300"/>
              </a:spcBef>
            </a:pPr>
            <a:r>
              <a:rPr sz="2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Седативные </a:t>
            </a:r>
            <a:r>
              <a:rPr sz="2200" b="1" i="1" spc="-9" dirty="0" smtClean="0">
                <a:solidFill>
                  <a:srgbClr val="FF9A33"/>
                </a:solidFill>
                <a:latin typeface="Arial"/>
                <a:cs typeface="Arial"/>
              </a:rPr>
              <a:t>т</a:t>
            </a:r>
            <a:r>
              <a:rPr sz="2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ранквилизаторы</a:t>
            </a:r>
            <a:r>
              <a:rPr sz="2200" b="1" i="1" spc="9" dirty="0" smtClean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(ХЛОЗЕПИ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2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СИБАЗОН,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АЛПРАЗОЛА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М,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ФЕНАЗЕПА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М),</a:t>
            </a:r>
            <a:r>
              <a:rPr sz="22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обладая 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ыстрым и надежным эффекто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создают н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ибольший душевн</a:t>
            </a:r>
            <a:r>
              <a:rPr sz="2200" b="1" spc="-9" dirty="0" smtClean="0">
                <a:solidFill>
                  <a:srgbClr val="FFFF00"/>
                </a:solidFill>
                <a:latin typeface="Arial"/>
                <a:cs typeface="Arial"/>
              </a:rPr>
              <a:t>ы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й комфорт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ри тяжелом невротическом состоянии однако снижают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корость и точность психических реакци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умственную 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аботоспособност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тонкую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оординацию движений.</a:t>
            </a:r>
            <a:endParaRPr sz="2200" dirty="0">
              <a:latin typeface="Arial"/>
              <a:cs typeface="Arial"/>
            </a:endParaRPr>
          </a:p>
          <a:p>
            <a:pPr marL="12979" marR="961161" indent="559">
              <a:lnSpc>
                <a:spcPts val="2110"/>
              </a:lnSpc>
              <a:spcBef>
                <a:spcPts val="530"/>
              </a:spcBef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Выделяют 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ензодиазепины с выраженным анксиолитическим действием и отсутствием или минимальным седативно-гипнотическим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эффекто</a:t>
            </a:r>
            <a:r>
              <a:rPr sz="22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 indent="0">
              <a:lnSpc>
                <a:spcPts val="2529"/>
              </a:lnSpc>
              <a:spcBef>
                <a:spcPts val="379"/>
              </a:spcBef>
            </a:pPr>
            <a:r>
              <a:rPr sz="22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Дневны</a:t>
            </a:r>
            <a:r>
              <a:rPr sz="2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е, </a:t>
            </a:r>
            <a:r>
              <a:rPr sz="2200" b="1" spc="0" dirty="0" smtClean="0">
                <a:solidFill>
                  <a:srgbClr val="FF9A33"/>
                </a:solidFill>
                <a:latin typeface="Arial"/>
                <a:cs typeface="Arial"/>
              </a:rPr>
              <a:t>или </a:t>
            </a:r>
            <a:r>
              <a:rPr sz="2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анксиоселективные </a:t>
            </a:r>
            <a:r>
              <a:rPr sz="22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т</a:t>
            </a:r>
            <a:r>
              <a:rPr sz="2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ранквилизатор</a:t>
            </a:r>
            <a:r>
              <a:rPr sz="2200" b="1" i="1" spc="-4" dirty="0" smtClean="0">
                <a:solidFill>
                  <a:srgbClr val="FF9A33"/>
                </a:solidFill>
                <a:latin typeface="Arial"/>
                <a:cs typeface="Arial"/>
              </a:rPr>
              <a:t>ы</a:t>
            </a:r>
            <a:r>
              <a:rPr sz="2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,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i="1" spc="0" dirty="0" smtClean="0">
                <a:solidFill>
                  <a:srgbClr val="FF9A33"/>
                </a:solidFill>
                <a:latin typeface="Arial"/>
                <a:cs typeface="Arial"/>
              </a:rPr>
              <a:t>стресспротекторы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(МЕДАЗЕПА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ТОФИЗОПАМ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(грандакси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), МЕБИКАР, ТРИОКСАЗИ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оказывают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противотревожное</a:t>
            </a:r>
            <a:r>
              <a:rPr sz="22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действие с активирующим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компоненто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характеризуются слабым седативны</a:t>
            </a:r>
            <a:r>
              <a:rPr sz="2200" b="1" spc="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противосудорожным и </a:t>
            </a:r>
            <a:r>
              <a:rPr sz="22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иорелаксирующим влияние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Они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не нару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ша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ют умственную и 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сихическую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работоспособность, внимани</a:t>
            </a: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, память, психомоторные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реакци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. Название анксиоселективные транквилизаторы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lang="ru-RU" sz="2200" b="1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lang="ru-RU"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казывают </a:t>
            </a:r>
            <a:r>
              <a:rPr sz="2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избирательное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 влияние на синдромы страха 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529"/>
              </a:lnSpc>
            </a:pP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и тре</a:t>
            </a:r>
            <a:r>
              <a:rPr sz="2200" b="1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оги.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916" y="2805431"/>
            <a:ext cx="289393" cy="305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0077" y="3676274"/>
            <a:ext cx="289393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2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0220" y="281701"/>
            <a:ext cx="9916179" cy="7395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134" marR="39873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CCFF"/>
                </a:solidFill>
                <a:latin typeface="Arial"/>
                <a:cs typeface="Arial"/>
              </a:rPr>
              <a:t>Активирующее влияни</a:t>
            </a:r>
            <a:r>
              <a:rPr sz="4000" b="1" spc="9" dirty="0" smtClean="0">
                <a:solidFill>
                  <a:srgbClr val="FFCCFF"/>
                </a:solidFill>
                <a:latin typeface="Arial"/>
                <a:cs typeface="Arial"/>
              </a:rPr>
              <a:t>е</a:t>
            </a:r>
            <a:r>
              <a:rPr sz="4000" b="1" spc="0" dirty="0" smtClean="0">
                <a:solidFill>
                  <a:srgbClr val="FFCCFF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  <a:p>
            <a:pPr marL="12700" indent="914" algn="just">
              <a:lnSpc>
                <a:spcPts val="2759"/>
              </a:lnSpc>
              <a:spcBef>
                <a:spcPts val="913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На фоне терапии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невными транквилизаторами у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больных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неврозом улучшаются настроение, памят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внимани</a:t>
            </a:r>
            <a:r>
              <a:rPr sz="28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критическая оценка ситуаций,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усиливаются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побуждени</a:t>
            </a:r>
            <a:r>
              <a:rPr sz="28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я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появляются бодрост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инициатив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возможность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длительно сосредотачиваться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умственном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руде, ликвидируются </a:t>
            </a:r>
            <a:r>
              <a:rPr sz="28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сихастенические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расстройств</a:t>
            </a:r>
            <a:r>
              <a:rPr sz="2800" b="1" spc="-14" dirty="0" err="1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Больные легче принимают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ешения, у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них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уменьшается тревожная мнительность, </a:t>
            </a:r>
            <a:endParaRPr sz="2800" dirty="0"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формируется оптимистическая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ценка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перспекти</a:t>
            </a:r>
            <a:r>
              <a:rPr sz="28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ru-RU" sz="2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2700" algn="just">
              <a:lnSpc>
                <a:spcPts val="2759"/>
              </a:lnSpc>
            </a:pPr>
            <a:endParaRPr sz="2800" dirty="0">
              <a:latin typeface="Arial"/>
              <a:cs typeface="Arial"/>
            </a:endParaRPr>
          </a:p>
          <a:p>
            <a:pPr marL="13309" marR="449580" indent="304" algn="just">
              <a:lnSpc>
                <a:spcPts val="2759"/>
              </a:lnSpc>
              <a:spcBef>
                <a:spcPts val="40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Активирующий эффект транквилизаторов не имеет </a:t>
            </a:r>
            <a:endParaRPr sz="2800" dirty="0">
              <a:latin typeface="Arial"/>
              <a:cs typeface="Arial"/>
            </a:endParaRPr>
          </a:p>
          <a:p>
            <a:pPr marL="13309" marR="449580" algn="just">
              <a:lnSpc>
                <a:spcPts val="2759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ничего общего с действием психостимуляторо</a:t>
            </a:r>
            <a:r>
              <a:rPr sz="2800" b="1" spc="-1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r>
              <a:rPr sz="28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Транквилизаторы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 улучшают </a:t>
            </a:r>
            <a:r>
              <a:rPr sz="28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психические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функци</a:t>
            </a:r>
            <a:r>
              <a:rPr sz="2800" b="1" spc="-9" dirty="0" err="1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устраняя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 сковывающее влияние страх</a:t>
            </a:r>
            <a:r>
              <a:rPr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, тревог</a:t>
            </a:r>
            <a:r>
              <a:rPr sz="2800" b="1" spc="-4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8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неуверенности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 в </a:t>
            </a:r>
            <a:r>
              <a:rPr sz="2800" b="1" spc="-9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FFFF"/>
                </a:solidFill>
                <a:latin typeface="Arial"/>
                <a:cs typeface="Arial"/>
              </a:rPr>
              <a:t>ебе.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235" y="9648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8234" y="4641668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39" y="-165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0073" y="-1650"/>
            <a:ext cx="4604065" cy="3738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690" y="378918"/>
            <a:ext cx="2659662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Снотворный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9848" y="378918"/>
            <a:ext cx="164892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FFCCFF"/>
                </a:solidFill>
                <a:latin typeface="Arial"/>
                <a:cs typeface="Arial"/>
              </a:rPr>
              <a:t>эффект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635" y="1070754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535" y="1070641"/>
            <a:ext cx="3352236" cy="1789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Все</a:t>
            </a:r>
            <a:endParaRPr sz="2400">
              <a:latin typeface="Arial"/>
              <a:cs typeface="Arial"/>
            </a:endParaRPr>
          </a:p>
          <a:p>
            <a:pPr marL="12700" indent="0">
              <a:lnSpc>
                <a:spcPct val="99754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бензодиазепиновые транквилизаторы оказывают 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егкое снотворное действие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940" y="34064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3840" y="3406323"/>
            <a:ext cx="3736233" cy="2572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64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НИТРАЗЕПАМ обладает</a:t>
            </a:r>
            <a:endParaRPr sz="2400">
              <a:latin typeface="Arial"/>
              <a:cs typeface="Arial"/>
            </a:endParaRPr>
          </a:p>
          <a:p>
            <a:pPr marL="13004" indent="0">
              <a:lnSpc>
                <a:spcPct val="99849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таким мощным снотворным эффекто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что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 п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ву отн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сится по этому признаку к группе снотворных</a:t>
            </a:r>
            <a:endParaRPr sz="2400">
              <a:latin typeface="Arial"/>
              <a:cs typeface="Arial"/>
            </a:endParaRPr>
          </a:p>
          <a:p>
            <a:pPr marL="13614" marR="39873">
              <a:lnSpc>
                <a:spcPct val="95825"/>
              </a:lnSpc>
              <a:spcBef>
                <a:spcPts val="405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средств.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" y="-952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3820" y="608599"/>
            <a:ext cx="5274748" cy="533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CCFF"/>
                </a:solidFill>
                <a:latin typeface="Arial"/>
                <a:cs typeface="Arial"/>
              </a:rPr>
              <a:t>Миорелаксирующий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419" y="608599"/>
            <a:ext cx="2056484" cy="5336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CCFF"/>
                </a:solidFill>
                <a:latin typeface="Arial"/>
                <a:cs typeface="Arial"/>
              </a:rPr>
              <a:t>эффект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5000" y="2190750"/>
            <a:ext cx="9775559" cy="487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 algn="just">
              <a:lnSpc>
                <a:spcPts val="2965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r>
              <a:rPr sz="2800" spc="-22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Обусловлен усилением тормозных</a:t>
            </a:r>
            <a:endParaRPr sz="3600" dirty="0">
              <a:latin typeface="Arial"/>
              <a:cs typeface="Arial"/>
            </a:endParaRPr>
          </a:p>
          <a:p>
            <a:pPr marL="355387" indent="0" algn="just">
              <a:lnSpc>
                <a:spcPct val="100041"/>
              </a:lnSpc>
            </a:pP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влияний вставочных ГАМК</a:t>
            </a:r>
            <a:r>
              <a:rPr sz="36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ергических нейронов на мотонейроны спинного мозг</a:t>
            </a:r>
            <a:r>
              <a:rPr sz="3600" b="1" spc="-4" dirty="0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36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479" y="281701"/>
            <a:ext cx="9700121" cy="5270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 algn="ctr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CCFF"/>
                </a:solidFill>
                <a:latin typeface="Arial"/>
                <a:cs typeface="Arial"/>
              </a:rPr>
              <a:t>Противосудорожное действие</a:t>
            </a:r>
            <a:endParaRPr sz="4000" dirty="0">
              <a:latin typeface="Arial"/>
              <a:cs typeface="Arial"/>
            </a:endParaRPr>
          </a:p>
          <a:p>
            <a:pPr marL="242033" marR="118961" indent="0" algn="just">
              <a:lnSpc>
                <a:spcPts val="2690"/>
              </a:lnSpc>
              <a:spcBef>
                <a:spcPts val="108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Одно из самых ценных качеств бензодиазепино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при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неотложной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помощи</a:t>
            </a:r>
            <a:r>
              <a:rPr lang="ru-RU"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200" b="1" spc="0" baseline="1035" dirty="0" smtClean="0">
                <a:solidFill>
                  <a:srgbClr val="FFFF00"/>
                </a:solidFill>
                <a:latin typeface="Arial"/>
                <a:cs typeface="Arial"/>
              </a:rPr>
              <a:t>- препараты выбора.</a:t>
            </a:r>
            <a:endParaRPr sz="2800" dirty="0">
              <a:latin typeface="Arial"/>
              <a:cs typeface="Arial"/>
            </a:endParaRPr>
          </a:p>
          <a:p>
            <a:pPr marL="241677" marR="48635" algn="just">
              <a:lnSpc>
                <a:spcPct val="95825"/>
              </a:lnSpc>
              <a:spcBef>
                <a:spcPts val="7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 о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241677" marR="1065462" indent="276854" algn="just">
              <a:lnSpc>
                <a:spcPts val="2690"/>
              </a:lnSpc>
              <a:spcBef>
                <a:spcPts val="7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- оказывают 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гнетающее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влияние на судорожный очаг в ЦНС;</a:t>
            </a:r>
            <a:endParaRPr sz="2800" dirty="0">
              <a:latin typeface="Arial"/>
              <a:cs typeface="Arial"/>
            </a:endParaRPr>
          </a:p>
          <a:p>
            <a:pPr marL="240610" indent="277210" algn="just">
              <a:lnSpc>
                <a:spcPts val="2690"/>
              </a:lnSpc>
              <a:spcBef>
                <a:spcPts val="669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- способны подавлять судорожные разряды в гиппокамп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мозжечке и спинном мозге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оторый первично вовлекается в патогенез 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ольшинства судорожных реакций.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235" y="934153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879" y="2044062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879" y="5656341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0466" y="5846968"/>
            <a:ext cx="9472211" cy="106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690"/>
              </a:lnSpc>
              <a:spcBef>
                <a:spcPts val="349"/>
              </a:spcBef>
            </a:pPr>
            <a:r>
              <a:rPr sz="2800" b="1" spc="0" dirty="0" smtClean="0">
                <a:solidFill>
                  <a:srgbClr val="FF9A33"/>
                </a:solidFill>
                <a:latin typeface="Arial"/>
                <a:cs typeface="Arial"/>
              </a:rPr>
              <a:t>Противосудорожная </a:t>
            </a:r>
            <a:r>
              <a:rPr sz="2800" b="1" spc="9" dirty="0" smtClean="0">
                <a:solidFill>
                  <a:srgbClr val="FF9A33"/>
                </a:solidFill>
                <a:latin typeface="Arial"/>
                <a:cs typeface="Arial"/>
              </a:rPr>
              <a:t>а</a:t>
            </a:r>
            <a:r>
              <a:rPr sz="2800" b="1" spc="0" dirty="0" smtClean="0">
                <a:solidFill>
                  <a:srgbClr val="FF9A33"/>
                </a:solidFill>
                <a:latin typeface="Arial"/>
                <a:cs typeface="Arial"/>
              </a:rPr>
              <a:t>ктивность наиболее выражена</a:t>
            </a:r>
            <a:r>
              <a:rPr sz="2800" b="1" spc="9" dirty="0" smtClean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9A33"/>
                </a:solidFill>
                <a:latin typeface="Arial"/>
                <a:cs typeface="Arial"/>
              </a:rPr>
              <a:t>у диазепама при парентеральном применени</a:t>
            </a:r>
            <a:r>
              <a:rPr sz="2800" b="1" spc="-4" dirty="0" smtClean="0">
                <a:solidFill>
                  <a:srgbClr val="FF9A33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9A33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5941" y="319800"/>
            <a:ext cx="9610458" cy="7890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4929" marR="39873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solidFill>
                  <a:srgbClr val="FFCCFF"/>
                </a:solidFill>
                <a:latin typeface="Arial"/>
                <a:cs typeface="Arial"/>
              </a:rPr>
              <a:t>Амнестическое действие</a:t>
            </a:r>
            <a:endParaRPr sz="4000" dirty="0">
              <a:latin typeface="Arial"/>
              <a:cs typeface="Arial"/>
            </a:endParaRPr>
          </a:p>
          <a:p>
            <a:pPr marL="12700" marR="149333" indent="0" algn="just">
              <a:lnSpc>
                <a:spcPts val="2580"/>
              </a:lnSpc>
              <a:spcBef>
                <a:spcPts val="1387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Амнестическое действие седативных транквилизаторо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направлено на ослабление негативных воспоминани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вызывающих тревогу и д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ре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ю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3309" marR="39873" algn="just">
              <a:lnSpc>
                <a:spcPct val="95825"/>
              </a:lnSpc>
              <a:spcBef>
                <a:spcPts val="271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 больших дозах могут вызывать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амнезию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ru-RU" sz="2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3309" marR="39873" algn="just">
              <a:lnSpc>
                <a:spcPct val="95825"/>
              </a:lnSpc>
              <a:spcBef>
                <a:spcPts val="271"/>
              </a:spcBef>
            </a:pPr>
            <a:endParaRPr sz="2800" dirty="0">
              <a:latin typeface="Arial"/>
              <a:cs typeface="Arial"/>
            </a:endParaRPr>
          </a:p>
          <a:p>
            <a:pPr marL="13919" indent="-914" algn="just">
              <a:lnSpc>
                <a:spcPts val="2580"/>
              </a:lnSpc>
              <a:spcBef>
                <a:spcPts val="717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На вегетативную иннервацию в обычных терапевтических дозах они не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влияют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М- холиноблокирующи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 ганглиоблокирующие и адреноблокирующие свойства у них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отсутствую</a:t>
            </a:r>
            <a:r>
              <a:rPr sz="28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lang="ru-RU" sz="28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3919" indent="-914" algn="just">
              <a:lnSpc>
                <a:spcPts val="2580"/>
              </a:lnSpc>
              <a:spcBef>
                <a:spcPts val="717"/>
              </a:spcBef>
            </a:pPr>
            <a:endParaRPr sz="2800" dirty="0">
              <a:latin typeface="Arial"/>
              <a:cs typeface="Arial"/>
            </a:endParaRPr>
          </a:p>
          <a:p>
            <a:pPr marL="14528" marR="122572" indent="304" algn="just">
              <a:lnSpc>
                <a:spcPts val="2759"/>
              </a:lnSpc>
              <a:spcBef>
                <a:spcPts val="406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Однако при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спользовании высоких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доз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препараты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снижают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активность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симпатик</a:t>
            </a:r>
            <a:r>
              <a:rPr sz="28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-адреналовой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истемы, ослабляя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вегетативные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компоненты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эмоциональных реакци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что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используют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при 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ечении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психосоматических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заболеваний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- гипертонической болезни,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аритмий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 и д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ги</a:t>
            </a:r>
            <a:r>
              <a:rPr sz="2800" b="1" spc="-4" dirty="0" smtClean="0">
                <a:solidFill>
                  <a:srgbClr val="FFFF00"/>
                </a:solidFill>
                <a:latin typeface="Arial"/>
                <a:cs typeface="Arial"/>
              </a:rPr>
              <a:t>х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041" y="1041036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041" y="2724150"/>
            <a:ext cx="313436" cy="73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  <a:p>
            <a:pPr marL="12700" marR="304">
              <a:lnSpc>
                <a:spcPct val="92488"/>
              </a:lnSpc>
              <a:spcBef>
                <a:spcPts val="36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7925" y="5237335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3300"/>
                </a:solidFill>
                <a:latin typeface="Wingdings"/>
                <a:cs typeface="Wingdings"/>
              </a:rPr>
              <a:t></a:t>
            </a:r>
            <a:endParaRPr sz="24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38" y="-1650"/>
            <a:ext cx="10566261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9400" y="4795900"/>
            <a:ext cx="5206999" cy="3852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7829" y="150318"/>
            <a:ext cx="7367098" cy="431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smtClean="0">
                <a:solidFill>
                  <a:srgbClr val="00FFFF"/>
                </a:solidFill>
                <a:latin typeface="Arial"/>
                <a:cs typeface="Arial"/>
              </a:rPr>
              <a:t>Фармакокинетика бензодиазепинов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435" y="757572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030" y="757459"/>
            <a:ext cx="7286589" cy="2255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Препараты назначают парентерально и внутрь</a:t>
            </a:r>
            <a:endParaRPr sz="2400">
              <a:latin typeface="Arial"/>
              <a:cs typeface="Arial"/>
            </a:endParaRPr>
          </a:p>
          <a:p>
            <a:pPr marL="13004" marR="45720">
              <a:lnSpc>
                <a:spcPct val="95825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особых случаях - ректально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455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они липофильны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405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имеют длительный период полувыведения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585"/>
              </a:lnSpc>
              <a:spcBef>
                <a:spcPts val="129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(склонны к материальной кумуляци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3309" marR="45720">
              <a:lnSpc>
                <a:spcPct val="95825"/>
              </a:lnSpc>
              <a:spcBef>
                <a:spcPts val="430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с возрастом и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при заболеваниях печени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1/2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6990" y="757459"/>
            <a:ext cx="3600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130" y="1530850"/>
            <a:ext cx="313131" cy="732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 marR="0">
              <a:lnSpc>
                <a:spcPct val="92488"/>
              </a:lnSpc>
              <a:spcBef>
                <a:spcPts val="376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40" y="2682994"/>
            <a:ext cx="3131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6420" y="3047726"/>
            <a:ext cx="8084256" cy="1790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04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бензодиазепинов может возрасти в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2 раза и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олее,</a:t>
            </a:r>
            <a:endParaRPr sz="2400">
              <a:latin typeface="Arial"/>
              <a:cs typeface="Arial"/>
            </a:endParaRPr>
          </a:p>
          <a:p>
            <a:pPr marL="12700" indent="609">
              <a:lnSpc>
                <a:spcPct val="99754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что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п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риводит к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развитию кумуляци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поэтому более предпочтительны оксазепам и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оразепа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м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, не подвергающиеся деметилированию или гидроксилированию в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печени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-1650"/>
            <a:ext cx="10566262" cy="865035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860" y="1650"/>
                </a:moveTo>
                <a:lnTo>
                  <a:pt x="0" y="1650"/>
                </a:lnTo>
                <a:lnTo>
                  <a:pt x="0" y="6858000"/>
                </a:lnTo>
                <a:lnTo>
                  <a:pt x="9143860" y="6858000"/>
                </a:lnTo>
                <a:lnTo>
                  <a:pt x="9143860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9795" y="1352550"/>
            <a:ext cx="9442280" cy="6248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3912" marR="48635">
              <a:lnSpc>
                <a:spcPts val="2965"/>
              </a:lnSpc>
              <a:spcBef>
                <a:spcPts val="148"/>
              </a:spcBef>
            </a:pPr>
            <a:r>
              <a:rPr sz="3600" b="1" spc="0" dirty="0" smtClean="0">
                <a:solidFill>
                  <a:srgbClr val="00FFFF"/>
                </a:solidFill>
                <a:latin typeface="Arial"/>
                <a:cs typeface="Arial"/>
              </a:rPr>
              <a:t>Фармакокинетика бензодиазепинов</a:t>
            </a:r>
            <a:endParaRPr sz="3600" dirty="0">
              <a:latin typeface="Arial"/>
              <a:cs typeface="Arial"/>
            </a:endParaRPr>
          </a:p>
          <a:p>
            <a:pPr marL="13411" marR="763769" indent="1067" algn="just">
              <a:lnSpc>
                <a:spcPct val="100041"/>
              </a:lnSpc>
              <a:spcBef>
                <a:spcPts val="2031"/>
              </a:spcBef>
            </a:pP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Свободная </a:t>
            </a:r>
            <a:r>
              <a:rPr sz="3200" b="1" spc="4" dirty="0" smtClean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ракция препаратов легко проникает в разные ткани и жидкост</a:t>
            </a:r>
            <a:r>
              <a:rPr sz="3200" b="1" spc="-4" dirty="0" smtClean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наприме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их концентрация в 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икворе приблизительно 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авна концентрации свободного препарата в кров</a:t>
            </a:r>
            <a:r>
              <a:rPr sz="3200" b="1" spc="-4" dirty="0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algn="just">
              <a:lnSpc>
                <a:spcPts val="2965"/>
              </a:lnSpc>
              <a:spcBef>
                <a:spcPts val="148"/>
              </a:spcBef>
            </a:pP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Процесс</a:t>
            </a:r>
            <a:r>
              <a:rPr sz="32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дальнейшего перераспределения иногда</a:t>
            </a:r>
            <a:r>
              <a:rPr sz="32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в большей степени определяет продолжительность психотропных эффекто</a:t>
            </a:r>
            <a:r>
              <a:rPr sz="3200" b="1" spc="4" dirty="0" smtClean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, чем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скорость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биотрансформаци</a:t>
            </a:r>
            <a:r>
              <a:rPr sz="32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ru-RU" sz="3200" b="1" spc="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12700" algn="just">
              <a:lnSpc>
                <a:spcPts val="2965"/>
              </a:lnSpc>
              <a:spcBef>
                <a:spcPts val="148"/>
              </a:spcBef>
            </a:pP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Транквилизаторы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проходят</a:t>
            </a:r>
            <a:r>
              <a:rPr sz="3200" b="1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через</a:t>
            </a:r>
            <a:r>
              <a:rPr lang="ru-RU"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плацентарный барьер</a:t>
            </a:r>
            <a:r>
              <a:rPr lang="ru-RU" sz="32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и секретируются с грудным </a:t>
            </a:r>
            <a:r>
              <a:rPr lang="ru-RU" sz="3200" b="1" spc="4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lang="ru-RU" sz="3200" b="1" dirty="0">
                <a:solidFill>
                  <a:srgbClr val="FFFFFF"/>
                </a:solidFill>
                <a:latin typeface="Arial"/>
                <a:cs typeface="Arial"/>
              </a:rPr>
              <a:t>олоко</a:t>
            </a:r>
            <a:r>
              <a:rPr lang="ru-RU" sz="3200" b="1" spc="-4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lang="ru-RU" sz="2800" b="1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ru-RU" sz="2800" dirty="0">
              <a:latin typeface="Arial"/>
              <a:cs typeface="Arial"/>
            </a:endParaRPr>
          </a:p>
          <a:p>
            <a:pPr marL="12700" algn="just">
              <a:lnSpc>
                <a:spcPts val="2965"/>
              </a:lnSpc>
              <a:spcBef>
                <a:spcPts val="148"/>
              </a:spcBef>
            </a:pPr>
            <a:endParaRPr lang="ru-RU" sz="2800" dirty="0">
              <a:latin typeface="Arial"/>
              <a:cs typeface="Arial"/>
            </a:endParaRPr>
          </a:p>
          <a:p>
            <a:pPr marL="12700" algn="just">
              <a:lnSpc>
                <a:spcPts val="2965"/>
              </a:lnSpc>
              <a:spcBef>
                <a:spcPts val="148"/>
              </a:spcBef>
            </a:pPr>
            <a:endParaRPr lang="ru-RU" sz="2800" dirty="0" smtClean="0">
              <a:latin typeface="Arial"/>
              <a:cs typeface="Arial"/>
            </a:endParaRPr>
          </a:p>
          <a:p>
            <a:pPr marL="12700" indent="355" algn="just">
              <a:lnSpc>
                <a:spcPct val="100041"/>
              </a:lnSpc>
              <a:spcBef>
                <a:spcPts val="674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122" y="2109161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115" y="4394203"/>
            <a:ext cx="361326" cy="381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270" y="5995640"/>
            <a:ext cx="361326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endParaRPr sz="2800" dirty="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0120" y="5643182"/>
            <a:ext cx="7146358" cy="808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36308" y="5643182"/>
            <a:ext cx="276632" cy="381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5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7797</Words>
  <Application>Microsoft Office PowerPoint</Application>
  <PresentationFormat>Произвольный</PresentationFormat>
  <Paragraphs>1610</Paragraphs>
  <Slides>132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132</vt:i4>
      </vt:variant>
    </vt:vector>
  </HeadingPairs>
  <TitlesOfParts>
    <vt:vector size="137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ОрГМА</cp:lastModifiedBy>
  <cp:revision>32</cp:revision>
  <dcterms:modified xsi:type="dcterms:W3CDTF">2019-03-11T16:20:35Z</dcterms:modified>
</cp:coreProperties>
</file>