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302" r:id="rId3"/>
    <p:sldId id="305" r:id="rId4"/>
    <p:sldId id="308" r:id="rId5"/>
    <p:sldId id="309" r:id="rId6"/>
    <p:sldId id="300" r:id="rId7"/>
    <p:sldId id="301" r:id="rId8"/>
    <p:sldId id="307" r:id="rId9"/>
    <p:sldId id="310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5C0CDB-E6DC-4BDF-89D7-24D2B8A49AF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2231AB-3C99-482B-89C4-AE3BBA8B4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573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B88D-780F-4F95-8434-7C48310F0E5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41005-19F6-4A85-96CE-72AC63DD7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6924A-9854-4F2D-B42A-A7E25481F59C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D52FD-60AF-40EA-8C38-566FC33A1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842C5-DBDE-4099-ACED-51536699EA54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B0559-869A-4BAD-926C-3948AE82B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CE13-CEC0-4258-B47D-FCA3C575E2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812C-CC08-4971-B197-2017BFDEC8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839B0-FC3C-4170-A207-21D0BF65FEB8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FFDF8-28BF-479A-B126-160D4FAE3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D54AE-8905-4639-B4B6-A551887E8589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2D735-F9B3-4256-817D-3823E9D59A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1FE1-E124-4E2F-B0F3-EF10CB0EE13B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11ED-218D-4DC5-B4AE-D478C13BB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1C6AA-5E3F-4E3A-82C6-EA5236E8511F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D1FF0-8185-4730-A039-F9A11D464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1C120-8A9F-4D38-A7F3-D75C81F7FA63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61BB8-333C-4ADE-B28A-A6D7F86C8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77F6-7D3C-48C7-A2F6-9D622679C3B1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AF0CB-0DF2-4ACF-A8D9-2EBAF7C55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C4BD-C919-488A-B6F5-4EF8A8E81A75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6BA7A-7CB2-4BD9-82AB-03EA68BFC9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2C99EF-C30B-4712-B4EE-2E1A289F5CC2}" type="datetimeFigureOut">
              <a:rPr lang="ru-RU"/>
              <a:pPr>
                <a:defRPr/>
              </a:pPr>
              <a:t>21.05.2018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9269D-ACEF-4F21-A109-202DA7CC4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ransition spd="med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statistika/gruppirovka-statisticheskih-danny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rbookshop.ru/52654.html" TargetMode="External"/><Relationship Id="rId2" Type="http://schemas.openxmlformats.org/officeDocument/2006/relationships/hyperlink" Target="http://www.iprbookshop.ru/6956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«Методология научного познания».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286000"/>
            <a:ext cx="8501062" cy="3840163"/>
          </a:xfrm>
        </p:spPr>
        <p:txBody>
          <a:bodyPr rtlCol="0">
            <a:normAutofit fontScale="925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(от греческого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methodos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путь исследования, теория, учение), способ достижения какой-либо цели, решения конкретной задачи; совокупность приемов или операций практического или теоретического освоения (познания) действительности.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Методология –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это учение о структуре, логической организации, методах и средствах деятельности; методология науки - учение о принципах построения, формах и способах научного познания.</a:t>
            </a:r>
          </a:p>
          <a:p>
            <a:pPr marL="274320" indent="-27432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36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Определения понятий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2" descr="мет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643063"/>
            <a:ext cx="8572500" cy="45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мето-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мето-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2674938"/>
            <a:ext cx="8501062" cy="3451225"/>
          </a:xfrm>
        </p:spPr>
        <p:txBody>
          <a:bodyPr rtlCol="0">
            <a:normAutofit lnSpcReduction="1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целенаправленное восприятие явлений без вмешательства в них;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эксперимент 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изучение явлений в контролируемых и управляемых условиях;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измерение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определение отношения измеряемой величины к эталону (например, метру);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выявление сходства или различия объектов или их признаков.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Эмпирические методы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928813"/>
            <a:ext cx="8501062" cy="4714875"/>
          </a:xfrm>
        </p:spPr>
        <p:txBody>
          <a:bodyPr rtlCol="0">
            <a:normAutofit fontScale="55000" lnSpcReduction="20000"/>
          </a:bodyPr>
          <a:lstStyle/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процесс мысленного или реального расчленения предмета, явления на части (признаки, свойства, отношения);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синтез - соединение выделенных в ходе анализа сторон предмета в единое целое;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Классификация"/>
              </a:rPr>
              <a:t>классификация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объединение различных объектов в группы на основе общих признаков (классификация животных, растений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абстрагирование -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отвлечение в процессе познания от некоторых свойств объекта с целью углубленного исследования одной определенной его стороны (результат абстрагирования — абстрактные понятия, такие, как цвет, кривизна, красота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формализация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отображение знания в знаковом, символическом виде (в математических формулах, химических символах и т.д.);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аналогия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умозаключение о сходстве объектов в определенном отношении на основе их сходства в ряде других отношений;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моделировани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 — создание и изучение заместителя (модели) объекта (например, компьютерное моделирование генома человека);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идеализация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создание понятий для объектов, не существующих в действительности, но имеющих прообраз в ней (геометрическая точка, шар, идеальный газ);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дедукция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 движение от общего к частному;</a:t>
            </a:r>
          </a:p>
          <a:p>
            <a:pPr marL="274320" indent="-274320" algn="just" fontAlgn="auto">
              <a:spcAft>
                <a:spcPts val="0"/>
              </a:spcAft>
              <a:defRPr/>
            </a:pPr>
            <a:r>
              <a:rPr lang="ru-RU" sz="29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индукция </a:t>
            </a:r>
            <a:r>
              <a:rPr lang="ru-RU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движение от частного (фактов) к общему утверждению.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Теоретические методы</a:t>
            </a: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1" descr="мето-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2530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876300"/>
          </a:xfrm>
        </p:spPr>
        <p:txBody>
          <a:bodyPr/>
          <a:lstStyle/>
          <a:p>
            <a:r>
              <a:rPr lang="ru-RU" smtClean="0"/>
              <a:t>Литература: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71538" y="1560970"/>
            <a:ext cx="7408862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tabLst>
                <a:tab pos="269875" algn="l"/>
              </a:tabLst>
            </a:pPr>
            <a:r>
              <a:rPr lang="ru-RU" dirty="0"/>
              <a:t>Основная: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/>
              <a:t>Маков Б.В. История и философия науки [Электронный ресурс]: учебное пособие в помощь аспирантам и соискателям для подготовки к кандидатскому экзамену/ Маков Б.В.— Электрон. текстовые данные.— СПб.: Санкт-Петербургский юридический институт (филиал) Академии Генеральной прокуратуры РФ, 2016.— 76 c.— Режим доступа: http://www.iprbookshop.ru/73007.html.— ЭБС «</a:t>
            </a:r>
            <a:r>
              <a:rPr lang="ru-RU" dirty="0" err="1"/>
              <a:t>IPRbooks</a:t>
            </a:r>
            <a:r>
              <a:rPr lang="ru-RU" smtClean="0"/>
              <a:t>»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Дополнительная:</a:t>
            </a:r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1. </a:t>
            </a:r>
            <a:r>
              <a:rPr lang="ru-RU" dirty="0" err="1"/>
              <a:t>Сабиров</a:t>
            </a:r>
            <a:r>
              <a:rPr lang="ru-RU" dirty="0"/>
              <a:t> В.Ш. Философия науки [Электронный ресурс]: учебное пособие / В.Ш. </a:t>
            </a:r>
            <a:r>
              <a:rPr lang="ru-RU" dirty="0" err="1"/>
              <a:t>Сабиров</a:t>
            </a:r>
            <a:r>
              <a:rPr lang="ru-RU" dirty="0"/>
              <a:t>, О.С. </a:t>
            </a:r>
            <a:r>
              <a:rPr lang="ru-RU" dirty="0" err="1"/>
              <a:t>Соина</a:t>
            </a:r>
            <a:r>
              <a:rPr lang="ru-RU" dirty="0"/>
              <a:t>. — Электрон. текстовые данные. — Новосибирск: Сибирский государственный университет телекоммуникаций и информатики, 2016. — 95 c. — 2227-8397. — Режим доступа: </a:t>
            </a:r>
            <a:r>
              <a:rPr lang="ru-RU" dirty="0">
                <a:hlinkClick r:id="rId2"/>
              </a:rPr>
              <a:t>http://www.iprbookshop.ru/69567.html</a:t>
            </a:r>
            <a:endParaRPr lang="ru-RU" dirty="0"/>
          </a:p>
          <a:p>
            <a:pPr marL="342900" indent="-342900">
              <a:tabLst>
                <a:tab pos="269875" algn="l"/>
              </a:tabLst>
            </a:pPr>
            <a:r>
              <a:rPr lang="ru-RU" dirty="0"/>
              <a:t>2. Батурин В.К. Философия науки [Электронный ресурс]: учебное пособие / В.К. Батурин. — Электрон. текстовые данные. — М.: ЮНИТИ-ДАНА, 2015. — 303 c. — 978-5-238-02215-4. — Режим доступа: </a:t>
            </a:r>
            <a:r>
              <a:rPr lang="ru-RU" dirty="0">
                <a:hlinkClick r:id="rId3"/>
              </a:rPr>
              <a:t>http://www.iprbookshop.ru/52654.html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528</TotalTime>
  <Words>196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Candara</vt:lpstr>
      <vt:lpstr>Symbol</vt:lpstr>
      <vt:lpstr>Times New Roman</vt:lpstr>
      <vt:lpstr>Волна</vt:lpstr>
      <vt:lpstr>«Методология научного познания». </vt:lpstr>
      <vt:lpstr>Определения понятий</vt:lpstr>
      <vt:lpstr>Презентация PowerPoint</vt:lpstr>
      <vt:lpstr>Презентация PowerPoint</vt:lpstr>
      <vt:lpstr>Презентация PowerPoint</vt:lpstr>
      <vt:lpstr>Эмпирические методы</vt:lpstr>
      <vt:lpstr>Теоретические методы</vt:lpstr>
      <vt:lpstr>Презентация PowerPoint</vt:lpstr>
      <vt:lpstr>Литература: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«Проблема сознания в философии».</dc:title>
  <dc:creator>acer</dc:creator>
  <cp:lastModifiedBy>Барышникова Наталья Владимировна</cp:lastModifiedBy>
  <cp:revision>65</cp:revision>
  <dcterms:created xsi:type="dcterms:W3CDTF">2016-10-12T11:51:06Z</dcterms:created>
  <dcterms:modified xsi:type="dcterms:W3CDTF">2018-05-21T08:04:48Z</dcterms:modified>
</cp:coreProperties>
</file>