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00" r:id="rId3"/>
    <p:sldId id="282" r:id="rId4"/>
    <p:sldId id="302" r:id="rId5"/>
    <p:sldId id="303" r:id="rId6"/>
    <p:sldId id="304" r:id="rId7"/>
    <p:sldId id="307" r:id="rId8"/>
    <p:sldId id="30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B00B96-9395-4636-B41F-1AF070D70EE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B4A9C7-6432-43C8-A34B-7162C525F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57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5B3F3-DA5F-4F9A-AA58-9E33CF1026D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DC8B-7F1D-4083-A16B-24D6AD637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417B-D2D3-4589-AAF8-F9EFC6533A6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F085-7316-4ED4-9B6C-EAFCB5B05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E361-FECA-470B-8EDA-9A8ABEC5B72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BA7F-A990-4E66-8CAF-117F07F12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06EB-55AB-48F2-A471-692205D5B3C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483A-6F11-4A0A-A631-84FF82084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0263-443A-49CE-9358-1F2658AFD3C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2205-1E13-4DFA-B723-07105A19C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2998-D3F1-4319-A357-7A4B974E9A7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8A3F-8BE9-4E29-9803-3F37ADF5F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CDC1-29F9-4BB5-969D-05D2A1A62DE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359C-A45C-4B47-9125-0539F0D74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F29C-69C1-4E18-B983-80FEC74A0EA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700F-3998-49D6-95C7-836015961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6AD9-D105-4F76-9310-539AA808B49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A183-792D-47F9-A78D-7900B7528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E2177-F23E-4D94-86D9-2C2C7D238FE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FF77-614E-4F35-9D62-C330298A5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2E79-E35F-41BA-8BA5-31B4E51E9D87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446A-C128-4AEA-9D11-4BA544C1C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501D1-CC67-4B9F-B272-7B4906006E0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A9AAA-465F-4D84-A386-FD639E216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«Наука в развитии культуры и цивилизации».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/>
          <a:lstStyle/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наука как познавательная деятельность;</a:t>
            </a:r>
          </a:p>
          <a:p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наука как социальный институт;</a:t>
            </a:r>
          </a:p>
          <a:p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наука как особая сфера культуры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mtClean="0"/>
              <a:t> </a:t>
            </a:r>
          </a:p>
          <a:p>
            <a:endParaRPr lang="ru-RU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Три аспекта бытия науки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1.Наука как познавательная деятельность</a:t>
            </a:r>
            <a:endParaRPr lang="ru-RU" dirty="0"/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85750" y="2500313"/>
            <a:ext cx="8572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Наука  -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это сфера человеческой деятельности, функция которой – выработка и теоретическая систематизация объективных знаний о действительности.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Непосредственные цели науки – описание, объяснение и предсказание, на основе открываемых ею законов, явлений действительности, представляющих предмет ее изучения. 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Зародившись в древнем мире, в связи с потребностями общественной практики, как относительно самостоятельная сфера познавательной деятельности, наука начала складываться в 16-17 вв. и, в ходе дальнейшего развития, (20 столетие) превратилась в производительную силу и важнейший социальный институт, оказывающий влияние на все сферы жизни общества.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«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институт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наука это - сообщество людей, объединенных общими целями задачами, способами и формами организации и деятельности.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Важной чертой социального института является наличие в нем собственных (наряду с общими) законов функционирования, идеалов и традиций.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наука, как и любой другой социальный институт – это организованное объединение людей, ученых профессионалов, деятельность которого связана с производством знаний.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качестве наука непосредственно связана с культурой, обществом и является объектом изучения социологии науки.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2.Наука как социальный институт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674938"/>
            <a:ext cx="8572500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наука выступает уже в роли непосредственной производительной силой общества, качественно меняющей все области человеческой деятельности: труд, свободное время, быт, весь образ жизни.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Еще недавно наука была свободной деятельностью отдельных ученых, которая мало интересовала общество, государство, общественность; сегодня наука – важнейшее национальное и общечеловеческое достояние, мощная движущая сила социального развития.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3.Наука как особая сфера культуры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285750" y="2276475"/>
            <a:ext cx="8643938" cy="4581525"/>
          </a:xfrm>
        </p:spPr>
        <p:txBody>
          <a:bodyPr/>
          <a:lstStyle/>
          <a:p>
            <a:pPr algn="just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Кумулятивизм – это концепция развития научного знания в соответствии с которой он представляет собой непрерывный процесс накопления нового знания на основе имеющегося. 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ней утверждается, во-первых, что каждый последующий шаг может быть сделан лишь с учетом предыдущих достижений; во-вторых, что новое знание точнее, адекватнее старого; в-третьих, что в старом знании имеют ценность только те элементы, которые соответствуют современным теориям, и в целом соотношение содержания новой и старой теории подчиняется принципу соответствия, согласно которому старая теория включается в новую в качестве ее частного (предельного) случая. Основы этой концепции были заложены Э. Махом, П. Дюгемом, О. Кантом. В более позднее время ее развивали Р. Карнан и К. Поппер, А. Эйнштейн, М. Планк, А. Пункаре, Н. Бор, устраняя из нее прямолинейный схематизм и чрезмерную нагруженность инерцией логико-методологических реконструкций в ущерб факторам реальной истории науки.</a:t>
            </a:r>
          </a:p>
          <a:p>
            <a:pPr algn="just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Антикумулятивизм – это концепция развития 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научного знания, отрицающая его непрерывность и преемственность. В ней так же, как и в кумулятивизме, признается факт изменения, развития научного знания, во-первых, исключаются причинно-следственная связь старого и нового знания; во-вторых, ставится под сомнение более высокая когнитивная ценность (степень полноты и достоверности) нового знания по сравнению с прежним; в-третьих, меняется представление о ключевых факторах изменения знаний (решающее значение придается не логико-гносеологическим, а социокультурным, политическим, социально- и индивидуально-психологическим факторам). ЕЕ основоположником и классическим представителем был Т. Кун. В той или иной мере ее придерживались М. Полани, П. Фейерабенд и более поздние поспозитивисты.</a:t>
            </a:r>
          </a:p>
          <a:p>
            <a:endParaRPr lang="ru-RU" sz="120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Концепции развития научного знания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Наука и прогресс</a:t>
            </a:r>
          </a:p>
        </p:txBody>
      </p:sp>
      <p:pic>
        <p:nvPicPr>
          <p:cNvPr id="20482" name="Рисунок 2" descr="нтпрогресс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00213"/>
            <a:ext cx="6913563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90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934651"/>
            <a:ext cx="871537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endParaRPr lang="ru-RU" sz="800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sz="800" dirty="0"/>
          </a:p>
          <a:p>
            <a:pPr marL="342900" indent="-342900" eaLnBrk="0" hangingPunct="0">
              <a:buFont typeface="Candara" pitchFamily="34" charset="0"/>
              <a:buAutoNum type="arabicPeriod"/>
              <a:tabLst>
                <a:tab pos="269875" algn="l"/>
              </a:tabLst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529</TotalTime>
  <Words>492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Symbol</vt:lpstr>
      <vt:lpstr>Times New Roman</vt:lpstr>
      <vt:lpstr>Волна</vt:lpstr>
      <vt:lpstr>«Наука в развитии культуры и цивилизации». </vt:lpstr>
      <vt:lpstr>Три аспекта бытия науки</vt:lpstr>
      <vt:lpstr>1.Наука как познавательная деятельность</vt:lpstr>
      <vt:lpstr>2.Наука как социальный институт</vt:lpstr>
      <vt:lpstr>3.Наука как особая сфера культуры</vt:lpstr>
      <vt:lpstr>Концепции развития научного знания</vt:lpstr>
      <vt:lpstr>Наука и прогресс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64</cp:revision>
  <dcterms:created xsi:type="dcterms:W3CDTF">2016-10-12T11:51:06Z</dcterms:created>
  <dcterms:modified xsi:type="dcterms:W3CDTF">2018-05-21T08:05:12Z</dcterms:modified>
</cp:coreProperties>
</file>