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92" r:id="rId3"/>
    <p:sldId id="293" r:id="rId4"/>
    <p:sldId id="298" r:id="rId5"/>
    <p:sldId id="297" r:id="rId6"/>
    <p:sldId id="299" r:id="rId7"/>
    <p:sldId id="296" r:id="rId8"/>
    <p:sldId id="300" r:id="rId9"/>
    <p:sldId id="30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764030-1380-41B1-8124-C48B7E4081C3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EBECD2-C8FF-4ADD-B196-32552FA71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53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4289-649E-4912-A92E-27574077BFBF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1BBCA-FA95-4D59-BF2D-843B3C388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E5B1D-6ABF-40BC-A45E-19FD46361746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F2861-1B9A-4146-BA38-3A4F54615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90406-9F6D-40D8-B6CE-A0E554C8DD0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F2845-D11D-45C6-BA71-1DD4A1663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AE826-7555-4F77-989F-99CF59E948BA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E1DD-6F78-45CB-8775-1AED81B44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F4B08-1E22-4012-A19C-F57A38602842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48BA7-360D-42D3-9279-AAA3CB30E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7CDC1-21F9-42F9-A61E-E056DD779F5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4F87-BD03-476C-A91C-322E3825A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5347C-737F-4060-8662-6BF880DA64CC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11465-043A-4534-8C58-AA7C8B486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27C3-1460-4BAA-816A-DA72F8206FE0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6B5AB-F7F2-426D-A541-F90D91EE4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8B3A6-787B-4644-A180-42BF1EA6C97F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72943-8355-4064-B74C-A3BEB4A73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CAE78-3D89-4A0C-A3A1-C00C08F9AC6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9BD06-317F-481B-8B1C-F0BBD65C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BCB3C-1B2D-4694-96E1-5275587E4A3C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0C-FAC4-4CA3-A9CF-FFFA69ED1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B899F0-9D7D-4A07-ABE5-DA715A94B1EE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7E9BA2-5BA5-4C6F-820A-4A47D78C5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bookshop.ru/52654.html" TargetMode="External"/><Relationship Id="rId2" Type="http://schemas.openxmlformats.org/officeDocument/2006/relationships/hyperlink" Target="http://www.iprbookshop.ru/69567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«Научные традиции и научные революции. Типы научной рациональности».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>
          <a:xfrm>
            <a:off x="357188" y="2674938"/>
            <a:ext cx="8501062" cy="3451225"/>
          </a:xfrm>
        </p:spPr>
        <p:txBody>
          <a:bodyPr/>
          <a:lstStyle/>
          <a:p>
            <a:pPr algn="just"/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Научная рациональность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высший и наиболее аутентичный требованиям законосообразности тип сознания и мышления. Отождествляется и с целесообразностью. </a:t>
            </a:r>
          </a:p>
          <a:p>
            <a:pPr algn="just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Рациональный способ вписывания человека в мир опосредован работой в идеальном плане.</a:t>
            </a:r>
          </a:p>
        </p:txBody>
      </p:sp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Определение понятия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1"/>
          <p:cNvSpPr>
            <a:spLocks noGrp="1"/>
          </p:cNvSpPr>
          <p:nvPr>
            <p:ph idx="1"/>
          </p:nvPr>
        </p:nvSpPr>
        <p:spPr>
          <a:xfrm>
            <a:off x="357188" y="2674938"/>
            <a:ext cx="8572500" cy="3451225"/>
          </a:xfrm>
        </p:spPr>
        <p:txBody>
          <a:bodyPr/>
          <a:lstStyle/>
          <a:p>
            <a:pPr algn="just">
              <a:buFont typeface="Symbol" pitchFamily="18" charset="2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современном науковедении сложилась традиция выделять следующие типы научной рациональности, совпадающие с тремя этапами развития науки:</a:t>
            </a:r>
          </a:p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классический; </a:t>
            </a: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неклассический; </a:t>
            </a: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неоклассический; </a:t>
            </a: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г) постнеклассический; </a:t>
            </a: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д) протоклассический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Типология научной рациональности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2674938"/>
            <a:ext cx="8572500" cy="3451225"/>
          </a:xfrm>
        </p:spPr>
        <p:txBody>
          <a:bodyPr rtlCol="0"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Классическому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типу рациональности присущи: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Aft>
                <a:spcPts val="0"/>
              </a:spcAft>
              <a:buFont typeface="Symbol" pitchFamily="18" charset="2"/>
              <a:buAutoNum type="arabicParenR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прямой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онтологизм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когда знание непосредственно соотносится с реальностью;</a:t>
            </a:r>
          </a:p>
          <a:p>
            <a:pPr marL="457200" indent="-457200" algn="just" fontAlgn="auto">
              <a:spcAft>
                <a:spcPts val="0"/>
              </a:spcAft>
              <a:buFont typeface="Symbol" pitchFamily="18" charset="2"/>
              <a:buAutoNum type="arabicParenR"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монотеоретизм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 основе лежит единая теория;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объективизм – устранение из теории всё, что связано с субъектом познания.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Классический тип научной рациональности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2286000"/>
            <a:ext cx="8572500" cy="4071938"/>
          </a:xfrm>
        </p:spPr>
        <p:txBody>
          <a:bodyPr rtlCol="0"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Неклассическому типу рациональности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(начало XX в.) свойственны: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методологизм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содержание знания зависит от метода и средств познания;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политеоретизм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допущение сосуществования нескольких теорий, описывающих реальность; 3) неустранимость субъекта из процесса познания.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Неклассический тип учитывает влияние на содержание знаний об объекте используемых исследовательских средств и процедур, что ставит под сомнение абсолютное тождество мышления и бытия.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Неклассический тип рациональности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2674938"/>
            <a:ext cx="8429625" cy="3451225"/>
          </a:xfrm>
        </p:spPr>
        <p:txBody>
          <a:bodyPr rtlCol="0"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Постнеклассический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научной рациональности признает: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принципиально неустранимую зависимость мышления субъекта познания от его жизненных ценностно-целевых установок, как сознательных, так и бессознательных;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несовпадение идеальных моделей, вырабатываемых разумом, с реальным миром. Абсолютизация мышления и бытия расценивается здесь как дискриминация иррациональных и внерациональных форм познавательной деятельности.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Постнеклассический</a:t>
            </a:r>
            <a:r>
              <a:rPr lang="ru-RU" dirty="0" smtClean="0"/>
              <a:t> тип научной рациональности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2286000"/>
            <a:ext cx="8501062" cy="4572000"/>
          </a:xfrm>
        </p:spPr>
        <p:txBody>
          <a:bodyPr rtlCol="0">
            <a:normAutofit fontScale="62500" lnSpcReduction="20000"/>
          </a:bodyPr>
          <a:lstStyle/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Традиции.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 научном познании мы имеем дело не с одной или несколькими, а со сложным многообразием традиций, которые отличаются друг от друга и по содержанию, и по функциям в составе науки, и по способу своего существования. Традиции могут быть как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вербализованными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существующими в виде текстов, так и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невербализованными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существующими в форме неявного знания. Последние передаются от учителя к ученику или от поколения к поколению на уровне непосредственной демонстрации образцов деятельности. Признание неявного знания усложняет и обогащает нашу картину традиционности науки.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ru-RU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Новации.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Новации могут состоять в построении новой классификации или периодизации, в постановке новых проблем, в разработке новых экспериментальных методов исследования или новых способов изображения, обнаружении новых явлений (сенсационные открытия, описания новых видов растений или насекомых). К числу новаций следует причислить введение новых понятий и новых терминов. Новации относительны к последующему развитию науки. (Колумб открыл Америку, хотя он искал западный путь в Индию, был, уверен, что таковой существует, и умер в сознании, что открыл то, что искал). Так и в науке: новации и здесь часто осознаются задним числом, осознаются тогда, когда мы ищем в прошлом истоки современных идей.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Традиции и новации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2357438"/>
            <a:ext cx="8501062" cy="4500562"/>
          </a:xfrm>
        </p:spPr>
        <p:txBody>
          <a:bodyPr rtlCol="0">
            <a:normAutofit fontScale="55000" lnSpcReduction="20000"/>
          </a:bodyPr>
          <a:lstStyle/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Периоды  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научных революций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периоды, когда происходит отказ от ранее принятой научной теории, выработка новых теоретических оснований и обоснований. Научные революции делят, по масштабам влияния на науку – на локальные (в пределах одной дисциплины) и на глобальные (действуют на другие дисциплины). Глобальных революций не много – переворот Коперника, Ньютона, Дарвина, Эйнштейна. Возникающие в ходе таких революций теоретические основания наук не совместимы со старыми и требуют для своего обоснования выхода в область философии.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Причины научных революций:</a:t>
            </a: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Появление новых фактов, которые в старую теорию не укладываются, они порождают локальные революции.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Глобальные революции – изменение духовной ситуации, новые философско-антологические идеи.</a:t>
            </a:r>
          </a:p>
          <a:p>
            <a:pPr marL="274320" indent="-27432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Научные революции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661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1483956"/>
            <a:ext cx="892968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269875" algn="l"/>
              </a:tabLst>
            </a:pPr>
            <a:r>
              <a:rPr lang="ru-RU" dirty="0"/>
              <a:t>Основная:</a:t>
            </a:r>
          </a:p>
          <a:p>
            <a:pPr marL="342900" indent="-342900"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/>
              <a:t>Маков Б.В. История и философия науки [Электронный ресурс]: учебное пособие в помощь аспирантам и соискателям для подготовки к кандидатскому экзамену/ Маков Б.В.— Электрон. текстовые данные.— СПб.: Санкт-Петербургский юридический институт (филиал) Академии Генеральной прокуратуры РФ, 2016.— 76 c.— Режим доступа: http://www.iprbookshop.ru/73007.html.— ЭБС «</a:t>
            </a:r>
            <a:r>
              <a:rPr lang="ru-RU" dirty="0" err="1"/>
              <a:t>IPRbooks</a:t>
            </a:r>
            <a:r>
              <a:rPr lang="ru-RU" smtClean="0"/>
              <a:t>»</a:t>
            </a:r>
            <a:endParaRPr lang="ru-RU" dirty="0"/>
          </a:p>
          <a:p>
            <a:pPr marL="342900" indent="-342900">
              <a:tabLst>
                <a:tab pos="269875" algn="l"/>
              </a:tabLst>
            </a:pPr>
            <a:r>
              <a:rPr lang="ru-RU" dirty="0"/>
              <a:t>Дополнительная:</a:t>
            </a:r>
          </a:p>
          <a:p>
            <a:pPr marL="342900" indent="-342900"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 err="1"/>
              <a:t>Сабиров</a:t>
            </a:r>
            <a:r>
              <a:rPr lang="ru-RU" dirty="0"/>
              <a:t> В.Ш. Философия науки [Электронный ресурс]: учебное пособие / В.Ш. </a:t>
            </a:r>
            <a:r>
              <a:rPr lang="ru-RU" dirty="0" err="1"/>
              <a:t>Сабиров</a:t>
            </a:r>
            <a:r>
              <a:rPr lang="ru-RU" dirty="0"/>
              <a:t>, О.С. </a:t>
            </a:r>
            <a:r>
              <a:rPr lang="ru-RU" dirty="0" err="1"/>
              <a:t>Соина</a:t>
            </a:r>
            <a:r>
              <a:rPr lang="ru-RU" dirty="0"/>
              <a:t>. — Электрон. текстовые данные. — Новосибирск: Сибирский государственный университет телекоммуникаций и информатики, 2016. — 95 c. — 2227-8397. — Режим доступа: </a:t>
            </a:r>
            <a:r>
              <a:rPr lang="ru-RU" dirty="0">
                <a:hlinkClick r:id="rId2"/>
              </a:rPr>
              <a:t>http://www.iprbookshop.ru/69567.html</a:t>
            </a:r>
            <a:endParaRPr lang="ru-RU" dirty="0"/>
          </a:p>
          <a:p>
            <a:pPr marL="342900" indent="-342900">
              <a:tabLst>
                <a:tab pos="269875" algn="l"/>
              </a:tabLst>
            </a:pPr>
            <a:r>
              <a:rPr lang="ru-RU" dirty="0"/>
              <a:t>2. Батурин В.К. Философия науки [Электронный ресурс]: учебное пособие / В.К. Батурин. — Электрон. текстовые данные. — М.: ЮНИТИ-ДАНА, 2015. — 303 c. — 978-5-238-02215-4. — Режим доступа: </a:t>
            </a:r>
            <a:r>
              <a:rPr lang="ru-RU" dirty="0">
                <a:hlinkClick r:id="rId3"/>
              </a:rPr>
              <a:t>http://www.iprbookshop.ru/52654.html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244</TotalTime>
  <Words>414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Symbol</vt:lpstr>
      <vt:lpstr>Times New Roman</vt:lpstr>
      <vt:lpstr>Волна</vt:lpstr>
      <vt:lpstr>«Научные традиции и научные революции. Типы научной рациональности». </vt:lpstr>
      <vt:lpstr>Определение понятия</vt:lpstr>
      <vt:lpstr>Типология научной рациональности</vt:lpstr>
      <vt:lpstr>Классический тип научной рациональности</vt:lpstr>
      <vt:lpstr>Неклассический тип рациональности</vt:lpstr>
      <vt:lpstr>Постнеклассический тип научной рациональности</vt:lpstr>
      <vt:lpstr>Традиции и новации</vt:lpstr>
      <vt:lpstr>Научные революции</vt:lpstr>
      <vt:lpstr>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</dc:title>
  <dc:creator>acer</dc:creator>
  <cp:lastModifiedBy>Барышникова Наталья Владимировна</cp:lastModifiedBy>
  <cp:revision>35</cp:revision>
  <dcterms:created xsi:type="dcterms:W3CDTF">2016-10-12T11:51:06Z</dcterms:created>
  <dcterms:modified xsi:type="dcterms:W3CDTF">2018-05-21T07:27:03Z</dcterms:modified>
</cp:coreProperties>
</file>