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82" r:id="rId4"/>
    <p:sldId id="285" r:id="rId5"/>
    <p:sldId id="296" r:id="rId6"/>
    <p:sldId id="295" r:id="rId7"/>
    <p:sldId id="299" r:id="rId8"/>
    <p:sldId id="300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7BC41F6-E153-4F30-AF2E-96C9AE5741D7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2098CAF-FE2C-4D5F-B3B9-C315E2E7B4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902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7BE36-5762-4BDF-A020-0AA0994EABF1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C9BD3-3108-49FF-B70E-CA58E8114F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98C69-2583-4FD2-B15F-06171ACDF2DD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B251C-29DC-4E07-9146-629D34F74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8D1DE-C682-4841-AB19-55C79EE7420D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6FCEB-726D-47EC-B14F-BE2E9794AD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5CDA4-4BE3-4B8A-B28C-066BA69C530D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C7674-B8B8-4E60-A718-3B3706CCA6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629B7-4041-4CD3-8663-6D248586F21D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B89BA-8DFA-40B2-84AB-23BF476E66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5F22F-86E2-43A6-8B93-CE51C50204A1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C872B-FE2E-4F27-BB8C-BD21E7096C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91FBA-BBAD-462D-B20F-6914D940227A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AA5C3-847A-4F9C-816B-CEB0E97812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72827-A260-45B0-BEFC-59529700F9EE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94D10-E91E-494D-B4A8-0CE2976BEB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B469B-D1CE-4565-A224-357CABA1F120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C33BB-334F-4E02-9201-9FF1E6FE9C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AAE58-C1D5-4605-BBC1-E8A19D031C13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C51B8-DEE5-4E81-9F52-AAD5CBC566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EBC43-6DA0-4A3E-A837-21A35E6EFF72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6EFEC-8825-40E4-8F2B-FFB8FE5764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19CCE2-0AD0-41BA-9C75-A7CF8631BCC7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1B89B1-95F1-4DB8-B064-CBD8F3EF94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86" r:id="rId7"/>
    <p:sldLayoutId id="2147483687" r:id="rId8"/>
    <p:sldLayoutId id="2147483688" r:id="rId9"/>
    <p:sldLayoutId id="2147483679" r:id="rId10"/>
    <p:sldLayoutId id="2147483689" r:id="rId11"/>
  </p:sldLayoutIdLst>
  <p:transition spd="med"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rbookshop.ru/52654.html" TargetMode="External"/><Relationship Id="rId2" Type="http://schemas.openxmlformats.org/officeDocument/2006/relationships/hyperlink" Target="http://www.iprbookshop.ru/69567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«Историко-культурный генезис понятия научная картина мира».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Определение понятия</a:t>
            </a:r>
          </a:p>
        </p:txBody>
      </p:sp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285750" y="2014538"/>
            <a:ext cx="864393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800">
                <a:latin typeface="Times New Roman" pitchFamily="18" charset="0"/>
                <a:cs typeface="Times New Roman" pitchFamily="18" charset="0"/>
              </a:rPr>
              <a:t>Одна из ключевых задач науки заключается в формировании научной картины мира. </a:t>
            </a:r>
          </a:p>
          <a:p>
            <a:pPr algn="just"/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>
                <a:latin typeface="Times New Roman" pitchFamily="18" charset="0"/>
                <a:cs typeface="Times New Roman" pitchFamily="18" charset="0"/>
              </a:rPr>
              <a:t>В философии науки под ней понимают особую форму  систематизации знаний, в соответствии с которыми складывается мировоззрение учёного и его понимание основных принципов развития науки. </a:t>
            </a:r>
          </a:p>
          <a:p>
            <a:pPr algn="just"/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>
                <a:latin typeface="Times New Roman" pitchFamily="18" charset="0"/>
                <a:cs typeface="Times New Roman" pitchFamily="18" charset="0"/>
              </a:rPr>
              <a:t>Научная картина мира бывает трёх основных видов:</a:t>
            </a:r>
          </a:p>
          <a:p>
            <a:pPr algn="just">
              <a:buFontTx/>
              <a:buChar char="•"/>
            </a:pPr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Виды научной картины мира</a:t>
            </a:r>
          </a:p>
        </p:txBody>
      </p:sp>
      <p:sp>
        <p:nvSpPr>
          <p:cNvPr id="16386" name="Прямоугольник 2"/>
          <p:cNvSpPr>
            <a:spLocks noChangeArrowheads="1"/>
          </p:cNvSpPr>
          <p:nvPr/>
        </p:nvSpPr>
        <p:spPr bwMode="auto">
          <a:xfrm>
            <a:off x="214313" y="1989138"/>
            <a:ext cx="8715375" cy="433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>
                <a:latin typeface="Times New Roman" pitchFamily="18" charset="0"/>
                <a:cs typeface="Times New Roman" pitchFamily="18" charset="0"/>
              </a:rPr>
              <a:t>частнонаучная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– основана на методологии отдельно взятой науки; например – картина мира И. Ньютона-П. Лапласа, в основании которой лежала классическая физика; её главным недостатком была замкнутость в рамках одной научной дисциплины;</a:t>
            </a:r>
          </a:p>
          <a:p>
            <a:pPr algn="just"/>
            <a:endParaRPr lang="ru-RU" sz="2000" b="1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>
                <a:latin typeface="Times New Roman" pitchFamily="18" charset="0"/>
                <a:cs typeface="Times New Roman" pitchFamily="18" charset="0"/>
              </a:rPr>
              <a:t>общенаучная –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картина мира, объединяющая в себе методологию двух и более наук; её примером может считаться научная картина мира второй половины ХХ в., когда сущность мира и его основных процессов учёные пытались осмыслить с помощью самых разных дисциплин;</a:t>
            </a:r>
          </a:p>
          <a:p>
            <a:pPr algn="just"/>
            <a:endParaRPr lang="ru-RU" sz="2000" b="1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>
                <a:latin typeface="Times New Roman" pitchFamily="18" charset="0"/>
                <a:cs typeface="Times New Roman" pitchFamily="18" charset="0"/>
              </a:rPr>
              <a:t>синтетическая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– научная картина мира, представляющая собой объединение самых разных по предмету изучения используемой методологии наук; её примером может являться современная картина мира. </a:t>
            </a:r>
          </a:p>
          <a:p>
            <a:endParaRPr lang="ru-RU" sz="1600">
              <a:latin typeface="Candara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620713"/>
            <a:ext cx="8715375" cy="5761037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/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100" dirty="0" smtClean="0">
                <a:solidFill>
                  <a:schemeClr val="tx1"/>
                </a:solidFill>
              </a:rPr>
              <a:t/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100" dirty="0" smtClean="0">
                <a:solidFill>
                  <a:schemeClr val="tx1"/>
                </a:solidFill>
              </a:rPr>
              <a:t/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100" dirty="0" smtClean="0">
                <a:solidFill>
                  <a:schemeClr val="tx1"/>
                </a:solidFill>
              </a:rPr>
              <a:t/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100" dirty="0" smtClean="0">
                <a:solidFill>
                  <a:schemeClr val="tx1"/>
                </a:solidFill>
              </a:rPr>
              <a:t/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научной картины мира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1)центральное теоретическое ядро,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2)фундаментальные допущения;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3)частные теоретические модели, которые постоянно достраиваются.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Центральное теоретическое ядро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обладает относительной устойчивостью и сохраняет свое существование достаточно длительный срок. Оно представляет собой совокупность конкретно-научных и онтологических констант, сохраняющихся без изменения во всех научных теориях. Например, в физики к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сверхустойчивым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элементам любой картины мира относят принципы сохранения энергии, постоянного роста энтропии, фундаментальные физические константы, характеризующие основные свойства универсума: пространство, время, вещество, поле, движение.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Фундаментальные допущения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носят специфический характер и принимаются за условно неопровержимые. В их число входит набор теоретических постулатов, представлений о способах взаимодействия и организации в систему, о генезисе и закономерностях развития универсума. В случае столкновения сложившейся картины мира с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контрпримерами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или аномалиями для сохранности центрального теоретического ядра и фундаментальных допущений образуется ряд дополнительных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частнонаучных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моделей и гипотез. Именно они могут видоизменяться, адаптируясь к аномалиям. Научная картина мира обладает организованностью, т.е. является системной, и обеспечивает синтез знаний, т.е. имеет интегративную функцию.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Научная картина мира носит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парадигмальный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характер, так как она задает систему установок и принципов освоения универсума. Она накладывает определенные ограничения на характер допущений "разумных" новых гипотез, тем самым направляет движение мысли. Поэтому можно говорить о нормативной, а также о психологической функциях научной картины мира.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88" y="2674938"/>
            <a:ext cx="8501062" cy="3451225"/>
          </a:xfrm>
        </p:spPr>
        <p:txBody>
          <a:bodyPr rtlCol="0"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Источники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теория Галилея и Ньютона.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Модель мира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мир – единый большой механизм; графический образ – прогрессивно направленное линейное развитие с жестко однозначной детерминацией во времени.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Основная модель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объекты существуют сами по себе в строго заданной системе координат, возмущающих факторов и помех нет; субъект познания (наблюдатель) никак не влияет на объекты.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 науки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причинно-следственная связь между состояниями объектов.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Классическая научная картина мира</a:t>
            </a:r>
            <a:r>
              <a:rPr lang="ru-RU" dirty="0" smtClean="0"/>
              <a:t> (18 век – конец 19 века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88" y="2143125"/>
            <a:ext cx="8501062" cy="4357688"/>
          </a:xfrm>
        </p:spPr>
        <p:txBody>
          <a:bodyPr rtlCol="0">
            <a:normAutofit fontScale="62500" lnSpcReduction="2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ru-RU" sz="2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Источники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термодинамика, теория эволюции Дарвина, теория относительности Эйнштейна, принцип неопределенности Гейзенберга, гипотеза Большого Взрыва, фрактальная геометрия Мандельброта.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9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</a:t>
            </a:r>
            <a:r>
              <a:rPr lang="ru-RU" sz="2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педставители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М. Планк, Э. Резерфорд, Нильс Бор, Луи де Бройль, В. Паули, Э. Шредингер, В. Гейзенберг, А. Эйнштейн, П. Дирак, А.А. Фридман и др.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Понимание мира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мир – сеть взаимосвязанных событий. Любое свойство того или иного участка этой сети не имеет абсолютного характера, а зависит от свойств остальных участков сети; графический образ – колебания вокруг магистрального направления развития.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Основная модель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развитие системы направлено, но ее состояние в каждый момент времени детерминировано только статистически.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sz="2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 науки 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не реальность «в чистом виде», а некоторый её срез, заданный через призму принятых теоретических и операционных средств и способов её освоения субъектом (т.е. добавляется человек + инструменты + социальная ситуация). Отдельные срезы реальности несводимы друг к другу. Изучаются не неизменные вещи, а те условия, попадая в которые они ведут себя так или иначе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Неклассическая картина мира</a:t>
            </a:r>
            <a:r>
              <a:rPr lang="ru-RU" dirty="0" smtClean="0"/>
              <a:t> (конец 19 века – 60-е гг. 20 в.)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50" y="1857375"/>
            <a:ext cx="8572500" cy="4268788"/>
          </a:xfrm>
        </p:spPr>
        <p:txBody>
          <a:bodyPr rtlCol="0"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Источники: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синергетика Германа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Хакена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(Германия), теория диссипативных структур Ильи Пригожина (Бельгия) и теория катастроф Тома Рене (Франция). Автор концепции – академик В. С. Степин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Метафора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мир – это организованный хаос = нерегулярное движение с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непериодически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повторяющимися, неустойчивыми траекториями. Графический образ: древовидная ветвящаяся графика.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Основная модель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мир – это наложение открытых нелинейных систем, в которых велика роль исходных условий, входящих в них индивидов, локальных изменений и случайных факторов. С самого начала и к любому данному моменту времени будущее каждой системы остается неопределенным. Ее развитие может пойти в одном из нескольких направлений, что чаще всего определяется каким-нибудь незначительным фактором. Достаточно лишь небольшого энергетического воздействия, так называемого "укола", чтобы система перестроилась (произошла бифуркация) и возник новый уровень организации.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 науки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изучаемая система + исследователь + его инструментарий + целевые установки познающего субъекта.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482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smtClean="0"/>
              <a:t>Постнеклассическая картина мира</a:t>
            </a:r>
            <a:r>
              <a:rPr lang="ru-RU" sz="2400" smtClean="0"/>
              <a:t> (70-х гг. XX века – наше время).</a:t>
            </a: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88" y="1428750"/>
            <a:ext cx="8572500" cy="4697413"/>
          </a:xfrm>
        </p:spPr>
        <p:txBody>
          <a:bodyPr>
            <a:noAutofit/>
          </a:bodyPr>
          <a:lstStyle/>
          <a:p>
            <a:pPr marL="457200" indent="-457200">
              <a:buFont typeface="Symbol" pitchFamily="18" charset="2"/>
              <a:buNone/>
              <a:tabLst>
                <a:tab pos="269875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Основная:</a:t>
            </a:r>
          </a:p>
          <a:p>
            <a:pPr marL="457200" indent="-457200">
              <a:buNone/>
              <a:tabLst>
                <a:tab pos="269875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Маков Б.В. История и философия науки [Электронный ресурс]: учебное пособие в помощь аспирантам и соискателям для подготовки к кандидатскому экзамену/ Маков Б.В.— Электрон. текстовые данные.— СПб.: Санкт-Петербургский юридический институт (филиал) Академии Генеральной прокуратуры РФ, 2016.— 76 c.— Режим доступа: http://www.iprbookshop.ru/73007.html.— ЭБС «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IPRbooks</a:t>
            </a: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Symbol" pitchFamily="18" charset="2"/>
              <a:buNone/>
              <a:tabLst>
                <a:tab pos="269875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Дополнительная:</a:t>
            </a:r>
          </a:p>
          <a:p>
            <a:pPr marL="457200" indent="-457200">
              <a:buFont typeface="Symbol" pitchFamily="18" charset="2"/>
              <a:buNone/>
              <a:tabLst>
                <a:tab pos="269875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Сабиров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В.Ш. Философия науки [Электронный ресурс]: учебное пособие / В.Ш.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Сабиров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О.С.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Соина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— Электрон. текстовые данные. — Новосибирск: Сибирский государственный университет телекоммуникаций и информатики, 2016. — 95 c. — 2227-8397. — Режим доступа: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http://www.iprbookshop.ru/69567.html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Symbol" pitchFamily="18" charset="2"/>
              <a:buNone/>
              <a:tabLst>
                <a:tab pos="269875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Батурин В.К. Философия науки [Электронный ресурс]: учебное пособие / В.К. Батурин. — Электрон. текстовые данные. — М.: ЮНИТИ-ДАНА, 2015. — 303 c. — 978-5-238-02215-4. — Режим доступа: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http://www.iprbookshop.ru/52654.html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Литература:</a:t>
            </a:r>
          </a:p>
        </p:txBody>
      </p:sp>
    </p:spTree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517</TotalTime>
  <Words>637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Candara</vt:lpstr>
      <vt:lpstr>Symbol</vt:lpstr>
      <vt:lpstr>Times New Roman</vt:lpstr>
      <vt:lpstr>Волна</vt:lpstr>
      <vt:lpstr>«Историко-культурный генезис понятия научная картина мира». </vt:lpstr>
      <vt:lpstr>Определение понятия</vt:lpstr>
      <vt:lpstr>Виды научной картины мира</vt:lpstr>
      <vt:lpstr>     Структура научной картины мира 1)центральное теоретическое ядро, 2)фундаментальные допущения; 3)частные теоретические модели, которые постоянно достраиваются.          Центральное теоретическое ядро обладает относительной устойчивостью и сохраняет свое существование достаточно длительный срок. Оно представляет собой совокупность конкретно-научных и онтологических констант, сохраняющихся без изменения во всех научных теориях. Например, в физики к сверхустойчивым элементам любой картины мира относят принципы сохранения энергии, постоянного роста энтропии, фундаментальные физические константы, характеризующие основные свойства универсума: пространство, время, вещество, поле, движение.          Фундаментальные допущения носят специфический характер и принимаются за условно неопровержимые. В их число входит набор теоретических постулатов, представлений о способах взаимодействия и организации в систему, о генезисе и закономерностях развития универсума. В случае столкновения сложившейся картины мира с контрпримерами или аномалиями для сохранности центрального теоретического ядра и фундаментальных допущений образуется ряд дополнительных частнонаучных моделей и гипотез. Именно они могут видоизменяться, адаптируясь к аномалиям. Научная картина мира обладает организованностью, т.е. является системной, и обеспечивает синтез знаний, т.е. имеет интегративную функцию. Научная картина мира носит парадигмальный характер, так как она задает систему установок и принципов освоения универсума. Она накладывает определенные ограничения на характер допущений "разумных" новых гипотез, тем самым направляет движение мысли. Поэтому можно говорить о нормативной, а также о психологической функциях научной картины мира. </vt:lpstr>
      <vt:lpstr>Классическая научная картина мира (18 век – конец 19 века</vt:lpstr>
      <vt:lpstr>Неклассическая картина мира (конец 19 века – 60-е гг. 20 в.)</vt:lpstr>
      <vt:lpstr>Постнеклассическая картина мира (70-х гг. XX века – наше время).</vt:lpstr>
      <vt:lpstr>Литература: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«Проблема сознания в философии». </dc:title>
  <dc:creator>acer</dc:creator>
  <cp:lastModifiedBy>Барышникова Наталья Владимировна</cp:lastModifiedBy>
  <cp:revision>61</cp:revision>
  <dcterms:created xsi:type="dcterms:W3CDTF">2016-10-12T11:51:06Z</dcterms:created>
  <dcterms:modified xsi:type="dcterms:W3CDTF">2018-05-21T07:26:33Z</dcterms:modified>
</cp:coreProperties>
</file>