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89" r:id="rId3"/>
    <p:sldId id="283" r:id="rId4"/>
    <p:sldId id="257" r:id="rId5"/>
    <p:sldId id="281" r:id="rId6"/>
    <p:sldId id="288" r:id="rId7"/>
    <p:sldId id="269" r:id="rId8"/>
    <p:sldId id="29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333D4F-F341-4501-B10E-4BA171A947B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1FDFB13-0CC9-4C52-AB4C-F82269B624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198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13ABD-C900-4A2E-BEE4-03F4DAD0957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38006-39D6-4110-8F41-DAC91F26A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D804-1211-4E9B-955E-7E4E2EE1C54A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4328D-9A27-4AF8-865C-AD2A64C3C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20A64-7AF0-4134-BF2D-8545BC77450C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CC35-FAEA-4D8C-A328-063EB863A6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DEEE-6CAB-4F50-9914-0A18C71839E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115C9-621E-48DA-B98E-52B9C4EFA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B74FA-5586-49F3-83D2-1DD863C37001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D1E3-C563-40A7-9784-4961B2F40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977D5-A002-49F5-8CC0-DB41A4743E0D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1993C-0609-452E-BE58-89988F6C5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C723-4983-4D4C-A696-709FED63AAB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1D6BB-4FA6-42A5-AA78-6C6BCAD1E7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AA24-F54F-4170-BF18-2EA64BD36B5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08B96-D5A0-4D68-A1D8-B1FF482AA2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045-6670-47FC-82FB-3EECB407D19E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E1C9-C0FB-498F-8C0A-B9B95FF1A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25974-9FC2-404B-8F49-0422B10150FB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E5F90-FE51-4881-9EAC-2306FEC50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72A10-E2A7-4794-8C65-A85FF16611D8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91F53-BD4B-415E-8A10-0C9EF8D107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0F0EFB-6290-49C9-B4E5-39EBDFC89A93}" type="datetimeFigureOut">
              <a:rPr lang="ru-RU"/>
              <a:pPr>
                <a:defRPr/>
              </a:pPr>
              <a:t>21.05.2018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D3D3EF-220F-4EB8-A5D2-5397D5944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88" r:id="rId9"/>
    <p:sldLayoutId id="2147483679" r:id="rId10"/>
    <p:sldLayoutId id="2147483689" r:id="rId11"/>
  </p:sldLayoutIdLst>
  <p:transition spd="med"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rbookshop.ru/52654.html" TargetMode="External"/><Relationship Id="rId2" Type="http://schemas.openxmlformats.org/officeDocument/2006/relationships/hyperlink" Target="http://www.iprbookshop.ru/69567.html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/>
          <a:lstStyle/>
          <a:p>
            <a:r>
              <a:rPr lang="ru-RU" b="1" smtClean="0"/>
              <a:t>«Философия науки».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1"/>
          <p:cNvSpPr>
            <a:spLocks noGrp="1"/>
          </p:cNvSpPr>
          <p:nvPr>
            <p:ph idx="1"/>
          </p:nvPr>
        </p:nvSpPr>
        <p:spPr>
          <a:xfrm>
            <a:off x="285750" y="2428875"/>
            <a:ext cx="8572500" cy="3697288"/>
          </a:xfrm>
        </p:spPr>
        <p:txBody>
          <a:bodyPr/>
          <a:lstStyle/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Предметом философии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являются общие закономерности и тенденции научного познания как особой деятельности по производству научных знаний, взятых в их историческом развитии и рассматриваемых в исторически изменяющемся социокультурном контексте».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Философия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имеет статус исторического социокультурного знания независимо от того, ориентирована она на изучение естествознания или социально-гуманитарных наук. Философа науки интересует научный поиск, «алгоритм открытия», динамика развития научного знания, методы исследовательской деятельности. (Следует отметить, что философия науки хотя и интересуется разумным развитием наук, но всё же не призвана непосредственно обеспечивать их разумное развитие, как это призвана многоотраслевая метанаука.) </a:t>
            </a:r>
          </a:p>
          <a:p>
            <a:pPr algn="just">
              <a:buFont typeface="Symbol" pitchFamily="18" charset="2"/>
              <a:buNone/>
            </a:pP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Если основная </a:t>
            </a:r>
            <a:r>
              <a:rPr lang="ru-RU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науки </a:t>
            </a:r>
            <a:r>
              <a:rPr lang="ru-RU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получение истины, то философия науки является одной из важнейших для человечества областей применения его интеллекта, в рамках которой ведется обсуждение вопроса «как возможно достижение истины?».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smtClean="0">
                <a:latin typeface="Times New Roman" pitchFamily="18" charset="0"/>
                <a:cs typeface="Times New Roman" pitchFamily="18" charset="0"/>
              </a:rPr>
            </a:br>
            <a:endParaRPr lang="ru-RU" sz="1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Предмет философии науки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Философия науки и наука: определение понятий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0825" y="2000250"/>
            <a:ext cx="8642350" cy="541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ФИЛОСОФИЯ НАУКИ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область философии, исследующая природу научного знания, его структуру и функции, методы научного познания, способы обоснования и развития научного знания. В качестве научного направления начала формироваться в конце 19 – начале 20 века преимущественно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западно-европейской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интеллектуальной традиции. Предметом Ф.Н. является всё то, что касается научной деятельности человека, развития науки как способа познания и изменения мира, формирования мировоззрения, системы ценностей и т.д.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Наука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– это процесс построения систематизированного образа части реальности, ориентированный на выявление её общих свойств. Основой любой науки является метод – комплекс принципов, норм и приёмов осуществления научной деятельности. Совокупность методов образует методологию, которая претерпевала историческую эволюцию вместе с наукой.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Основные этапы развития науки</a:t>
            </a:r>
          </a:p>
        </p:txBody>
      </p:sp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0" y="2092325"/>
            <a:ext cx="91440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преднаука (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4000-500 г до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данном этапе возникли письменность, начала математики, хронометрия, первые технологии и ремёсла;</a:t>
            </a:r>
            <a:endParaRPr lang="ru-RU"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античность 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(500 г до н.э.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500 г. н.э.) </a:t>
            </a:r>
            <a:r>
              <a:rPr lang="ru-RU">
                <a:latin typeface="Calibri" pitchFamily="34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этот этап характеризуется появлением рациональных основ мышления, возникновения философии, логики, геометири Евклида; научное познание в это время приобретает энциклопедический характер;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средние века </a:t>
            </a:r>
            <a:r>
              <a:rPr lang="ru-RU">
                <a:latin typeface="Times New Roman" pitchFamily="18" charset="0"/>
                <a:cs typeface="Calibri" pitchFamily="34" charset="0"/>
              </a:rPr>
              <a:t>(500-1500)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появление схоластики и патристики, развитие технического знания;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возрождение</a:t>
            </a:r>
            <a:r>
              <a:rPr lang="ru-RU">
                <a:latin typeface="Times New Roman" pitchFamily="18" charset="0"/>
                <a:cs typeface="Calibri" pitchFamily="34" charset="0"/>
              </a:rPr>
              <a:t> (11400-1600)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возникновение университетов, гуманизм, революция Коперника, изобретение книгопечатания И. Гуттенбергом;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новое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(1600-1800)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секуляризация науки, механика Ньютона, механистическая картина мира, научно-промышленная революция;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новейшее время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(1800-1900)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дифференциация научных дисциплин, сознание классического естествознания, эволюционизм;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современность (</a:t>
            </a:r>
            <a:r>
              <a:rPr lang="ru-RU">
                <a:latin typeface="Times New Roman" pitchFamily="18" charset="0"/>
                <a:cs typeface="Calibri" pitchFamily="34" charset="0"/>
              </a:rPr>
              <a:t>1900-1960)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формирование научных сообществ, релятивизм, возникновение теории относительности;</a:t>
            </a:r>
            <a:endParaRPr lang="ru-RU"/>
          </a:p>
          <a:p>
            <a:pPr algn="just" eaLnBrk="0" hangingPunct="0">
              <a:buFontTx/>
              <a:buChar char="•"/>
            </a:pPr>
            <a:r>
              <a:rPr lang="ru-RU" b="1">
                <a:latin typeface="Times New Roman" pitchFamily="18" charset="0"/>
                <a:cs typeface="Calibri" pitchFamily="34" charset="0"/>
              </a:rPr>
              <a:t>компьютерная революция </a:t>
            </a:r>
            <a:r>
              <a:rPr lang="ru-RU">
                <a:latin typeface="Times New Roman" pitchFamily="18" charset="0"/>
                <a:cs typeface="Calibri" pitchFamily="34" charset="0"/>
              </a:rPr>
              <a:t>(1960-2000 ) </a:t>
            </a:r>
            <a:r>
              <a:rPr lang="ru-RU">
                <a:latin typeface="Calibri" pitchFamily="34" charset="0"/>
                <a:cs typeface="Calibri" pitchFamily="34" charset="0"/>
              </a:rPr>
              <a:t>–</a:t>
            </a:r>
            <a:r>
              <a:rPr lang="ru-RU">
                <a:latin typeface="Times New Roman" pitchFamily="18" charset="0"/>
                <a:cs typeface="Calibri" pitchFamily="34" charset="0"/>
              </a:rPr>
              <a:t> компьютеризация и милитаризация науки.</a:t>
            </a:r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Майкл </a:t>
            </a:r>
            <a:r>
              <a:rPr lang="ru-RU" dirty="0" err="1" smtClean="0"/>
              <a:t>Полани</a:t>
            </a:r>
            <a:r>
              <a:rPr lang="ru-RU" dirty="0" smtClean="0"/>
              <a:t>, автор понятия «научное сообщество»</a:t>
            </a:r>
            <a:endParaRPr lang="ru-RU" dirty="0"/>
          </a:p>
        </p:txBody>
      </p:sp>
      <p:pic>
        <p:nvPicPr>
          <p:cNvPr id="18434" name="Рисунок 5" descr="полани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2057400"/>
            <a:ext cx="36004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Четыре научные революции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5750" y="1993900"/>
            <a:ext cx="8643938" cy="406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становление классического естествознания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( 17-18 вв.) – его основные принципы состояли в разграничении материи и духа, использовании математических методов моделирования, применении эксперимента как основы научного познания;</a:t>
            </a:r>
          </a:p>
          <a:p>
            <a:pPr eaLnBrk="0" hangingPunct="0">
              <a:buFontTx/>
              <a:buChar char="•"/>
            </a:pP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дисциплинарная организации науки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(19 в.) – возникновение научной картины мира, основание политической экономии и социологии в науке;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неклассическое естествознание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(первая половина ХХ в.) – возникновение теории относительности, квантовой механики, формирование вероятностной картины мира в результате синергетики);</a:t>
            </a:r>
          </a:p>
          <a:p>
            <a:pPr eaLnBrk="0" hangingPunct="0">
              <a:buFontTx/>
              <a:buChar char="•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постнеклассическая наука </a:t>
            </a: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(вторая половина ХХв) – принцип системности, преобладание междисциплинарных исследований в науке, синтетическая картина реальности.</a:t>
            </a:r>
          </a:p>
          <a:p>
            <a:pPr eaLnBrk="0" hangingPunct="0"/>
            <a:endParaRPr lang="ru-RU">
              <a:ea typeface="Calibri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smtClean="0"/>
              <a:t>Выводы:</a:t>
            </a:r>
            <a:endParaRPr lang="ru-RU" smtClean="0"/>
          </a:p>
        </p:txBody>
      </p:sp>
      <p:sp>
        <p:nvSpPr>
          <p:cNvPr id="3" name="TextBox 2"/>
          <p:cNvSpPr txBox="1"/>
          <p:nvPr/>
        </p:nvSpPr>
        <p:spPr>
          <a:xfrm>
            <a:off x="250825" y="1989138"/>
            <a:ext cx="8642350" cy="461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ru-RU" sz="2400" dirty="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2071688"/>
            <a:ext cx="8929688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just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философия науки возникла в ХХ в. в связи с рядом тенденций, изменивших характер процесса научного познания, среди которых: развитие синергетики, появление теории относительности и т.д.;</a:t>
            </a:r>
            <a:endParaRPr lang="ru-RU" sz="2000">
              <a:ea typeface="Calibri" pitchFamily="34" charset="0"/>
              <a:cs typeface="Times New Roman" pitchFamily="18" charset="0"/>
            </a:endParaRPr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основой развития науки выступает процесс смены парадигм, который, в свою очередь, приводит к научным революциям;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среди методов науки выделяют два основных вида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теоретический и эмпирический;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философия науки выработала ряд принципов, направленных на отделение истины от заблуждений, среди которых верификация, фальсификация и демаркация.</a:t>
            </a:r>
            <a:endParaRPr lang="ru-RU" sz="2000"/>
          </a:p>
          <a:p>
            <a:pPr lvl="1" algn="just" eaLnBrk="0" hangingPunct="0">
              <a:buFont typeface="Wingdings" pitchFamily="2" charset="2"/>
              <a:buChar char=""/>
            </a:pPr>
            <a:r>
              <a:rPr lang="ru-RU" sz="2000">
                <a:latin typeface="Times New Roman" pitchFamily="18" charset="0"/>
                <a:cs typeface="Calibri" pitchFamily="34" charset="0"/>
              </a:rPr>
              <a:t>одна из основных задач философии науки </a:t>
            </a:r>
            <a:r>
              <a:rPr lang="ru-RU" sz="2000">
                <a:latin typeface="Calibri" pitchFamily="34" charset="0"/>
                <a:cs typeface="Calibri" pitchFamily="34" charset="0"/>
              </a:rPr>
              <a:t>–</a:t>
            </a:r>
            <a:r>
              <a:rPr lang="ru-RU" sz="2000">
                <a:latin typeface="Times New Roman" pitchFamily="18" charset="0"/>
                <a:cs typeface="Calibri" pitchFamily="34" charset="0"/>
              </a:rPr>
              <a:t> борьба с такими явлениями, как лженаука, псевдонаука и квазинаука; все три этих феномена создают видимость научной деятельности, искажают результаты научного познания и служат источником многочисленных заблуждений, а иногда и дезинформации.</a:t>
            </a:r>
            <a:endParaRPr lang="ru-RU" sz="2000"/>
          </a:p>
          <a:p>
            <a:pPr eaLnBrk="0" hangingPunct="0"/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r>
              <a:rPr lang="ru-RU" smtClean="0"/>
              <a:t>Литература: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313" y="1617693"/>
            <a:ext cx="87153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69875" algn="l"/>
              </a:tabLst>
            </a:pPr>
            <a:r>
              <a:rPr lang="ru-RU" dirty="0"/>
              <a:t>Основная: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/>
              <a:t>Маков Б.В. История и философия науки [Электронный ресурс]: учебное пособие в помощь аспирантам и соискателям для подготовки к кандидатскому экзамену/ Маков Б.В.— Электрон. текстовые данные.— СПб.: Санкт-Петербургский юридический институт (филиал) Академии Генеральной прокуратуры РФ, 2016.— 76 c.— Режим доступа: http://www.iprbookshop.ru/73007.html.— ЭБС «</a:t>
            </a:r>
            <a:r>
              <a:rPr lang="ru-RU" dirty="0" err="1"/>
              <a:t>IPRbooks</a:t>
            </a:r>
            <a:r>
              <a:rPr lang="ru-RU" smtClean="0"/>
              <a:t>»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Дополнительная:</a:t>
            </a:r>
          </a:p>
          <a:p>
            <a:pPr>
              <a:tabLst>
                <a:tab pos="269875" algn="l"/>
              </a:tabLst>
            </a:pPr>
            <a:r>
              <a:rPr lang="ru-RU" dirty="0"/>
              <a:t>1. </a:t>
            </a:r>
            <a:r>
              <a:rPr lang="ru-RU" dirty="0" err="1"/>
              <a:t>Сабиров</a:t>
            </a:r>
            <a:r>
              <a:rPr lang="ru-RU" dirty="0"/>
              <a:t> В.Ш. Философия науки [Электронный ресурс]: учебное пособие / В.Ш. </a:t>
            </a:r>
            <a:r>
              <a:rPr lang="ru-RU" dirty="0" err="1"/>
              <a:t>Сабиров</a:t>
            </a:r>
            <a:r>
              <a:rPr lang="ru-RU" dirty="0"/>
              <a:t>, О.С. </a:t>
            </a:r>
            <a:r>
              <a:rPr lang="ru-RU" dirty="0" err="1"/>
              <a:t>Соина</a:t>
            </a:r>
            <a:r>
              <a:rPr lang="ru-RU" dirty="0"/>
              <a:t>. — Электрон. текстовые данные. — Новосибирск: Сибирский государственный университет телекоммуникаций и информатики, 2016. — 95 c. — 2227-8397. — Режим доступа: </a:t>
            </a:r>
            <a:r>
              <a:rPr lang="ru-RU" dirty="0">
                <a:hlinkClick r:id="rId2"/>
              </a:rPr>
              <a:t>http://www.iprbookshop.ru/69567.html</a:t>
            </a:r>
            <a:endParaRPr lang="ru-RU" dirty="0"/>
          </a:p>
          <a:p>
            <a:pPr>
              <a:tabLst>
                <a:tab pos="269875" algn="l"/>
              </a:tabLst>
            </a:pPr>
            <a:r>
              <a:rPr lang="ru-RU" dirty="0"/>
              <a:t>2. Батурин В.К. Философия науки [Электронный ресурс]: учебное пособие / В.К. Батурин. — Электрон. текстовые данные. — М.: ЮНИТИ-ДАНА, 2015. — 303 c. — 978-5-238-02215-4. — Режим доступа: </a:t>
            </a:r>
            <a:r>
              <a:rPr lang="ru-RU" dirty="0">
                <a:hlinkClick r:id="rId3"/>
              </a:rPr>
              <a:t>http://www.iprbookshop.ru/52654.html</a:t>
            </a:r>
            <a:endParaRPr lang="ru-RU" dirty="0"/>
          </a:p>
        </p:txBody>
      </p:sp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211</TotalTime>
  <Words>721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Candara</vt:lpstr>
      <vt:lpstr>Symbol</vt:lpstr>
      <vt:lpstr>Times New Roman</vt:lpstr>
      <vt:lpstr>Wingdings</vt:lpstr>
      <vt:lpstr>Волна</vt:lpstr>
      <vt:lpstr>«Философия науки». </vt:lpstr>
      <vt:lpstr>Предмет философии науки</vt:lpstr>
      <vt:lpstr>Философия науки и наука: определение понятий</vt:lpstr>
      <vt:lpstr>Основные этапы развития науки</vt:lpstr>
      <vt:lpstr>Майкл Полани, автор понятия «научное сообщество»</vt:lpstr>
      <vt:lpstr>Четыре научные революции</vt:lpstr>
      <vt:lpstr>Выводы:</vt:lpstr>
      <vt:lpstr>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«Проблема сознания в философии». </dc:title>
  <dc:creator>acer</dc:creator>
  <cp:lastModifiedBy>Барышникова Наталья Владимировна</cp:lastModifiedBy>
  <cp:revision>29</cp:revision>
  <dcterms:created xsi:type="dcterms:W3CDTF">2016-10-12T11:51:06Z</dcterms:created>
  <dcterms:modified xsi:type="dcterms:W3CDTF">2018-05-21T08:03:32Z</dcterms:modified>
</cp:coreProperties>
</file>