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theme/themeOverride2.xml" ContentType="application/vnd.openxmlformats-officedocument.themeOverrid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theme/themeOverride3.xml" ContentType="application/vnd.openxmlformats-officedocument.themeOverrid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theme/themeOverride4.xml" ContentType="application/vnd.openxmlformats-officedocument.themeOverrid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9.xml" ContentType="application/vnd.openxmlformats-officedocument.theme+xml"/>
  <Override PartName="/ppt/theme/themeOverride5.xml" ContentType="application/vnd.openxmlformats-officedocument.themeOverrid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0.xml" ContentType="application/vnd.openxmlformats-officedocument.theme+xml"/>
  <Override PartName="/ppt/theme/themeOverride6.xml" ContentType="application/vnd.openxmlformats-officedocument.themeOverrid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1.xml" ContentType="application/vnd.openxmlformats-officedocument.theme+xml"/>
  <Override PartName="/ppt/theme/themeOverride7.xml" ContentType="application/vnd.openxmlformats-officedocument.themeOverrid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2.xml" ContentType="application/vnd.openxmlformats-officedocument.theme+xml"/>
  <Override PartName="/ppt/theme/themeOverride8.xml" ContentType="application/vnd.openxmlformats-officedocument.themeOverrid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3.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4.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5.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6.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8.xml" ContentType="application/vnd.openxmlformats-officedocument.theme+xml"/>
  <Override PartName="/ppt/theme/themeOverride9.xml" ContentType="application/vnd.openxmlformats-officedocument.themeOverrid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65" r:id="rId2"/>
    <p:sldMasterId id="2147483677" r:id="rId3"/>
    <p:sldMasterId id="2147483735" r:id="rId4"/>
    <p:sldMasterId id="2147483741" r:id="rId5"/>
    <p:sldMasterId id="2147483747" r:id="rId6"/>
    <p:sldMasterId id="2147483753" r:id="rId7"/>
    <p:sldMasterId id="2147483771" r:id="rId8"/>
    <p:sldMasterId id="2147483783" r:id="rId9"/>
    <p:sldMasterId id="2147483789" r:id="rId10"/>
    <p:sldMasterId id="2147483795" r:id="rId11"/>
    <p:sldMasterId id="2147483801" r:id="rId12"/>
    <p:sldMasterId id="2147483807" r:id="rId13"/>
    <p:sldMasterId id="2147483819" r:id="rId14"/>
    <p:sldMasterId id="2147483843" r:id="rId15"/>
    <p:sldMasterId id="2147483855" r:id="rId16"/>
    <p:sldMasterId id="2147483867" r:id="rId17"/>
    <p:sldMasterId id="2147483879" r:id="rId18"/>
  </p:sldMasterIdLst>
  <p:notesMasterIdLst>
    <p:notesMasterId r:id="rId97"/>
  </p:notesMasterIdLst>
  <p:sldIdLst>
    <p:sldId id="269" r:id="rId19"/>
    <p:sldId id="268" r:id="rId20"/>
    <p:sldId id="260" r:id="rId21"/>
    <p:sldId id="267" r:id="rId22"/>
    <p:sldId id="266" r:id="rId23"/>
    <p:sldId id="307" r:id="rId24"/>
    <p:sldId id="265" r:id="rId25"/>
    <p:sldId id="308" r:id="rId26"/>
    <p:sldId id="264" r:id="rId27"/>
    <p:sldId id="330" r:id="rId28"/>
    <p:sldId id="263" r:id="rId29"/>
    <p:sldId id="279" r:id="rId30"/>
    <p:sldId id="323" r:id="rId31"/>
    <p:sldId id="271" r:id="rId32"/>
    <p:sldId id="280" r:id="rId33"/>
    <p:sldId id="281" r:id="rId34"/>
    <p:sldId id="331" r:id="rId35"/>
    <p:sldId id="272" r:id="rId36"/>
    <p:sldId id="276" r:id="rId37"/>
    <p:sldId id="278" r:id="rId38"/>
    <p:sldId id="319" r:id="rId39"/>
    <p:sldId id="318" r:id="rId40"/>
    <p:sldId id="320" r:id="rId41"/>
    <p:sldId id="325" r:id="rId42"/>
    <p:sldId id="261" r:id="rId43"/>
    <p:sldId id="322" r:id="rId44"/>
    <p:sldId id="259" r:id="rId45"/>
    <p:sldId id="257" r:id="rId46"/>
    <p:sldId id="324" r:id="rId47"/>
    <p:sldId id="282" r:id="rId48"/>
    <p:sldId id="273" r:id="rId49"/>
    <p:sldId id="283" r:id="rId50"/>
    <p:sldId id="284" r:id="rId51"/>
    <p:sldId id="286" r:id="rId52"/>
    <p:sldId id="287" r:id="rId53"/>
    <p:sldId id="344" r:id="rId54"/>
    <p:sldId id="288" r:id="rId55"/>
    <p:sldId id="289" r:id="rId56"/>
    <p:sldId id="290" r:id="rId57"/>
    <p:sldId id="291" r:id="rId58"/>
    <p:sldId id="326" r:id="rId59"/>
    <p:sldId id="329" r:id="rId60"/>
    <p:sldId id="336" r:id="rId61"/>
    <p:sldId id="335" r:id="rId62"/>
    <p:sldId id="338" r:id="rId63"/>
    <p:sldId id="295" r:id="rId64"/>
    <p:sldId id="302" r:id="rId65"/>
    <p:sldId id="328" r:id="rId66"/>
    <p:sldId id="334" r:id="rId67"/>
    <p:sldId id="340" r:id="rId68"/>
    <p:sldId id="327" r:id="rId69"/>
    <p:sldId id="342" r:id="rId70"/>
    <p:sldId id="343" r:id="rId71"/>
    <p:sldId id="294" r:id="rId72"/>
    <p:sldId id="333" r:id="rId73"/>
    <p:sldId id="292" r:id="rId74"/>
    <p:sldId id="293" r:id="rId75"/>
    <p:sldId id="296" r:id="rId76"/>
    <p:sldId id="299" r:id="rId77"/>
    <p:sldId id="300" r:id="rId78"/>
    <p:sldId id="301" r:id="rId79"/>
    <p:sldId id="337" r:id="rId80"/>
    <p:sldId id="303" r:id="rId81"/>
    <p:sldId id="305" r:id="rId82"/>
    <p:sldId id="309" r:id="rId83"/>
    <p:sldId id="304" r:id="rId84"/>
    <p:sldId id="310" r:id="rId85"/>
    <p:sldId id="306" r:id="rId86"/>
    <p:sldId id="317" r:id="rId87"/>
    <p:sldId id="321" r:id="rId88"/>
    <p:sldId id="332" r:id="rId89"/>
    <p:sldId id="311" r:id="rId90"/>
    <p:sldId id="312" r:id="rId91"/>
    <p:sldId id="313" r:id="rId92"/>
    <p:sldId id="314" r:id="rId93"/>
    <p:sldId id="316" r:id="rId94"/>
    <p:sldId id="315" r:id="rId95"/>
    <p:sldId id="341" r:id="rId9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23" autoAdjust="0"/>
    <p:restoredTop sz="94660"/>
  </p:normalViewPr>
  <p:slideViewPr>
    <p:cSldViewPr>
      <p:cViewPr varScale="1">
        <p:scale>
          <a:sx n="100" d="100"/>
          <a:sy n="100" d="100"/>
        </p:scale>
        <p:origin x="1656" y="78"/>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705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slide" Target="slides/slide50.xml"/><Relationship Id="rId84" Type="http://schemas.openxmlformats.org/officeDocument/2006/relationships/slide" Target="slides/slide66.xml"/><Relationship Id="rId89" Type="http://schemas.openxmlformats.org/officeDocument/2006/relationships/slide" Target="slides/slide71.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4.xml"/><Relationship Id="rId37" Type="http://schemas.openxmlformats.org/officeDocument/2006/relationships/slide" Target="slides/slide19.xml"/><Relationship Id="rId53" Type="http://schemas.openxmlformats.org/officeDocument/2006/relationships/slide" Target="slides/slide35.xml"/><Relationship Id="rId58" Type="http://schemas.openxmlformats.org/officeDocument/2006/relationships/slide" Target="slides/slide40.xml"/><Relationship Id="rId74" Type="http://schemas.openxmlformats.org/officeDocument/2006/relationships/slide" Target="slides/slide56.xml"/><Relationship Id="rId79" Type="http://schemas.openxmlformats.org/officeDocument/2006/relationships/slide" Target="slides/slide61.xml"/><Relationship Id="rId5" Type="http://schemas.openxmlformats.org/officeDocument/2006/relationships/slideMaster" Target="slideMasters/slideMaster5.xml"/><Relationship Id="rId90" Type="http://schemas.openxmlformats.org/officeDocument/2006/relationships/slide" Target="slides/slide72.xml"/><Relationship Id="rId95" Type="http://schemas.openxmlformats.org/officeDocument/2006/relationships/slide" Target="slides/slide77.xml"/><Relationship Id="rId22" Type="http://schemas.openxmlformats.org/officeDocument/2006/relationships/slide" Target="slides/slide4.xml"/><Relationship Id="rId27" Type="http://schemas.openxmlformats.org/officeDocument/2006/relationships/slide" Target="slides/slide9.xml"/><Relationship Id="rId43" Type="http://schemas.openxmlformats.org/officeDocument/2006/relationships/slide" Target="slides/slide25.xml"/><Relationship Id="rId48" Type="http://schemas.openxmlformats.org/officeDocument/2006/relationships/slide" Target="slides/slide30.xml"/><Relationship Id="rId64" Type="http://schemas.openxmlformats.org/officeDocument/2006/relationships/slide" Target="slides/slide46.xml"/><Relationship Id="rId69" Type="http://schemas.openxmlformats.org/officeDocument/2006/relationships/slide" Target="slides/slide51.xml"/><Relationship Id="rId80" Type="http://schemas.openxmlformats.org/officeDocument/2006/relationships/slide" Target="slides/slide62.xml"/><Relationship Id="rId85" Type="http://schemas.openxmlformats.org/officeDocument/2006/relationships/slide" Target="slides/slide6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slide" Target="slides/slide57.xml"/><Relationship Id="rId83" Type="http://schemas.openxmlformats.org/officeDocument/2006/relationships/slide" Target="slides/slide65.xml"/><Relationship Id="rId88" Type="http://schemas.openxmlformats.org/officeDocument/2006/relationships/slide" Target="slides/slide70.xml"/><Relationship Id="rId91" Type="http://schemas.openxmlformats.org/officeDocument/2006/relationships/slide" Target="slides/slide73.xml"/><Relationship Id="rId96" Type="http://schemas.openxmlformats.org/officeDocument/2006/relationships/slide" Target="slides/slide7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slide" Target="slides/slide60.xml"/><Relationship Id="rId81" Type="http://schemas.openxmlformats.org/officeDocument/2006/relationships/slide" Target="slides/slide63.xml"/><Relationship Id="rId86" Type="http://schemas.openxmlformats.org/officeDocument/2006/relationships/slide" Target="slides/slide68.xml"/><Relationship Id="rId94" Type="http://schemas.openxmlformats.org/officeDocument/2006/relationships/slide" Target="slides/slide76.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6" Type="http://schemas.openxmlformats.org/officeDocument/2006/relationships/slide" Target="slides/slide58.xml"/><Relationship Id="rId97"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3.xml"/><Relationship Id="rId92" Type="http://schemas.openxmlformats.org/officeDocument/2006/relationships/slide" Target="slides/slide74.xml"/><Relationship Id="rId2" Type="http://schemas.openxmlformats.org/officeDocument/2006/relationships/slideMaster" Target="slideMasters/slideMaster2.xml"/><Relationship Id="rId29" Type="http://schemas.openxmlformats.org/officeDocument/2006/relationships/slide" Target="slides/slide11.xml"/><Relationship Id="rId24" Type="http://schemas.openxmlformats.org/officeDocument/2006/relationships/slide" Target="slides/slide6.xml"/><Relationship Id="rId40" Type="http://schemas.openxmlformats.org/officeDocument/2006/relationships/slide" Target="slides/slide22.xml"/><Relationship Id="rId45" Type="http://schemas.openxmlformats.org/officeDocument/2006/relationships/slide" Target="slides/slide27.xml"/><Relationship Id="rId66" Type="http://schemas.openxmlformats.org/officeDocument/2006/relationships/slide" Target="slides/slide48.xml"/><Relationship Id="rId87" Type="http://schemas.openxmlformats.org/officeDocument/2006/relationships/slide" Target="slides/slide69.xml"/><Relationship Id="rId61" Type="http://schemas.openxmlformats.org/officeDocument/2006/relationships/slide" Target="slides/slide43.xml"/><Relationship Id="rId82" Type="http://schemas.openxmlformats.org/officeDocument/2006/relationships/slide" Target="slides/slide64.xml"/><Relationship Id="rId19" Type="http://schemas.openxmlformats.org/officeDocument/2006/relationships/slide" Target="slides/slide1.xml"/><Relationship Id="rId14" Type="http://schemas.openxmlformats.org/officeDocument/2006/relationships/slideMaster" Target="slideMasters/slideMaster14.xml"/><Relationship Id="rId30" Type="http://schemas.openxmlformats.org/officeDocument/2006/relationships/slide" Target="slides/slide12.xml"/><Relationship Id="rId35" Type="http://schemas.openxmlformats.org/officeDocument/2006/relationships/slide" Target="slides/slide17.xml"/><Relationship Id="rId56" Type="http://schemas.openxmlformats.org/officeDocument/2006/relationships/slide" Target="slides/slide38.xml"/><Relationship Id="rId77" Type="http://schemas.openxmlformats.org/officeDocument/2006/relationships/slide" Target="slides/slide59.xml"/><Relationship Id="rId100"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slide" Target="slides/slide54.xml"/><Relationship Id="rId93" Type="http://schemas.openxmlformats.org/officeDocument/2006/relationships/slide" Target="slides/slide75.xml"/><Relationship Id="rId98" Type="http://schemas.openxmlformats.org/officeDocument/2006/relationships/presProps" Target="presProps.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image" Target="../media/image5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ru-RU"/>
          </a:p>
        </p:txBody>
      </p:sp>
      <p:sp>
        <p:nvSpPr>
          <p:cNvPr id="358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ru-RU"/>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58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358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ru-RU"/>
          </a:p>
        </p:txBody>
      </p:sp>
      <p:sp>
        <p:nvSpPr>
          <p:cNvPr id="358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CC989F2-129C-46CF-A799-17D1F8A47168}" type="slidenum">
              <a:rPr lang="ru-RU"/>
              <a:pPr>
                <a:defRPr/>
              </a:pPr>
              <a:t>‹#›</a:t>
            </a:fld>
            <a:endParaRPr lang="ru-RU"/>
          </a:p>
        </p:txBody>
      </p:sp>
    </p:spTree>
    <p:extLst>
      <p:ext uri="{BB962C8B-B14F-4D97-AF65-F5344CB8AC3E}">
        <p14:creationId xmlns:p14="http://schemas.microsoft.com/office/powerpoint/2010/main" val="19945351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51.png"/><Relationship Id="rId4" Type="http://schemas.openxmlformats.org/officeDocument/2006/relationships/oleObject" Target="../embeddings/oleObject1.bin"/></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281AF12-0F4A-4389-A8F9-38407CBBA58D}" type="slidenum">
              <a:rPr lang="ru-RU"/>
              <a:pPr eaLnBrk="1" hangingPunct="1"/>
              <a:t>12</a:t>
            </a:fld>
            <a:endParaRPr lang="ru-RU"/>
          </a:p>
        </p:txBody>
      </p:sp>
      <p:sp>
        <p:nvSpPr>
          <p:cNvPr id="4710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60FAB8B-3877-482F-BD6B-29C7DB744D79}" type="slidenum">
              <a:rPr lang="ru-RU" sz="1200">
                <a:latin typeface="Times New Roman" pitchFamily="18" charset="0"/>
              </a:rPr>
              <a:pPr algn="r" eaLnBrk="1" hangingPunct="1"/>
              <a:t>12</a:t>
            </a:fld>
            <a:endParaRPr lang="ru-RU" sz="1200">
              <a:latin typeface="Times New Roman" pitchFamily="18" charset="0"/>
            </a:endParaRPr>
          </a:p>
        </p:txBody>
      </p:sp>
      <p:sp>
        <p:nvSpPr>
          <p:cNvPr id="47108" name="Rectangle 2"/>
          <p:cNvSpPr>
            <a:spLocks noGrp="1" noRot="1" noChangeAspect="1" noChangeArrowheads="1" noTextEdit="1"/>
          </p:cNvSpPr>
          <p:nvPr>
            <p:ph type="sldImg"/>
          </p:nvPr>
        </p:nvSpPr>
        <p:spPr>
          <a:ln/>
        </p:spPr>
      </p:sp>
      <p:sp>
        <p:nvSpPr>
          <p:cNvPr id="47109" name="Rectangle 3"/>
          <p:cNvSpPr>
            <a:spLocks noGrp="1" noChangeArrowheads="1"/>
          </p:cNvSpPr>
          <p:nvPr>
            <p:ph type="body" idx="1"/>
          </p:nvPr>
        </p:nvSpPr>
        <p:spPr>
          <a:noFill/>
        </p:spPr>
        <p:txBody>
          <a:bodyPr/>
          <a:lstStyle/>
          <a:p>
            <a:pPr eaLnBrk="1" hangingPunct="1"/>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F6FB825-B386-40EE-A7B2-A7AA4AF197E8}" type="slidenum">
              <a:rPr lang="en-US" smtClean="0">
                <a:solidFill>
                  <a:prstClr val="black"/>
                </a:solidFill>
              </a:rPr>
              <a:pPr>
                <a:defRPr/>
              </a:pPr>
              <a:t>41</a:t>
            </a:fld>
            <a:endParaRPr lang="en-US" smtClean="0">
              <a:solidFill>
                <a:prstClr val="black"/>
              </a:solidFill>
            </a:endParaRPr>
          </a:p>
        </p:txBody>
      </p:sp>
      <p:sp>
        <p:nvSpPr>
          <p:cNvPr id="102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9" name="Rectangle 3"/>
          <p:cNvSpPr>
            <a:spLocks noGrp="1" noChangeArrowheads="1"/>
          </p:cNvSpPr>
          <p:nvPr>
            <p:ph type="body" idx="1"/>
          </p:nvPr>
        </p:nvSpPr>
        <p:spPr bwMode="auto">
          <a:xfrm>
            <a:off x="990600" y="4197350"/>
            <a:ext cx="4724400" cy="4646613"/>
          </a:xfrm>
          <a:noFill/>
        </p:spPr>
        <p:txBody>
          <a:bodyPr wrap="square" numCol="1" anchor="t" anchorCtr="0" compatLnSpc="1">
            <a:prstTxWarp prst="textNoShape">
              <a:avLst/>
            </a:prstTxWarp>
          </a:bodyPr>
          <a:lstStyle/>
          <a:p>
            <a:pPr marL="115888" indent="-115888" eaLnBrk="1" hangingPunct="1">
              <a:lnSpc>
                <a:spcPts val="1200"/>
              </a:lnSpc>
              <a:spcBef>
                <a:spcPct val="0"/>
              </a:spcBef>
            </a:pPr>
            <a:r>
              <a:rPr lang="en-US" sz="1000" smtClean="0">
                <a:solidFill>
                  <a:srgbClr val="000000"/>
                </a:solidFill>
                <a:latin typeface="Helvetica" pitchFamily="34" charset="0"/>
              </a:rPr>
              <a:t>	</a:t>
            </a:r>
            <a:r>
              <a:rPr lang="ru-RU" sz="1000" smtClean="0">
                <a:solidFill>
                  <a:srgbClr val="000000"/>
                </a:solidFill>
                <a:latin typeface="Helvetica" pitchFamily="34" charset="0"/>
              </a:rPr>
              <a:t>В хирургии сегодня используется два основных вида энергии:</a:t>
            </a:r>
          </a:p>
          <a:p>
            <a:pPr marL="115888" indent="-115888" eaLnBrk="1" hangingPunct="1">
              <a:lnSpc>
                <a:spcPts val="1200"/>
              </a:lnSpc>
              <a:spcBef>
                <a:spcPct val="0"/>
              </a:spcBef>
            </a:pPr>
            <a:r>
              <a:rPr lang="en-US" sz="1000" smtClean="0">
                <a:solidFill>
                  <a:srgbClr val="000000"/>
                </a:solidFill>
                <a:latin typeface="Helvetica" pitchFamily="34" charset="0"/>
                <a:cs typeface="Times New Roman" pitchFamily="18" charset="0"/>
              </a:rPr>
              <a:t>•	</a:t>
            </a:r>
            <a:r>
              <a:rPr lang="ru-RU" sz="1000" smtClean="0">
                <a:solidFill>
                  <a:srgbClr val="000000"/>
                </a:solidFill>
                <a:latin typeface="Helvetica" pitchFamily="34" charset="0"/>
              </a:rPr>
              <a:t>Электромагнитная</a:t>
            </a:r>
            <a:endParaRPr lang="en-US" sz="1000" smtClean="0">
              <a:latin typeface="Helvetica" pitchFamily="34" charset="0"/>
              <a:cs typeface="Times New Roman" pitchFamily="18" charset="0"/>
            </a:endParaRPr>
          </a:p>
          <a:p>
            <a:pPr marL="115888" indent="-115888" eaLnBrk="1" hangingPunct="1">
              <a:lnSpc>
                <a:spcPts val="1200"/>
              </a:lnSpc>
              <a:spcBef>
                <a:spcPct val="0"/>
              </a:spcBef>
            </a:pPr>
            <a:r>
              <a:rPr lang="en-US" sz="1000" smtClean="0">
                <a:solidFill>
                  <a:srgbClr val="000000"/>
                </a:solidFill>
                <a:latin typeface="Helvetica" pitchFamily="34" charset="0"/>
                <a:cs typeface="Times New Roman" pitchFamily="18" charset="0"/>
              </a:rPr>
              <a:t>•	</a:t>
            </a:r>
            <a:r>
              <a:rPr lang="ru-RU" sz="1000" smtClean="0">
                <a:solidFill>
                  <a:srgbClr val="000000"/>
                </a:solidFill>
                <a:latin typeface="Helvetica" pitchFamily="34" charset="0"/>
              </a:rPr>
              <a:t>Механическая</a:t>
            </a:r>
            <a:endParaRPr lang="en-US" sz="1000" smtClean="0">
              <a:solidFill>
                <a:srgbClr val="000000"/>
              </a:solidFill>
              <a:latin typeface="Helvetica" pitchFamily="34" charset="0"/>
            </a:endParaRPr>
          </a:p>
          <a:p>
            <a:pPr marL="115888" indent="-115888" eaLnBrk="1" hangingPunct="1">
              <a:lnSpc>
                <a:spcPts val="1200"/>
              </a:lnSpc>
              <a:spcBef>
                <a:spcPct val="0"/>
              </a:spcBef>
            </a:pPr>
            <a:endParaRPr lang="en-US" sz="1000" smtClean="0">
              <a:latin typeface="Helvetica" pitchFamily="34" charset="0"/>
              <a:cs typeface="Times New Roman" pitchFamily="18" charset="0"/>
            </a:endParaRPr>
          </a:p>
          <a:p>
            <a:pPr marL="115888" indent="-115888" eaLnBrk="1" hangingPunct="1">
              <a:lnSpc>
                <a:spcPts val="1200"/>
              </a:lnSpc>
              <a:spcBef>
                <a:spcPct val="0"/>
              </a:spcBef>
            </a:pPr>
            <a:r>
              <a:rPr lang="en-US" sz="1000" smtClean="0">
                <a:solidFill>
                  <a:srgbClr val="000000"/>
                </a:solidFill>
                <a:latin typeface="Helvetica" pitchFamily="34" charset="0"/>
              </a:rPr>
              <a:t> 	</a:t>
            </a:r>
            <a:r>
              <a:rPr lang="ru-RU" sz="1000" smtClean="0">
                <a:solidFill>
                  <a:srgbClr val="000000"/>
                </a:solidFill>
                <a:latin typeface="Helvetica" pitchFamily="34" charset="0"/>
              </a:rPr>
              <a:t>Электромагнитная энергия используется в электрохирургическом и лазерном оборудовании, а механическую используют сшивающие аппараты и ультразвуковые скальпели</a:t>
            </a:r>
            <a:r>
              <a:rPr lang="en-US" sz="1000" smtClean="0">
                <a:solidFill>
                  <a:srgbClr val="000000"/>
                </a:solidFill>
                <a:latin typeface="Helvetica" pitchFamily="34" charset="0"/>
              </a:rPr>
              <a:t>. </a:t>
            </a:r>
            <a:r>
              <a:rPr lang="ru-RU" sz="1000" smtClean="0">
                <a:solidFill>
                  <a:srgbClr val="000000"/>
                </a:solidFill>
                <a:latin typeface="Helvetica" pitchFamily="34" charset="0"/>
              </a:rPr>
              <a:t>В данной презентации мы сконцентрируемся на сравнении электрохирургии и ультразвука</a:t>
            </a:r>
            <a:r>
              <a:rPr lang="en-US" sz="1000" smtClean="0">
                <a:solidFill>
                  <a:srgbClr val="000000"/>
                </a:solidFill>
                <a:latin typeface="Helvetica" pitchFamily="34" charset="0"/>
              </a:rPr>
              <a:t>.</a:t>
            </a:r>
            <a:endParaRPr lang="en-US" sz="1000" smtClean="0">
              <a:latin typeface="Helvetica" pitchFamily="34" charset="0"/>
              <a:cs typeface="Times New Roman" pitchFamily="18" charset="0"/>
            </a:endParaRPr>
          </a:p>
          <a:p>
            <a:pPr marL="115888" indent="-115888" eaLnBrk="1" hangingPunct="1">
              <a:lnSpc>
                <a:spcPts val="1200"/>
              </a:lnSpc>
              <a:spcBef>
                <a:spcPct val="0"/>
              </a:spcBef>
            </a:pPr>
            <a:r>
              <a:rPr lang="en-US" sz="1000" smtClean="0">
                <a:solidFill>
                  <a:srgbClr val="000000"/>
                </a:solidFill>
                <a:latin typeface="Helvetica" pitchFamily="34" charset="0"/>
              </a:rPr>
              <a:t> </a:t>
            </a:r>
            <a:endParaRPr lang="en-US" sz="1000" smtClean="0">
              <a:latin typeface="Helvetica" pitchFamily="34" charset="0"/>
              <a:cs typeface="Times New Roman" pitchFamily="18" charset="0"/>
            </a:endParaRPr>
          </a:p>
          <a:p>
            <a:pPr marL="115888" indent="-115888" eaLnBrk="1" hangingPunct="1">
              <a:lnSpc>
                <a:spcPts val="1200"/>
              </a:lnSpc>
              <a:spcBef>
                <a:spcPct val="0"/>
              </a:spcBef>
            </a:pPr>
            <a:r>
              <a:rPr lang="en-US" sz="1000" b="1" smtClean="0">
                <a:solidFill>
                  <a:srgbClr val="000000"/>
                </a:solidFill>
                <a:latin typeface="Helvetica" pitchFamily="34" charset="0"/>
              </a:rPr>
              <a:t>	</a:t>
            </a:r>
            <a:r>
              <a:rPr lang="ru-RU" sz="1000" b="1" smtClean="0">
                <a:solidFill>
                  <a:srgbClr val="000000"/>
                </a:solidFill>
                <a:latin typeface="Helvetica" pitchFamily="34" charset="0"/>
              </a:rPr>
              <a:t>Определение электромагнитной энергии</a:t>
            </a:r>
            <a:endParaRPr lang="en-US" sz="1000" smtClean="0">
              <a:latin typeface="Helvetica" pitchFamily="34" charset="0"/>
              <a:cs typeface="Times New Roman" pitchFamily="18" charset="0"/>
            </a:endParaRPr>
          </a:p>
          <a:p>
            <a:pPr marL="115888" indent="-115888" eaLnBrk="1" hangingPunct="1">
              <a:lnSpc>
                <a:spcPts val="1200"/>
              </a:lnSpc>
              <a:spcBef>
                <a:spcPct val="0"/>
              </a:spcBef>
            </a:pPr>
            <a:r>
              <a:rPr lang="en-US" sz="1000" smtClean="0">
                <a:solidFill>
                  <a:srgbClr val="000000"/>
                </a:solidFill>
                <a:latin typeface="Helvetica" pitchFamily="34" charset="0"/>
              </a:rPr>
              <a:t>	</a:t>
            </a:r>
            <a:r>
              <a:rPr lang="ru-RU" sz="1000" smtClean="0">
                <a:solidFill>
                  <a:srgbClr val="000000"/>
                </a:solidFill>
                <a:latin typeface="Helvetica" pitchFamily="34" charset="0"/>
              </a:rPr>
              <a:t>Электромагнитная энергия состоит из электрического и магнитного компонентов, осциллирующих перпендикулярно друг другу и движению энергии. </a:t>
            </a:r>
            <a:endParaRPr lang="en-US" sz="1000" smtClean="0">
              <a:solidFill>
                <a:srgbClr val="000000"/>
              </a:solidFill>
              <a:latin typeface="Helvetica" pitchFamily="34" charset="0"/>
            </a:endParaRPr>
          </a:p>
          <a:p>
            <a:pPr marL="115888" indent="-115888" eaLnBrk="1" hangingPunct="1">
              <a:lnSpc>
                <a:spcPts val="1200"/>
              </a:lnSpc>
              <a:spcBef>
                <a:spcPct val="0"/>
              </a:spcBef>
            </a:pPr>
            <a:r>
              <a:rPr lang="en-US" sz="1000" smtClean="0">
                <a:solidFill>
                  <a:srgbClr val="000000"/>
                </a:solidFill>
                <a:latin typeface="Helvetica" pitchFamily="34" charset="0"/>
              </a:rPr>
              <a:t>	</a:t>
            </a:r>
            <a:r>
              <a:rPr lang="ru-RU" sz="1000" smtClean="0">
                <a:solidFill>
                  <a:srgbClr val="000000"/>
                </a:solidFill>
                <a:latin typeface="Helvetica" pitchFamily="34" charset="0"/>
              </a:rPr>
              <a:t>Электромагнитное излучение классифицируется по частоте волны (см. ниже)</a:t>
            </a:r>
            <a:r>
              <a:rPr lang="en-US" sz="1000" smtClean="0">
                <a:solidFill>
                  <a:srgbClr val="000000"/>
                </a:solidFill>
                <a:latin typeface="Helvetica" pitchFamily="34" charset="0"/>
              </a:rPr>
              <a:t>: </a:t>
            </a:r>
          </a:p>
          <a:p>
            <a:pPr marL="115888" indent="-115888" eaLnBrk="1" hangingPunct="1">
              <a:lnSpc>
                <a:spcPts val="1200"/>
              </a:lnSpc>
              <a:spcBef>
                <a:spcPct val="0"/>
              </a:spcBef>
            </a:pPr>
            <a:r>
              <a:rPr lang="en-US" sz="1000" b="1" smtClean="0">
                <a:solidFill>
                  <a:srgbClr val="000000"/>
                </a:solidFill>
                <a:latin typeface="Helvetica" pitchFamily="34" charset="0"/>
              </a:rPr>
              <a:t>	</a:t>
            </a:r>
          </a:p>
          <a:p>
            <a:pPr marL="115888" indent="-115888" eaLnBrk="1" hangingPunct="1">
              <a:lnSpc>
                <a:spcPts val="1200"/>
              </a:lnSpc>
              <a:spcBef>
                <a:spcPct val="0"/>
              </a:spcBef>
            </a:pPr>
            <a:endParaRPr lang="en-US" sz="1000" b="1" smtClean="0">
              <a:solidFill>
                <a:srgbClr val="000000"/>
              </a:solidFill>
              <a:latin typeface="Helvetica" pitchFamily="34" charset="0"/>
            </a:endParaRPr>
          </a:p>
          <a:p>
            <a:pPr marL="115888" indent="-115888" eaLnBrk="1" hangingPunct="1">
              <a:lnSpc>
                <a:spcPts val="1200"/>
              </a:lnSpc>
              <a:spcBef>
                <a:spcPct val="0"/>
              </a:spcBef>
            </a:pPr>
            <a:endParaRPr lang="en-US" sz="1000" b="1" smtClean="0">
              <a:solidFill>
                <a:srgbClr val="000000"/>
              </a:solidFill>
              <a:latin typeface="Helvetica" pitchFamily="34" charset="0"/>
            </a:endParaRPr>
          </a:p>
          <a:p>
            <a:pPr marL="115888" indent="-115888" eaLnBrk="1" hangingPunct="1">
              <a:lnSpc>
                <a:spcPts val="1200"/>
              </a:lnSpc>
              <a:spcBef>
                <a:spcPct val="0"/>
              </a:spcBef>
            </a:pPr>
            <a:endParaRPr lang="en-US" sz="1000" b="1" smtClean="0">
              <a:solidFill>
                <a:srgbClr val="000000"/>
              </a:solidFill>
              <a:latin typeface="Helvetica" pitchFamily="34" charset="0"/>
            </a:endParaRPr>
          </a:p>
          <a:p>
            <a:pPr marL="115888" indent="-115888" eaLnBrk="1" hangingPunct="1">
              <a:lnSpc>
                <a:spcPts val="1200"/>
              </a:lnSpc>
              <a:spcBef>
                <a:spcPct val="0"/>
              </a:spcBef>
            </a:pPr>
            <a:endParaRPr lang="en-US" sz="1000" b="1" smtClean="0">
              <a:solidFill>
                <a:srgbClr val="000000"/>
              </a:solidFill>
              <a:latin typeface="Helvetica" pitchFamily="34" charset="0"/>
            </a:endParaRPr>
          </a:p>
          <a:p>
            <a:pPr marL="115888" indent="-115888" eaLnBrk="1" hangingPunct="1">
              <a:lnSpc>
                <a:spcPts val="1200"/>
              </a:lnSpc>
              <a:spcBef>
                <a:spcPct val="0"/>
              </a:spcBef>
            </a:pPr>
            <a:endParaRPr lang="en-US" sz="1000" b="1" smtClean="0">
              <a:solidFill>
                <a:srgbClr val="000000"/>
              </a:solidFill>
              <a:latin typeface="Helvetica" pitchFamily="34" charset="0"/>
            </a:endParaRPr>
          </a:p>
          <a:p>
            <a:pPr marL="115888" indent="-115888" eaLnBrk="1" hangingPunct="1">
              <a:lnSpc>
                <a:spcPts val="1200"/>
              </a:lnSpc>
              <a:spcBef>
                <a:spcPct val="0"/>
              </a:spcBef>
            </a:pPr>
            <a:endParaRPr lang="en-US" sz="1000" b="1" smtClean="0">
              <a:solidFill>
                <a:srgbClr val="000000"/>
              </a:solidFill>
              <a:latin typeface="Helvetica" pitchFamily="34" charset="0"/>
            </a:endParaRPr>
          </a:p>
          <a:p>
            <a:pPr marL="115888" indent="-115888" eaLnBrk="1" hangingPunct="1">
              <a:lnSpc>
                <a:spcPts val="1200"/>
              </a:lnSpc>
              <a:spcBef>
                <a:spcPct val="0"/>
              </a:spcBef>
            </a:pPr>
            <a:r>
              <a:rPr lang="en-US" sz="1000" b="1" smtClean="0">
                <a:solidFill>
                  <a:srgbClr val="000000"/>
                </a:solidFill>
                <a:latin typeface="Helvetica" pitchFamily="34" charset="0"/>
              </a:rPr>
              <a:t>	</a:t>
            </a:r>
            <a:r>
              <a:rPr lang="ru-RU" sz="1000" b="1" smtClean="0">
                <a:solidFill>
                  <a:srgbClr val="000000"/>
                </a:solidFill>
                <a:latin typeface="Helvetica" pitchFamily="34" charset="0"/>
              </a:rPr>
              <a:t>Основные выводы</a:t>
            </a:r>
            <a:endParaRPr lang="en-US" sz="1000" smtClean="0">
              <a:latin typeface="Helvetica" pitchFamily="34" charset="0"/>
              <a:cs typeface="Times New Roman" pitchFamily="18" charset="0"/>
            </a:endParaRPr>
          </a:p>
          <a:p>
            <a:pPr marL="115888" indent="-115888" eaLnBrk="1" hangingPunct="1">
              <a:lnSpc>
                <a:spcPts val="1200"/>
              </a:lnSpc>
              <a:spcBef>
                <a:spcPct val="0"/>
              </a:spcBef>
            </a:pPr>
            <a:r>
              <a:rPr lang="en-US" sz="1000" smtClean="0">
                <a:solidFill>
                  <a:srgbClr val="000000"/>
                </a:solidFill>
                <a:latin typeface="Helvetica" pitchFamily="34" charset="0"/>
              </a:rPr>
              <a:t>	</a:t>
            </a:r>
            <a:r>
              <a:rPr lang="ru-RU" sz="1000" smtClean="0">
                <a:solidFill>
                  <a:srgbClr val="000000"/>
                </a:solidFill>
                <a:latin typeface="Helvetica" pitchFamily="34" charset="0"/>
              </a:rPr>
              <a:t>В хирургии используется два основных вида энергии</a:t>
            </a:r>
            <a:r>
              <a:rPr lang="en-US" sz="1000" smtClean="0">
                <a:solidFill>
                  <a:srgbClr val="000000"/>
                </a:solidFill>
                <a:latin typeface="Helvetica" pitchFamily="34" charset="0"/>
              </a:rPr>
              <a:t>.</a:t>
            </a:r>
          </a:p>
        </p:txBody>
      </p:sp>
      <p:graphicFrame>
        <p:nvGraphicFramePr>
          <p:cNvPr id="1026" name="Object 5"/>
          <p:cNvGraphicFramePr>
            <a:graphicFrameLocks noChangeAspect="1"/>
          </p:cNvGraphicFramePr>
          <p:nvPr/>
        </p:nvGraphicFramePr>
        <p:xfrm>
          <a:off x="1143000" y="6819900"/>
          <a:ext cx="4594225" cy="1289050"/>
        </p:xfrm>
        <a:graphic>
          <a:graphicData uri="http://schemas.openxmlformats.org/presentationml/2006/ole">
            <mc:AlternateContent xmlns:mc="http://schemas.openxmlformats.org/markup-compatibility/2006">
              <mc:Choice xmlns:v="urn:schemas-microsoft-com:vml" Requires="v">
                <p:oleObj spid="_x0000_s1046" name="Bitmap Image" r:id="rId4" imgW="4277322" imgH="1219370" progId="PBrush">
                  <p:embed/>
                </p:oleObj>
              </mc:Choice>
              <mc:Fallback>
                <p:oleObj name="Bitmap Image" r:id="rId4" imgW="4277322" imgH="1219370"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6819900"/>
                        <a:ext cx="4594225" cy="128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2626386-CE7E-423F-A19A-79690BB8F6F5}" type="slidenum">
              <a:rPr lang="en-US" smtClean="0">
                <a:solidFill>
                  <a:prstClr val="black"/>
                </a:solidFill>
              </a:rPr>
              <a:pPr>
                <a:defRPr/>
              </a:pPr>
              <a:t>42</a:t>
            </a:fld>
            <a:endParaRPr lang="en-US" smtClean="0">
              <a:solidFill>
                <a:prstClr val="black"/>
              </a:solidFill>
            </a:endParaRPr>
          </a:p>
        </p:txBody>
      </p:sp>
      <p:sp>
        <p:nvSpPr>
          <p:cNvPr id="157699"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157700" name="Rectangle 1028"/>
          <p:cNvSpPr>
            <a:spLocks noGrp="1" noChangeArrowheads="1"/>
          </p:cNvSpPr>
          <p:nvPr>
            <p:ph type="body" idx="1"/>
          </p:nvPr>
        </p:nvSpPr>
        <p:spPr bwMode="auto">
          <a:xfrm>
            <a:off x="914400" y="4343400"/>
            <a:ext cx="4724400" cy="3825875"/>
          </a:xfrm>
          <a:noFill/>
        </p:spPr>
        <p:txBody>
          <a:bodyPr wrap="square" numCol="1" anchor="t" anchorCtr="0" compatLnSpc="1">
            <a:prstTxWarp prst="textNoShape">
              <a:avLst/>
            </a:prstTxWarp>
          </a:bodyPr>
          <a:lstStyle/>
          <a:p>
            <a:pPr marL="115888" indent="-115888" eaLnBrk="1" hangingPunct="1">
              <a:lnSpc>
                <a:spcPts val="1200"/>
              </a:lnSpc>
              <a:spcBef>
                <a:spcPct val="0"/>
              </a:spcBef>
              <a:buClr>
                <a:srgbClr val="000000"/>
              </a:buClr>
            </a:pPr>
            <a:r>
              <a:rPr lang="en-US" sz="1000" smtClean="0">
                <a:solidFill>
                  <a:srgbClr val="000000"/>
                </a:solidFill>
                <a:latin typeface="Helvetica" pitchFamily="34" charset="0"/>
              </a:rPr>
              <a:t>	</a:t>
            </a:r>
            <a:r>
              <a:rPr lang="ru-RU" sz="1000" smtClean="0">
                <a:solidFill>
                  <a:srgbClr val="000000"/>
                </a:solidFill>
                <a:latin typeface="Helvetica" pitchFamily="34" charset="0"/>
              </a:rPr>
              <a:t>Как в случае монополяров, так и биполяров, для работы оборудования требуется завершение электрической цепи</a:t>
            </a:r>
            <a:r>
              <a:rPr lang="en-US" sz="1000" smtClean="0">
                <a:solidFill>
                  <a:srgbClr val="000000"/>
                </a:solidFill>
                <a:latin typeface="Helvetica" pitchFamily="34" charset="0"/>
              </a:rPr>
              <a:t>. </a:t>
            </a:r>
            <a:r>
              <a:rPr lang="ru-RU" sz="1000" smtClean="0">
                <a:solidFill>
                  <a:srgbClr val="000000"/>
                </a:solidFill>
                <a:latin typeface="Helvetica" pitchFamily="34" charset="0"/>
              </a:rPr>
              <a:t>В обоих случаях цепь замыкается через тело пациента</a:t>
            </a:r>
            <a:r>
              <a:rPr lang="en-US" sz="1000" smtClean="0">
                <a:solidFill>
                  <a:srgbClr val="000000"/>
                </a:solidFill>
                <a:latin typeface="Helvetica" pitchFamily="34" charset="0"/>
              </a:rPr>
              <a:t>. </a:t>
            </a:r>
            <a:endParaRPr lang="en-US" sz="1000" smtClean="0">
              <a:cs typeface="Times New Roman" pitchFamily="18" charset="0"/>
            </a:endParaRPr>
          </a:p>
          <a:p>
            <a:pPr marL="115888" indent="-115888" eaLnBrk="1" hangingPunct="1">
              <a:lnSpc>
                <a:spcPct val="80000"/>
              </a:lnSpc>
              <a:spcBef>
                <a:spcPct val="0"/>
              </a:spcBef>
            </a:pPr>
            <a:r>
              <a:rPr lang="en-US" sz="1000" smtClean="0">
                <a:solidFill>
                  <a:srgbClr val="000000"/>
                </a:solidFill>
              </a:rPr>
              <a:t> </a:t>
            </a:r>
            <a:endParaRPr lang="en-US" sz="1000" smtClean="0">
              <a:cs typeface="Times New Roman" pitchFamily="18" charset="0"/>
            </a:endParaRPr>
          </a:p>
          <a:p>
            <a:pPr marL="115888" indent="-115888" eaLnBrk="1" hangingPunct="1">
              <a:lnSpc>
                <a:spcPct val="80000"/>
              </a:lnSpc>
              <a:spcBef>
                <a:spcPct val="0"/>
              </a:spcBef>
            </a:pPr>
            <a:r>
              <a:rPr lang="en-US" sz="1000" smtClean="0">
                <a:solidFill>
                  <a:srgbClr val="000000"/>
                </a:solidFill>
                <a:cs typeface="Times New Roman" pitchFamily="18" charset="0"/>
              </a:rPr>
              <a:t>•</a:t>
            </a:r>
            <a:r>
              <a:rPr lang="en-US" sz="1000" smtClean="0">
                <a:solidFill>
                  <a:srgbClr val="000000"/>
                </a:solidFill>
                <a:latin typeface="Helvetica" pitchFamily="34" charset="0"/>
                <a:cs typeface="Times New Roman" pitchFamily="18" charset="0"/>
              </a:rPr>
              <a:t>	</a:t>
            </a:r>
            <a:r>
              <a:rPr lang="ru-RU" sz="1000" smtClean="0">
                <a:solidFill>
                  <a:srgbClr val="000000"/>
                </a:solidFill>
                <a:latin typeface="Helvetica" pitchFamily="34" charset="0"/>
              </a:rPr>
              <a:t>В случае </a:t>
            </a:r>
            <a:r>
              <a:rPr lang="ru-RU" sz="1000" b="1" smtClean="0">
                <a:solidFill>
                  <a:srgbClr val="000000"/>
                </a:solidFill>
                <a:latin typeface="Helvetica" pitchFamily="34" charset="0"/>
              </a:rPr>
              <a:t>монополяров</a:t>
            </a:r>
            <a:r>
              <a:rPr lang="en-US" sz="1000" smtClean="0">
                <a:solidFill>
                  <a:srgbClr val="000000"/>
                </a:solidFill>
                <a:latin typeface="Helvetica" pitchFamily="34" charset="0"/>
              </a:rPr>
              <a:t> </a:t>
            </a:r>
            <a:r>
              <a:rPr lang="ru-RU" sz="1000" smtClean="0">
                <a:solidFill>
                  <a:srgbClr val="000000"/>
                </a:solidFill>
                <a:latin typeface="Helvetica" pitchFamily="34" charset="0"/>
              </a:rPr>
              <a:t>активный электрод небольшой по размеру и передает ток в высокой концентрации</a:t>
            </a:r>
            <a:r>
              <a:rPr lang="en-US" sz="1000" smtClean="0">
                <a:solidFill>
                  <a:srgbClr val="000000"/>
                </a:solidFill>
                <a:latin typeface="Helvetica" pitchFamily="34" charset="0"/>
              </a:rPr>
              <a:t>. </a:t>
            </a:r>
            <a:r>
              <a:rPr lang="ru-RU" sz="1000" smtClean="0">
                <a:solidFill>
                  <a:srgbClr val="000000"/>
                </a:solidFill>
                <a:latin typeface="Helvetica" pitchFamily="34" charset="0"/>
              </a:rPr>
              <a:t>Индиффирентный (пассивный электрод) больше по размеру и расконцентрирует электрический ток по большой площади, что приводит к более низкой концентрации тока. Электрический ток на пути к пассивному электроду будет идти по пути наименьшего сопротивления. </a:t>
            </a:r>
            <a:endParaRPr lang="en-US" sz="1000" smtClean="0">
              <a:cs typeface="Times New Roman" pitchFamily="18" charset="0"/>
            </a:endParaRPr>
          </a:p>
          <a:p>
            <a:pPr marL="115888" indent="-115888" eaLnBrk="1" hangingPunct="1">
              <a:lnSpc>
                <a:spcPct val="80000"/>
              </a:lnSpc>
              <a:spcBef>
                <a:spcPct val="0"/>
              </a:spcBef>
            </a:pPr>
            <a:r>
              <a:rPr lang="en-US" sz="1000" smtClean="0">
                <a:solidFill>
                  <a:srgbClr val="000000"/>
                </a:solidFill>
                <a:latin typeface="Helvetica" pitchFamily="34" charset="0"/>
              </a:rPr>
              <a:t>  </a:t>
            </a:r>
            <a:endParaRPr lang="en-US" sz="1000" smtClean="0">
              <a:cs typeface="Times New Roman" pitchFamily="18" charset="0"/>
            </a:endParaRPr>
          </a:p>
          <a:p>
            <a:pPr marL="115888" indent="-115888" eaLnBrk="1" hangingPunct="1">
              <a:lnSpc>
                <a:spcPct val="80000"/>
              </a:lnSpc>
              <a:spcBef>
                <a:spcPct val="0"/>
              </a:spcBef>
            </a:pPr>
            <a:r>
              <a:rPr lang="en-US" sz="1000" smtClean="0">
                <a:solidFill>
                  <a:srgbClr val="000000"/>
                </a:solidFill>
                <a:cs typeface="Times New Roman" pitchFamily="18" charset="0"/>
              </a:rPr>
              <a:t>•</a:t>
            </a:r>
            <a:r>
              <a:rPr lang="en-US" sz="1000" smtClean="0">
                <a:solidFill>
                  <a:srgbClr val="000000"/>
                </a:solidFill>
                <a:latin typeface="Helvetica" pitchFamily="34" charset="0"/>
              </a:rPr>
              <a:t> 	</a:t>
            </a:r>
            <a:r>
              <a:rPr lang="ru-RU" sz="1000" smtClean="0">
                <a:solidFill>
                  <a:srgbClr val="000000"/>
                </a:solidFill>
                <a:latin typeface="Helvetica" pitchFamily="34" charset="0"/>
              </a:rPr>
              <a:t>В случае </a:t>
            </a:r>
            <a:r>
              <a:rPr lang="ru-RU" sz="1000" b="1" smtClean="0">
                <a:solidFill>
                  <a:srgbClr val="000000"/>
                </a:solidFill>
                <a:latin typeface="Helvetica" pitchFamily="34" charset="0"/>
              </a:rPr>
              <a:t>биполяров</a:t>
            </a:r>
            <a:r>
              <a:rPr lang="ru-RU" sz="1000" smtClean="0">
                <a:solidFill>
                  <a:srgbClr val="000000"/>
                </a:solidFill>
                <a:latin typeface="Helvetica" pitchFamily="34" charset="0"/>
              </a:rPr>
              <a:t> расстояние между активным и пассивным электродом незначительно, и ток идет только между электродами</a:t>
            </a:r>
            <a:r>
              <a:rPr lang="en-US" sz="1000" smtClean="0">
                <a:solidFill>
                  <a:srgbClr val="000000"/>
                </a:solidFill>
                <a:latin typeface="Helvetica" pitchFamily="34" charset="0"/>
              </a:rPr>
              <a:t>. </a:t>
            </a:r>
            <a:r>
              <a:rPr lang="ru-RU" sz="1000" smtClean="0">
                <a:solidFill>
                  <a:srgbClr val="000000"/>
                </a:solidFill>
                <a:latin typeface="Helvetica" pitchFamily="34" charset="0"/>
              </a:rPr>
              <a:t>С коагуляцией ткани между браншами биполярного зажима ее сопротивление возрастает</a:t>
            </a:r>
            <a:r>
              <a:rPr lang="en-US" sz="1000" smtClean="0">
                <a:solidFill>
                  <a:srgbClr val="000000"/>
                </a:solidFill>
                <a:latin typeface="Helvetica" pitchFamily="34" charset="0"/>
              </a:rPr>
              <a:t>. </a:t>
            </a:r>
            <a:r>
              <a:rPr lang="ru-RU" sz="1000" smtClean="0">
                <a:solidFill>
                  <a:srgbClr val="000000"/>
                </a:solidFill>
                <a:latin typeface="Helvetica" pitchFamily="34" charset="0"/>
              </a:rPr>
              <a:t>Это увеличение сопротивления заставляет ток идти вокруг, образовывать «шары» вокруг электродов, поскольку ток ищет ближайшие пути с более низким сопротивлением</a:t>
            </a:r>
            <a:r>
              <a:rPr lang="en-US" sz="1000" smtClean="0">
                <a:solidFill>
                  <a:srgbClr val="000000"/>
                </a:solidFill>
                <a:latin typeface="Helvetica" pitchFamily="34" charset="0"/>
              </a:rPr>
              <a:t>. </a:t>
            </a:r>
          </a:p>
          <a:p>
            <a:pPr marL="115888" indent="-115888" eaLnBrk="1" hangingPunct="1">
              <a:lnSpc>
                <a:spcPct val="80000"/>
              </a:lnSpc>
              <a:spcBef>
                <a:spcPct val="0"/>
              </a:spcBef>
            </a:pPr>
            <a:endParaRPr lang="en-US" sz="1000" smtClean="0">
              <a:solidFill>
                <a:srgbClr val="000000"/>
              </a:solidFill>
              <a:latin typeface="Helvetica" pitchFamily="34" charset="0"/>
            </a:endParaRPr>
          </a:p>
          <a:p>
            <a:pPr marL="115888" indent="-115888" eaLnBrk="1" hangingPunct="1">
              <a:lnSpc>
                <a:spcPct val="80000"/>
              </a:lnSpc>
              <a:spcBef>
                <a:spcPct val="0"/>
              </a:spcBef>
            </a:pPr>
            <a:endParaRPr lang="en-US" sz="1000" smtClean="0"/>
          </a:p>
          <a:p>
            <a:pPr marL="115888" indent="-115888" eaLnBrk="1" hangingPunct="1">
              <a:lnSpc>
                <a:spcPts val="1200"/>
              </a:lnSpc>
              <a:spcBef>
                <a:spcPct val="0"/>
              </a:spcBef>
              <a:buClr>
                <a:srgbClr val="000000"/>
              </a:buClr>
            </a:pPr>
            <a:r>
              <a:rPr lang="en-US" sz="1000" b="1" smtClean="0">
                <a:solidFill>
                  <a:srgbClr val="000000"/>
                </a:solidFill>
                <a:latin typeface="Helvetica" pitchFamily="34" charset="0"/>
              </a:rPr>
              <a:t>	</a:t>
            </a:r>
            <a:r>
              <a:rPr lang="ru-RU" sz="1000" b="1" smtClean="0">
                <a:solidFill>
                  <a:srgbClr val="000000"/>
                </a:solidFill>
                <a:latin typeface="Helvetica" pitchFamily="34" charset="0"/>
              </a:rPr>
              <a:t>Основной вывод</a:t>
            </a:r>
            <a:endParaRPr lang="en-US" sz="1000" smtClean="0">
              <a:cs typeface="Times New Roman" pitchFamily="18" charset="0"/>
            </a:endParaRPr>
          </a:p>
          <a:p>
            <a:pPr marL="115888" indent="-115888" eaLnBrk="1" hangingPunct="1">
              <a:lnSpc>
                <a:spcPct val="80000"/>
              </a:lnSpc>
              <a:spcBef>
                <a:spcPct val="0"/>
              </a:spcBef>
            </a:pPr>
            <a:r>
              <a:rPr lang="en-US" sz="1000" smtClean="0">
                <a:solidFill>
                  <a:srgbClr val="000000"/>
                </a:solidFill>
                <a:latin typeface="Helvetica" pitchFamily="34" charset="0"/>
              </a:rPr>
              <a:t>	</a:t>
            </a:r>
            <a:r>
              <a:rPr lang="ru-RU" sz="1000" smtClean="0">
                <a:solidFill>
                  <a:srgbClr val="000000"/>
                </a:solidFill>
                <a:latin typeface="Helvetica" pitchFamily="34" charset="0"/>
              </a:rPr>
              <a:t>Ткань пациента замыкает электрическую цепь</a:t>
            </a:r>
            <a:r>
              <a:rPr lang="en-US" sz="1000" smtClean="0">
                <a:solidFill>
                  <a:srgbClr val="000000"/>
                </a:solidFill>
                <a:latin typeface="Helvetica" pitchFamily="34" charset="0"/>
              </a:rPr>
              <a:t>.</a:t>
            </a:r>
            <a:endParaRPr lang="en-US" sz="1000" smtClean="0"/>
          </a:p>
          <a:p>
            <a:pPr marL="115888" indent="-115888" eaLnBrk="1" hangingPunct="1">
              <a:lnSpc>
                <a:spcPct val="90000"/>
              </a:lnSpc>
              <a:spcBef>
                <a:spcPct val="0"/>
              </a:spcBef>
            </a:pPr>
            <a:endParaRPr lang="en-US" sz="10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smtClean="0"/>
              <a:t>РТС-материалы (увеличивающие электрическое сопротивление с ростом температуры) широко используются в электронике. Одно из применений – термисторы (</a:t>
            </a:r>
            <a:r>
              <a:rPr lang="ru-RU" dirty="0" err="1" smtClean="0"/>
              <a:t>термо-резистор</a:t>
            </a:r>
            <a:r>
              <a:rPr lang="ru-RU" dirty="0" smtClean="0"/>
              <a:t>), которые «измеряют» температуру, а по сути – меняют свое сопротивление с изменением температуры окружающей среды. На практике такие термисторы применяются в приборах, чувствительных к температуре окружающей среды. При повышении окружающей температуры выше заданного значения термистор, напрямую или опосредованно, через процессор, прервет электрическую цепь.</a:t>
            </a:r>
          </a:p>
          <a:p>
            <a:r>
              <a:rPr lang="ru-RU" dirty="0" smtClean="0"/>
              <a:t>Другое применение – нагреватели, которые сами ограничивают температуру нагрева.</a:t>
            </a:r>
            <a:endParaRPr lang="ru-RU" dirty="0"/>
          </a:p>
        </p:txBody>
      </p:sp>
      <p:sp>
        <p:nvSpPr>
          <p:cNvPr id="4" name="Slide Number Placeholder 3"/>
          <p:cNvSpPr>
            <a:spLocks noGrp="1"/>
          </p:cNvSpPr>
          <p:nvPr>
            <p:ph type="sldNum" sz="quarter" idx="10"/>
          </p:nvPr>
        </p:nvSpPr>
        <p:spPr/>
        <p:txBody>
          <a:bodyPr/>
          <a:lstStyle/>
          <a:p>
            <a:pPr>
              <a:defRPr/>
            </a:pPr>
            <a:fld id="{1F45F8F2-DD3C-4612-9EA6-8B89D5A54179}" type="slidenum">
              <a:rPr lang="en-US" smtClean="0">
                <a:solidFill>
                  <a:prstClr val="black"/>
                </a:solidFill>
              </a:rPr>
              <a:pPr>
                <a:defRPr/>
              </a:pPr>
              <a:t>44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CCC989F2-129C-46CF-A799-17D1F8A47168}" type="slidenum">
              <a:rPr lang="ru-RU" smtClean="0"/>
              <a:pPr>
                <a:defRPr/>
              </a:pPr>
              <a:t>64</a:t>
            </a:fld>
            <a:endParaRPr lang="ru-RU"/>
          </a:p>
        </p:txBody>
      </p:sp>
    </p:spTree>
    <p:extLst>
      <p:ext uri="{BB962C8B-B14F-4D97-AF65-F5344CB8AC3E}">
        <p14:creationId xmlns:p14="http://schemas.microsoft.com/office/powerpoint/2010/main" val="2838758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8.xml"/><Relationship Id="rId1" Type="http://schemas.openxmlformats.org/officeDocument/2006/relationships/themeOverride" Target="../theme/themeOverride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5.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6.xml"/><Relationship Id="rId1" Type="http://schemas.openxmlformats.org/officeDocument/2006/relationships/themeOverride" Target="../theme/themeOverride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7.xml"/><Relationship Id="rId1" Type="http://schemas.openxmlformats.org/officeDocument/2006/relationships/themeOverride" Target="../theme/themeOverride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9.xml"/><Relationship Id="rId1" Type="http://schemas.openxmlformats.org/officeDocument/2006/relationships/themeOverride" Target="../theme/themeOverride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0.xml"/><Relationship Id="rId1" Type="http://schemas.openxmlformats.org/officeDocument/2006/relationships/themeOverride" Target="../theme/themeOverride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1.xml"/><Relationship Id="rId1" Type="http://schemas.openxmlformats.org/officeDocument/2006/relationships/themeOverride" Target="../theme/themeOverride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2.xml"/><Relationship Id="rId1" Type="http://schemas.openxmlformats.org/officeDocument/2006/relationships/themeOverride" Target="../theme/themeOverride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sz="2400">
                <a:latin typeface="Times New Roman"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sz="2400">
                  <a:latin typeface="Times New Roman"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sz="2400">
                  <a:latin typeface="Times New Roman"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sz="2400">
                  <a:latin typeface="Times New Roman"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sp>
        <p:nvSpPr>
          <p:cNvPr id="22539" name="Rectangle 11"/>
          <p:cNvSpPr>
            <a:spLocks noGrp="1" noChangeArrowheads="1"/>
          </p:cNvSpPr>
          <p:nvPr>
            <p:ph type="ctrTitle"/>
          </p:nvPr>
        </p:nvSpPr>
        <p:spPr>
          <a:xfrm>
            <a:off x="2057400" y="1143000"/>
            <a:ext cx="6629400" cy="2209800"/>
          </a:xfrm>
        </p:spPr>
        <p:txBody>
          <a:bodyPr/>
          <a:lstStyle>
            <a:lvl1pPr>
              <a:defRPr sz="4800"/>
            </a:lvl1pPr>
          </a:lstStyle>
          <a:p>
            <a:pPr lvl="0"/>
            <a:r>
              <a:rPr lang="ru-RU" noProof="0" smtClean="0"/>
              <a:t>Образец заголовка</a:t>
            </a:r>
          </a:p>
        </p:txBody>
      </p:sp>
      <p:sp>
        <p:nvSpPr>
          <p:cNvPr id="22540"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pPr lvl="0"/>
            <a:r>
              <a:rPr lang="ru-RU" noProof="0" smtClean="0"/>
              <a:t>Образец подзаголовка</a:t>
            </a:r>
          </a:p>
        </p:txBody>
      </p:sp>
      <p:sp>
        <p:nvSpPr>
          <p:cNvPr id="13" name="Rectangle 13"/>
          <p:cNvSpPr>
            <a:spLocks noGrp="1" noChangeArrowheads="1"/>
          </p:cNvSpPr>
          <p:nvPr>
            <p:ph type="dt" sz="half" idx="10"/>
          </p:nvPr>
        </p:nvSpPr>
        <p:spPr>
          <a:xfrm>
            <a:off x="912813" y="6251575"/>
            <a:ext cx="1905000" cy="457200"/>
          </a:xfrm>
        </p:spPr>
        <p:txBody>
          <a:bodyPr/>
          <a:lstStyle>
            <a:lvl1pPr>
              <a:defRPr smtClean="0"/>
            </a:lvl1pPr>
          </a:lstStyle>
          <a:p>
            <a:pPr>
              <a:defRPr/>
            </a:pPr>
            <a:endParaRPr lang="ru-RU"/>
          </a:p>
        </p:txBody>
      </p:sp>
      <p:sp>
        <p:nvSpPr>
          <p:cNvPr id="14" name="Rectangle 14"/>
          <p:cNvSpPr>
            <a:spLocks noGrp="1" noChangeArrowheads="1"/>
          </p:cNvSpPr>
          <p:nvPr>
            <p:ph type="ftr" sz="quarter" idx="11"/>
          </p:nvPr>
        </p:nvSpPr>
        <p:spPr>
          <a:xfrm>
            <a:off x="3354388" y="6248400"/>
            <a:ext cx="2895600" cy="457200"/>
          </a:xfrm>
        </p:spPr>
        <p:txBody>
          <a:bodyPr/>
          <a:lstStyle>
            <a:lvl1pPr>
              <a:defRPr smtClean="0"/>
            </a:lvl1pPr>
          </a:lstStyle>
          <a:p>
            <a:pPr>
              <a:defRPr/>
            </a:pPr>
            <a:endParaRPr lang="ru-RU"/>
          </a:p>
        </p:txBody>
      </p:sp>
      <p:sp>
        <p:nvSpPr>
          <p:cNvPr id="15" name="Rectangle 15"/>
          <p:cNvSpPr>
            <a:spLocks noGrp="1" noChangeArrowheads="1"/>
          </p:cNvSpPr>
          <p:nvPr>
            <p:ph type="sldNum" sz="quarter" idx="12"/>
          </p:nvPr>
        </p:nvSpPr>
        <p:spPr/>
        <p:txBody>
          <a:bodyPr/>
          <a:lstStyle>
            <a:lvl1pPr>
              <a:defRPr smtClean="0"/>
            </a:lvl1pPr>
          </a:lstStyle>
          <a:p>
            <a:pPr>
              <a:defRPr/>
            </a:pPr>
            <a:fld id="{2395F433-D1B8-4885-A298-77B8299D1BB4}" type="slidenum">
              <a:rPr lang="ru-RU"/>
              <a:pPr>
                <a:defRPr/>
              </a:pPr>
              <a:t>‹#›</a:t>
            </a:fld>
            <a:endParaRPr lang="ru-RU"/>
          </a:p>
        </p:txBody>
      </p:sp>
    </p:spTree>
    <p:extLst>
      <p:ext uri="{BB962C8B-B14F-4D97-AF65-F5344CB8AC3E}">
        <p14:creationId xmlns:p14="http://schemas.microsoft.com/office/powerpoint/2010/main" val="2132934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9"/>
          <p:cNvSpPr>
            <a:spLocks noGrp="1" noChangeArrowheads="1"/>
          </p:cNvSpPr>
          <p:nvPr>
            <p:ph type="dt" sz="half" idx="10"/>
          </p:nvPr>
        </p:nvSpPr>
        <p:spPr>
          <a:ln/>
        </p:spPr>
        <p:txBody>
          <a:bodyPr/>
          <a:lstStyle>
            <a:lvl1pPr>
              <a:defRPr/>
            </a:lvl1pPr>
          </a:lstStyle>
          <a:p>
            <a:pPr>
              <a:defRPr/>
            </a:pPr>
            <a:endParaRPr lang="ru-RU"/>
          </a:p>
        </p:txBody>
      </p:sp>
      <p:sp>
        <p:nvSpPr>
          <p:cNvPr id="5" name="Rectangle 10"/>
          <p:cNvSpPr>
            <a:spLocks noGrp="1" noChangeArrowheads="1"/>
          </p:cNvSpPr>
          <p:nvPr>
            <p:ph type="ftr" sz="quarter" idx="11"/>
          </p:nvPr>
        </p:nvSpPr>
        <p:spPr>
          <a:ln/>
        </p:spPr>
        <p:txBody>
          <a:bodyPr/>
          <a:lstStyle>
            <a:lvl1pPr>
              <a:defRPr/>
            </a:lvl1pPr>
          </a:lstStyle>
          <a:p>
            <a:pPr>
              <a:defRPr/>
            </a:pPr>
            <a:endParaRPr lang="ru-RU"/>
          </a:p>
        </p:txBody>
      </p:sp>
      <p:sp>
        <p:nvSpPr>
          <p:cNvPr id="6" name="Rectangle 11"/>
          <p:cNvSpPr>
            <a:spLocks noGrp="1" noChangeArrowheads="1"/>
          </p:cNvSpPr>
          <p:nvPr>
            <p:ph type="sldNum" sz="quarter" idx="12"/>
          </p:nvPr>
        </p:nvSpPr>
        <p:spPr>
          <a:ln/>
        </p:spPr>
        <p:txBody>
          <a:bodyPr/>
          <a:lstStyle>
            <a:lvl1pPr>
              <a:defRPr/>
            </a:lvl1pPr>
          </a:lstStyle>
          <a:p>
            <a:pPr>
              <a:defRPr/>
            </a:pPr>
            <a:fld id="{1EC21112-43E7-49A3-8A98-55C6EE34587F}" type="slidenum">
              <a:rPr lang="ru-RU"/>
              <a:pPr>
                <a:defRPr/>
              </a:pPr>
              <a:t>‹#›</a:t>
            </a:fld>
            <a:endParaRPr lang="ru-RU"/>
          </a:p>
        </p:txBody>
      </p:sp>
    </p:spTree>
    <p:extLst>
      <p:ext uri="{BB962C8B-B14F-4D97-AF65-F5344CB8AC3E}">
        <p14:creationId xmlns:p14="http://schemas.microsoft.com/office/powerpoint/2010/main" val="35321762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pPr>
              <a:defRPr/>
            </a:pPr>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18481EE8-C9CC-4A28-91F4-3C64511B7CE0}" type="slidenum">
              <a:rPr lang="ru-RU" smtClean="0"/>
              <a:pPr>
                <a:defRPr/>
              </a:pPr>
              <a:t>‹#›</a:t>
            </a:fld>
            <a:endParaRPr lang="ru-RU"/>
          </a:p>
        </p:txBody>
      </p:sp>
      <p:sp>
        <p:nvSpPr>
          <p:cNvPr id="11" name="Объект 10"/>
          <p:cNvSpPr>
            <a:spLocks noGrp="1"/>
          </p:cNvSpPr>
          <p:nvPr>
            <p:ph sz="quarter" idx="2"/>
          </p:nvPr>
        </p:nvSpPr>
        <p:spPr>
          <a:xfrm>
            <a:off x="457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648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DC8C5A2E-CA14-40B3-B781-CA3FD41493DD}" type="slidenum">
              <a:rPr lang="ru-RU" smtClean="0"/>
              <a:pPr>
                <a:defRPr/>
              </a:pPr>
              <a:t>‹#›</a:t>
            </a:fld>
            <a:endParaRPr lang="ru-RU"/>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5EB265BD-43DB-4C0C-8CC5-A7D80C25B925}" type="slidenum">
              <a:rPr lang="ru-RU" smtClean="0"/>
              <a:pPr>
                <a:defRPr/>
              </a:pPr>
              <a:t>‹#›</a:t>
            </a:fld>
            <a:endParaRPr lang="ru-RU"/>
          </a:p>
        </p:txBody>
      </p:sp>
      <p:sp>
        <p:nvSpPr>
          <p:cNvPr id="5" name="Прямая соединительная линия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FAEB3E66-8C2E-47B0-B474-DA48F98E4BD4}" type="slidenum">
              <a:rPr lang="ru-RU" smtClean="0"/>
              <a:pPr>
                <a:defRPr/>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ая соединительная линия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Объект 11"/>
          <p:cNvSpPr>
            <a:spLocks noGrp="1"/>
          </p:cNvSpPr>
          <p:nvPr>
            <p:ph sz="quarter" idx="1"/>
          </p:nvPr>
        </p:nvSpPr>
        <p:spPr>
          <a:xfrm>
            <a:off x="304800" y="304800"/>
            <a:ext cx="57150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EE22F32D-B4A1-4F8F-9370-F0A4BF13E33F}" type="slidenum">
              <a:rPr lang="ru-RU" smtClean="0"/>
              <a:pPr>
                <a:defRPr/>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4BEB4620-4BB1-4B8D-B428-A75354BF29B3}" type="slidenum">
              <a:rPr lang="ru-RU" smtClean="0"/>
              <a:pPr>
                <a:defRPr/>
              </a:pPr>
              <a:t>‹#›</a:t>
            </a:fld>
            <a:endParaRPr lang="ru-RU"/>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73A6DDA5-DF5E-48DD-8349-B4BEC32EF600}" type="slidenum">
              <a:rPr lang="ru-RU" smtClean="0"/>
              <a:pPr>
                <a:defRPr/>
              </a:pPr>
              <a:t>‹#›</a:t>
            </a:fld>
            <a:endParaRPr lang="ru-RU"/>
          </a:p>
        </p:txBody>
      </p:sp>
      <p:sp>
        <p:nvSpPr>
          <p:cNvPr id="7" name="Прямая соединительная линия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Равнобедренный треугольник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ая соединительная линия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6172199" cy="2251579"/>
          </a:xfrm>
        </p:spPr>
        <p:txBody>
          <a:bodyPr lIns="0" rIns="0" anchor="t">
            <a:noAutofit/>
          </a:bodyPr>
          <a:lstStyle>
            <a:lvl1pPr>
              <a:defRPr sz="6600"/>
            </a:lvl1pPr>
          </a:lstStyle>
          <a:p>
            <a:r>
              <a:rPr lang="ru-RU" smtClean="0"/>
              <a:t>Образец заголовка</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pPr>
              <a:defRPr/>
            </a:pPr>
            <a:endParaRPr lang="ru-RU"/>
          </a:p>
        </p:txBody>
      </p:sp>
      <p:sp>
        <p:nvSpPr>
          <p:cNvPr id="8" name="Slide Number Placeholder 7"/>
          <p:cNvSpPr>
            <a:spLocks noGrp="1"/>
          </p:cNvSpPr>
          <p:nvPr>
            <p:ph type="sldNum" sz="quarter" idx="11"/>
          </p:nvPr>
        </p:nvSpPr>
        <p:spPr/>
        <p:txBody>
          <a:bodyPr/>
          <a:lstStyle/>
          <a:p>
            <a:pPr>
              <a:defRPr/>
            </a:pPr>
            <a:fld id="{013983E8-DAF1-4C0B-B3E3-B99437020F18}" type="slidenum">
              <a:rPr lang="ru-RU" smtClean="0"/>
              <a:pPr>
                <a:defRPr/>
              </a:pPr>
              <a:t>‹#›</a:t>
            </a:fld>
            <a:endParaRPr lang="ru-RU"/>
          </a:p>
        </p:txBody>
      </p:sp>
      <p:sp>
        <p:nvSpPr>
          <p:cNvPr id="9" name="Footer Placeholder 8"/>
          <p:cNvSpPr>
            <a:spLocks noGrp="1"/>
          </p:cNvSpPr>
          <p:nvPr>
            <p:ph type="ftr" sz="quarter" idx="12"/>
          </p:nvPr>
        </p:nvSpPr>
        <p:spPr/>
        <p:txBody>
          <a:bodyPr/>
          <a:lstStyle/>
          <a:p>
            <a:pPr>
              <a:defRPr/>
            </a:pPr>
            <a:endParaRPr lang="ru-RU"/>
          </a:p>
        </p:txBody>
      </p:sp>
    </p:spTree>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9" name="Date Placeholder 8"/>
          <p:cNvSpPr>
            <a:spLocks noGrp="1"/>
          </p:cNvSpPr>
          <p:nvPr>
            <p:ph type="dt" sz="half" idx="14"/>
          </p:nvPr>
        </p:nvSpPr>
        <p:spPr/>
        <p:txBody>
          <a:bodyPr/>
          <a:lstStyle/>
          <a:p>
            <a:pPr>
              <a:defRPr/>
            </a:pPr>
            <a:endParaRPr lang="ru-RU"/>
          </a:p>
        </p:txBody>
      </p:sp>
      <p:sp>
        <p:nvSpPr>
          <p:cNvPr id="10" name="Slide Number Placeholder 9"/>
          <p:cNvSpPr>
            <a:spLocks noGrp="1"/>
          </p:cNvSpPr>
          <p:nvPr>
            <p:ph type="sldNum" sz="quarter" idx="15"/>
          </p:nvPr>
        </p:nvSpPr>
        <p:spPr/>
        <p:txBody>
          <a:bodyPr/>
          <a:lstStyle/>
          <a:p>
            <a:pPr>
              <a:defRPr/>
            </a:pPr>
            <a:fld id="{76346518-47AB-4EE1-BAA8-58DA38AF5407}" type="slidenum">
              <a:rPr lang="ru-RU" smtClean="0"/>
              <a:pPr>
                <a:defRPr/>
              </a:pPr>
              <a:t>‹#›</a:t>
            </a:fld>
            <a:endParaRPr lang="ru-RU"/>
          </a:p>
        </p:txBody>
      </p:sp>
      <p:sp>
        <p:nvSpPr>
          <p:cNvPr id="11" name="Footer Placeholder 10"/>
          <p:cNvSpPr>
            <a:spLocks noGrp="1"/>
          </p:cNvSpPr>
          <p:nvPr>
            <p:ph type="ftr" sz="quarter" idx="16"/>
          </p:nvPr>
        </p:nvSpPr>
        <p:spPr/>
        <p:txBody>
          <a:bodyPr/>
          <a:lstStyle/>
          <a:p>
            <a:pPr>
              <a:defRPr/>
            </a:pPr>
            <a:endParaRPr lang="ru-RU"/>
          </a:p>
        </p:txBody>
      </p:sp>
      <p:sp>
        <p:nvSpPr>
          <p:cNvPr id="12" name="Title 11"/>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chor="t">
            <a:noAutofit/>
          </a:bodyPr>
          <a:lstStyle>
            <a:lvl1pPr algn="l">
              <a:defRPr sz="4800" b="1" cap="all"/>
            </a:lvl1pPr>
          </a:lstStyle>
          <a:p>
            <a:r>
              <a:rPr lang="ru-RU" smtClean="0"/>
              <a:t>Образец заголовка</a:t>
            </a:r>
            <a:endParaRPr lang="en-US" dirty="0"/>
          </a:p>
        </p:txBody>
      </p:sp>
      <p:sp>
        <p:nvSpPr>
          <p:cNvPr id="3" name="Text Placeholder 2"/>
          <p:cNvSpPr>
            <a:spLocks noGrp="1"/>
          </p:cNvSpPr>
          <p:nvPr>
            <p:ph type="body" idx="1"/>
          </p:nvPr>
        </p:nvSpPr>
        <p:spPr>
          <a:xfrm>
            <a:off x="1069848" y="3886200"/>
            <a:ext cx="61722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6"/>
          <p:cNvSpPr>
            <a:spLocks noGrp="1"/>
          </p:cNvSpPr>
          <p:nvPr>
            <p:ph type="dt" sz="half" idx="10"/>
          </p:nvPr>
        </p:nvSpPr>
        <p:spPr/>
        <p:txBody>
          <a:bodyPr/>
          <a:lstStyle/>
          <a:p>
            <a:pPr>
              <a:defRPr/>
            </a:pPr>
            <a:endParaRPr lang="ru-RU"/>
          </a:p>
        </p:txBody>
      </p:sp>
      <p:sp>
        <p:nvSpPr>
          <p:cNvPr id="8" name="Slide Number Placeholder 7"/>
          <p:cNvSpPr>
            <a:spLocks noGrp="1"/>
          </p:cNvSpPr>
          <p:nvPr>
            <p:ph type="sldNum" sz="quarter" idx="11"/>
          </p:nvPr>
        </p:nvSpPr>
        <p:spPr/>
        <p:txBody>
          <a:bodyPr/>
          <a:lstStyle/>
          <a:p>
            <a:pPr>
              <a:defRPr/>
            </a:pPr>
            <a:fld id="{25404995-5997-4F52-974E-4E1E8E753DF9}" type="slidenum">
              <a:rPr lang="ru-RU" smtClean="0"/>
              <a:pPr>
                <a:defRPr/>
              </a:pPr>
              <a:t>‹#›</a:t>
            </a:fld>
            <a:endParaRPr lang="ru-RU"/>
          </a:p>
        </p:txBody>
      </p:sp>
      <p:sp>
        <p:nvSpPr>
          <p:cNvPr id="9" name="Footer Placeholder 8"/>
          <p:cNvSpPr>
            <a:spLocks noGrp="1"/>
          </p:cNvSpPr>
          <p:nvPr>
            <p:ph type="ftr" sz="quarter" idx="12"/>
          </p:nvPr>
        </p:nvSpPr>
        <p:spPr/>
        <p:txBody>
          <a:bodyPr/>
          <a:lstStyle/>
          <a:p>
            <a:pPr>
              <a:defRPr/>
            </a:pPr>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43700" y="277813"/>
            <a:ext cx="19431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914400" y="277813"/>
            <a:ext cx="56769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9"/>
          <p:cNvSpPr>
            <a:spLocks noGrp="1" noChangeArrowheads="1"/>
          </p:cNvSpPr>
          <p:nvPr>
            <p:ph type="dt" sz="half" idx="10"/>
          </p:nvPr>
        </p:nvSpPr>
        <p:spPr>
          <a:ln/>
        </p:spPr>
        <p:txBody>
          <a:bodyPr/>
          <a:lstStyle>
            <a:lvl1pPr>
              <a:defRPr/>
            </a:lvl1pPr>
          </a:lstStyle>
          <a:p>
            <a:pPr>
              <a:defRPr/>
            </a:pPr>
            <a:endParaRPr lang="ru-RU"/>
          </a:p>
        </p:txBody>
      </p:sp>
      <p:sp>
        <p:nvSpPr>
          <p:cNvPr id="5" name="Rectangle 10"/>
          <p:cNvSpPr>
            <a:spLocks noGrp="1" noChangeArrowheads="1"/>
          </p:cNvSpPr>
          <p:nvPr>
            <p:ph type="ftr" sz="quarter" idx="11"/>
          </p:nvPr>
        </p:nvSpPr>
        <p:spPr>
          <a:ln/>
        </p:spPr>
        <p:txBody>
          <a:bodyPr/>
          <a:lstStyle>
            <a:lvl1pPr>
              <a:defRPr/>
            </a:lvl1pPr>
          </a:lstStyle>
          <a:p>
            <a:pPr>
              <a:defRPr/>
            </a:pPr>
            <a:endParaRPr lang="ru-RU"/>
          </a:p>
        </p:txBody>
      </p:sp>
      <p:sp>
        <p:nvSpPr>
          <p:cNvPr id="6" name="Rectangle 11"/>
          <p:cNvSpPr>
            <a:spLocks noGrp="1" noChangeArrowheads="1"/>
          </p:cNvSpPr>
          <p:nvPr>
            <p:ph type="sldNum" sz="quarter" idx="12"/>
          </p:nvPr>
        </p:nvSpPr>
        <p:spPr>
          <a:ln/>
        </p:spPr>
        <p:txBody>
          <a:bodyPr/>
          <a:lstStyle>
            <a:lvl1pPr>
              <a:defRPr/>
            </a:lvl1pPr>
          </a:lstStyle>
          <a:p>
            <a:pPr>
              <a:defRPr/>
            </a:pPr>
            <a:fld id="{27A9D6A6-8714-4687-923E-86279B20317D}" type="slidenum">
              <a:rPr lang="ru-RU"/>
              <a:pPr>
                <a:defRPr/>
              </a:pPr>
              <a:t>‹#›</a:t>
            </a:fld>
            <a:endParaRPr lang="ru-RU"/>
          </a:p>
        </p:txBody>
      </p:sp>
    </p:spTree>
    <p:extLst>
      <p:ext uri="{BB962C8B-B14F-4D97-AF65-F5344CB8AC3E}">
        <p14:creationId xmlns:p14="http://schemas.microsoft.com/office/powerpoint/2010/main" val="200210115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9" name="Date Placeholder 8"/>
          <p:cNvSpPr>
            <a:spLocks noGrp="1"/>
          </p:cNvSpPr>
          <p:nvPr>
            <p:ph type="dt" sz="half" idx="10"/>
          </p:nvPr>
        </p:nvSpPr>
        <p:spPr/>
        <p:txBody>
          <a:bodyPr/>
          <a:lstStyle/>
          <a:p>
            <a:pPr>
              <a:defRPr/>
            </a:pPr>
            <a:endParaRPr lang="ru-RU"/>
          </a:p>
        </p:txBody>
      </p:sp>
      <p:sp>
        <p:nvSpPr>
          <p:cNvPr id="10" name="Slide Number Placeholder 9"/>
          <p:cNvSpPr>
            <a:spLocks noGrp="1"/>
          </p:cNvSpPr>
          <p:nvPr>
            <p:ph type="sldNum" sz="quarter" idx="11"/>
          </p:nvPr>
        </p:nvSpPr>
        <p:spPr/>
        <p:txBody>
          <a:bodyPr/>
          <a:lstStyle/>
          <a:p>
            <a:pPr>
              <a:defRPr/>
            </a:pPr>
            <a:fld id="{4E00F6A2-1F6B-4AA7-A2A3-B09CEF6B5173}" type="slidenum">
              <a:rPr lang="ru-RU" smtClean="0"/>
              <a:pPr>
                <a:defRPr/>
              </a:pPr>
              <a:t>‹#›</a:t>
            </a:fld>
            <a:endParaRPr lang="ru-RU"/>
          </a:p>
        </p:txBody>
      </p:sp>
      <p:sp>
        <p:nvSpPr>
          <p:cNvPr id="11" name="Footer Placeholder 10"/>
          <p:cNvSpPr>
            <a:spLocks noGrp="1"/>
          </p:cNvSpPr>
          <p:nvPr>
            <p:ph type="ftr" sz="quarter" idx="12"/>
          </p:nvPr>
        </p:nvSpPr>
        <p:spPr>
          <a:xfrm>
            <a:off x="493776" y="6356350"/>
            <a:ext cx="5102352" cy="365125"/>
          </a:xfrm>
        </p:spPr>
        <p:txBody>
          <a:bodyPr/>
          <a:lstStyle/>
          <a:p>
            <a:pPr>
              <a:defRPr/>
            </a:pPr>
            <a:endParaRPr lang="ru-RU"/>
          </a:p>
        </p:txBody>
      </p:sp>
    </p:spTree>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495301" y="1916113"/>
            <a:ext cx="363855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492625"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0" name="Date Placeholder 9"/>
          <p:cNvSpPr>
            <a:spLocks noGrp="1"/>
          </p:cNvSpPr>
          <p:nvPr>
            <p:ph type="dt" sz="half" idx="10"/>
          </p:nvPr>
        </p:nvSpPr>
        <p:spPr/>
        <p:txBody>
          <a:bodyPr/>
          <a:lstStyle/>
          <a:p>
            <a:pPr>
              <a:defRPr/>
            </a:pPr>
            <a:endParaRPr lang="ru-RU"/>
          </a:p>
        </p:txBody>
      </p:sp>
      <p:sp>
        <p:nvSpPr>
          <p:cNvPr id="11" name="Slide Number Placeholder 10"/>
          <p:cNvSpPr>
            <a:spLocks noGrp="1"/>
          </p:cNvSpPr>
          <p:nvPr>
            <p:ph type="sldNum" sz="quarter" idx="11"/>
          </p:nvPr>
        </p:nvSpPr>
        <p:spPr/>
        <p:txBody>
          <a:bodyPr/>
          <a:lstStyle/>
          <a:p>
            <a:pPr>
              <a:defRPr/>
            </a:pPr>
            <a:fld id="{18481EE8-C9CC-4A28-91F4-3C64511B7CE0}" type="slidenum">
              <a:rPr lang="ru-RU" smtClean="0"/>
              <a:pPr>
                <a:defRPr/>
              </a:pPr>
              <a:t>‹#›</a:t>
            </a:fld>
            <a:endParaRPr lang="ru-RU"/>
          </a:p>
        </p:txBody>
      </p:sp>
      <p:sp>
        <p:nvSpPr>
          <p:cNvPr id="12" name="Footer Placeholder 11"/>
          <p:cNvSpPr>
            <a:spLocks noGrp="1"/>
          </p:cNvSpPr>
          <p:nvPr>
            <p:ph type="ftr" sz="quarter" idx="12"/>
          </p:nvPr>
        </p:nvSpPr>
        <p:spPr>
          <a:xfrm>
            <a:off x="493776" y="6356350"/>
            <a:ext cx="5102352" cy="365125"/>
          </a:xfrm>
        </p:spPr>
        <p:txBody>
          <a:bodyPr/>
          <a:lstStyle/>
          <a:p>
            <a:pPr>
              <a:defRPr/>
            </a:pPr>
            <a:endParaRPr lang="ru-RU"/>
          </a:p>
        </p:txBody>
      </p:sp>
    </p:spTree>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551543"/>
            <a:ext cx="1828800" cy="365125"/>
          </a:xfrm>
        </p:spPr>
        <p:txBody>
          <a:bodyPr/>
          <a:lstStyle/>
          <a:p>
            <a:pPr>
              <a:defRPr/>
            </a:pPr>
            <a:endParaRPr lang="ru-RU"/>
          </a:p>
        </p:txBody>
      </p:sp>
      <p:sp>
        <p:nvSpPr>
          <p:cNvPr id="5" name="Title 4"/>
          <p:cNvSpPr>
            <a:spLocks noGrp="1"/>
          </p:cNvSpPr>
          <p:nvPr>
            <p:ph type="title"/>
          </p:nvPr>
        </p:nvSpPr>
        <p:spPr/>
        <p:txBody>
          <a:bodyPr/>
          <a:lstStyle/>
          <a:p>
            <a:r>
              <a:rPr lang="ru-RU" smtClean="0"/>
              <a:t>Образец заголовка</a:t>
            </a:r>
            <a:endParaRPr lang="en-US" dirty="0"/>
          </a:p>
        </p:txBody>
      </p:sp>
      <p:sp>
        <p:nvSpPr>
          <p:cNvPr id="4" name="Slide Number Placeholder 3"/>
          <p:cNvSpPr>
            <a:spLocks noGrp="1"/>
          </p:cNvSpPr>
          <p:nvPr>
            <p:ph type="sldNum" sz="quarter" idx="11"/>
          </p:nvPr>
        </p:nvSpPr>
        <p:spPr/>
        <p:txBody>
          <a:bodyPr/>
          <a:lstStyle/>
          <a:p>
            <a:pPr>
              <a:defRPr/>
            </a:pPr>
            <a:fld id="{DC8C5A2E-CA14-40B3-B781-CA3FD41493DD}" type="slidenum">
              <a:rPr lang="ru-RU" smtClean="0"/>
              <a:pPr>
                <a:defRPr/>
              </a:pPr>
              <a:t>‹#›</a:t>
            </a:fld>
            <a:endParaRPr lang="ru-RU"/>
          </a:p>
        </p:txBody>
      </p:sp>
      <p:sp>
        <p:nvSpPr>
          <p:cNvPr id="6" name="Footer Placeholder 5"/>
          <p:cNvSpPr>
            <a:spLocks noGrp="1"/>
          </p:cNvSpPr>
          <p:nvPr>
            <p:ph type="ftr" sz="quarter" idx="12"/>
          </p:nvPr>
        </p:nvSpPr>
        <p:spPr/>
        <p:txBody>
          <a:bodyPr/>
          <a:lstStyle/>
          <a:p>
            <a:pPr>
              <a:defRPr/>
            </a:pPr>
            <a:endParaRPr lang="ru-RU"/>
          </a:p>
        </p:txBody>
      </p:sp>
    </p:spTree>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5EB265BD-43DB-4C0C-8CC5-A7D80C25B925}"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493776" y="606425"/>
            <a:ext cx="3629025" cy="1041400"/>
          </a:xfrm>
        </p:spPr>
        <p:txBody>
          <a:bodyPr anchor="t">
            <a:normAutofit/>
          </a:bodyPr>
          <a:lstStyle>
            <a:lvl1pPr algn="l">
              <a:defRPr sz="1800" b="1"/>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pPr>
              <a:defRPr/>
            </a:pPr>
            <a:endParaRPr lang="ru-RU"/>
          </a:p>
        </p:txBody>
      </p:sp>
      <p:sp>
        <p:nvSpPr>
          <p:cNvPr id="9" name="Slide Number Placeholder 8"/>
          <p:cNvSpPr>
            <a:spLocks noGrp="1"/>
          </p:cNvSpPr>
          <p:nvPr>
            <p:ph type="sldNum" sz="quarter" idx="11"/>
          </p:nvPr>
        </p:nvSpPr>
        <p:spPr/>
        <p:txBody>
          <a:bodyPr/>
          <a:lstStyle/>
          <a:p>
            <a:pPr>
              <a:defRPr/>
            </a:pPr>
            <a:fld id="{FAEB3E66-8C2E-47B0-B474-DA48F98E4BD4}" type="slidenum">
              <a:rPr lang="ru-RU" smtClean="0"/>
              <a:pPr>
                <a:defRPr/>
              </a:pPr>
              <a:t>‹#›</a:t>
            </a:fld>
            <a:endParaRPr lang="ru-RU"/>
          </a:p>
        </p:txBody>
      </p:sp>
      <p:sp>
        <p:nvSpPr>
          <p:cNvPr id="10" name="Footer Placeholder 9"/>
          <p:cNvSpPr>
            <a:spLocks noGrp="1"/>
          </p:cNvSpPr>
          <p:nvPr>
            <p:ph type="ftr" sz="quarter" idx="12"/>
          </p:nvPr>
        </p:nvSpPr>
        <p:spPr>
          <a:xfrm>
            <a:off x="493776" y="6356350"/>
            <a:ext cx="5102352" cy="365125"/>
          </a:xfrm>
        </p:spPr>
        <p:txBody>
          <a:bodyPr/>
          <a:lstStyle/>
          <a:p>
            <a:pPr>
              <a:defRPr/>
            </a:pPr>
            <a:endParaRPr lang="ru-RU"/>
          </a:p>
        </p:txBody>
      </p:sp>
    </p:spTree>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nchor="t">
            <a:normAutofit/>
          </a:bodyPr>
          <a:lstStyle>
            <a:lvl1pPr algn="l">
              <a:defRPr sz="1800" b="0"/>
            </a:lvl1pPr>
          </a:lstStyle>
          <a:p>
            <a:r>
              <a:rPr lang="ru-RU" smtClean="0"/>
              <a:t>Образец заголовка</a:t>
            </a:r>
            <a:endParaRPr lang="en-US" dirty="0"/>
          </a:p>
        </p:txBody>
      </p:sp>
      <p:sp>
        <p:nvSpPr>
          <p:cNvPr id="3" name="Picture Placeholder 2"/>
          <p:cNvSpPr>
            <a:spLocks noGrp="1"/>
          </p:cNvSpPr>
          <p:nvPr>
            <p:ph type="pic" idx="1"/>
          </p:nvPr>
        </p:nvSpPr>
        <p:spPr>
          <a:xfrm>
            <a:off x="2963862" y="1650999"/>
            <a:ext cx="5627687"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pPr>
              <a:defRPr/>
            </a:pPr>
            <a:endParaRPr lang="ru-RU"/>
          </a:p>
        </p:txBody>
      </p:sp>
      <p:sp>
        <p:nvSpPr>
          <p:cNvPr id="9" name="Slide Number Placeholder 8"/>
          <p:cNvSpPr>
            <a:spLocks noGrp="1"/>
          </p:cNvSpPr>
          <p:nvPr>
            <p:ph type="sldNum" sz="quarter" idx="11"/>
          </p:nvPr>
        </p:nvSpPr>
        <p:spPr/>
        <p:txBody>
          <a:bodyPr/>
          <a:lstStyle/>
          <a:p>
            <a:pPr>
              <a:defRPr/>
            </a:pPr>
            <a:fld id="{EE22F32D-B4A1-4F8F-9370-F0A4BF13E33F}" type="slidenum">
              <a:rPr lang="ru-RU" smtClean="0"/>
              <a:pPr>
                <a:defRPr/>
              </a:pPr>
              <a:t>‹#›</a:t>
            </a:fld>
            <a:endParaRPr lang="ru-RU"/>
          </a:p>
        </p:txBody>
      </p:sp>
      <p:sp>
        <p:nvSpPr>
          <p:cNvPr id="10" name="Footer Placeholder 9"/>
          <p:cNvSpPr>
            <a:spLocks noGrp="1"/>
          </p:cNvSpPr>
          <p:nvPr>
            <p:ph type="ftr" sz="quarter" idx="12"/>
          </p:nvPr>
        </p:nvSpPr>
        <p:spPr>
          <a:xfrm>
            <a:off x="493776" y="6356350"/>
            <a:ext cx="5102352" cy="365125"/>
          </a:xfrm>
        </p:spPr>
        <p:txBody>
          <a:bodyPr/>
          <a:lstStyle/>
          <a:p>
            <a:pPr>
              <a:defRPr/>
            </a:pPr>
            <a:endParaRPr lang="ru-RU"/>
          </a:p>
        </p:txBody>
      </p:sp>
    </p:spTree>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4BEB4620-4BB1-4B8D-B428-A75354BF29B3}"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73A6DDA5-DF5E-48DD-8349-B4BEC32EF600}"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defRPr/>
              </a:pPr>
              <a:endParaRPr lang="ru-RU">
                <a:solidFill>
                  <a:srgbClr val="FFFFFF"/>
                </a:solidFill>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0" hangingPunct="0">
                <a:defRPr/>
              </a:pPr>
              <a:endParaRPr lang="ru-RU">
                <a:solidFill>
                  <a:srgbClr val="FFFFFF"/>
                </a:solidFill>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defRPr/>
              </a:pPr>
              <a:endParaRPr lang="ru-RU">
                <a:solidFill>
                  <a:srgbClr val="FFFFFF"/>
                </a:solidFill>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defRPr/>
              </a:pPr>
              <a:endParaRPr lang="ru-RU">
                <a:solidFill>
                  <a:srgbClr val="FFFFFF"/>
                </a:solidFill>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eaLnBrk="0" hangingPunct="0">
                <a:defRPr/>
              </a:pPr>
              <a:endParaRPr lang="ru-RU">
                <a:solidFill>
                  <a:srgbClr val="FFFFFF"/>
                </a:solidFill>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eaLnBrk="0" hangingPunct="0">
                <a:defRPr/>
              </a:pPr>
              <a:endParaRPr lang="ru-RU">
                <a:solidFill>
                  <a:srgbClr val="FFFFFF"/>
                </a:solidFill>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eaLnBrk="0" hangingPunct="0">
                <a:defRPr/>
              </a:pPr>
              <a:endParaRPr lang="ru-RU">
                <a:solidFill>
                  <a:srgbClr val="FFFFFF"/>
                </a:solidFill>
              </a:endParaRPr>
            </a:p>
          </p:txBody>
        </p:sp>
      </p:grpSp>
      <p:sp>
        <p:nvSpPr>
          <p:cNvPr id="140298" name="Rectangle 10"/>
          <p:cNvSpPr>
            <a:spLocks noGrp="1" noChangeArrowheads="1"/>
          </p:cNvSpPr>
          <p:nvPr>
            <p:ph type="ctrTitle" sz="quarter"/>
          </p:nvPr>
        </p:nvSpPr>
        <p:spPr>
          <a:xfrm>
            <a:off x="685685" y="1874380"/>
            <a:ext cx="7772632" cy="1555783"/>
          </a:xfrm>
        </p:spPr>
        <p:txBody>
          <a:bodyPr/>
          <a:lstStyle>
            <a:lvl1pPr>
              <a:defRPr sz="4800"/>
            </a:lvl1pPr>
          </a:lstStyle>
          <a:p>
            <a:r>
              <a:rPr lang="ru-RU" smtClean="0"/>
              <a:t>Образец заголовка</a:t>
            </a:r>
            <a:endParaRPr lang="ru-RU"/>
          </a:p>
        </p:txBody>
      </p:sp>
      <p:sp>
        <p:nvSpPr>
          <p:cNvPr id="140299" name="Rectangle 11"/>
          <p:cNvSpPr>
            <a:spLocks noGrp="1" noChangeArrowheads="1"/>
          </p:cNvSpPr>
          <p:nvPr>
            <p:ph type="subTitle" sz="quarter" idx="1"/>
          </p:nvPr>
        </p:nvSpPr>
        <p:spPr>
          <a:xfrm>
            <a:off x="1371368" y="3885968"/>
            <a:ext cx="6401265" cy="1753453"/>
          </a:xfrm>
        </p:spPr>
        <p:txBody>
          <a:bodyPr/>
          <a:lstStyle>
            <a:lvl1pPr marL="0" indent="0" algn="ctr">
              <a:buFont typeface="Wingdings" pitchFamily="2" charset="2"/>
              <a:buNone/>
              <a:defRPr/>
            </a:lvl1pPr>
          </a:lstStyle>
          <a:p>
            <a:r>
              <a:rPr lang="ru-RU" smtClean="0"/>
              <a:t>Образец подзаголовка</a:t>
            </a:r>
            <a:endParaRPr lang="ru-RU"/>
          </a:p>
        </p:txBody>
      </p:sp>
      <p:sp>
        <p:nvSpPr>
          <p:cNvPr id="12" name="Rectangle 12"/>
          <p:cNvSpPr>
            <a:spLocks noGrp="1" noChangeArrowheads="1"/>
          </p:cNvSpPr>
          <p:nvPr>
            <p:ph type="dt" sz="quarter" idx="10"/>
          </p:nvPr>
        </p:nvSpPr>
        <p:spPr/>
        <p:txBody>
          <a:bodyPr/>
          <a:lstStyle>
            <a:lvl1pPr>
              <a:defRPr/>
            </a:lvl1pPr>
          </a:lstStyle>
          <a:p>
            <a:pPr>
              <a:defRPr/>
            </a:pPr>
            <a:fld id="{C4D18752-7C53-4C48-9EA9-C812BABBC2AF}" type="datetimeFigureOut">
              <a:rPr lang="en-US">
                <a:solidFill>
                  <a:srgbClr val="FFFFFF"/>
                </a:solidFill>
              </a:rPr>
              <a:pPr>
                <a:defRPr/>
              </a:pPr>
              <a:t>9/18/2017</a:t>
            </a:fld>
            <a:endParaRPr lang="en-US" sz="1100" dirty="0">
              <a:solidFill>
                <a:srgbClr val="B2B2B2"/>
              </a:solidFill>
            </a:endParaRPr>
          </a:p>
        </p:txBody>
      </p:sp>
      <p:sp>
        <p:nvSpPr>
          <p:cNvPr id="13" name="Rectangle 13"/>
          <p:cNvSpPr>
            <a:spLocks noGrp="1" noChangeArrowheads="1"/>
          </p:cNvSpPr>
          <p:nvPr>
            <p:ph type="ftr" sz="quarter" idx="11"/>
          </p:nvPr>
        </p:nvSpPr>
        <p:spPr/>
        <p:txBody>
          <a:bodyPr/>
          <a:lstStyle>
            <a:lvl1pPr>
              <a:defRPr/>
            </a:lvl1pPr>
          </a:lstStyle>
          <a:p>
            <a:pPr>
              <a:defRPr/>
            </a:pPr>
            <a:endParaRPr lang="en-US">
              <a:solidFill>
                <a:srgbClr val="B2B2B2"/>
              </a:solidFill>
            </a:endParaRPr>
          </a:p>
        </p:txBody>
      </p:sp>
      <p:sp>
        <p:nvSpPr>
          <p:cNvPr id="14" name="Rectangle 14"/>
          <p:cNvSpPr>
            <a:spLocks noGrp="1" noChangeArrowheads="1"/>
          </p:cNvSpPr>
          <p:nvPr>
            <p:ph type="sldNum" sz="quarter" idx="12"/>
          </p:nvPr>
        </p:nvSpPr>
        <p:spPr/>
        <p:txBody>
          <a:bodyPr/>
          <a:lstStyle>
            <a:lvl1pPr>
              <a:defRPr/>
            </a:lvl1pPr>
          </a:lstStyle>
          <a:p>
            <a:pPr>
              <a:defRPr/>
            </a:pPr>
            <a:fld id="{9A8A26A2-819C-42F3-A5C5-285BB32DAB74}" type="slidenum">
              <a:rPr lang="en-US">
                <a:solidFill>
                  <a:srgbClr val="FFFFFF"/>
                </a:solidFill>
              </a:rPr>
              <a:pPr>
                <a:defRPr/>
              </a:pPr>
              <a:t>‹#›</a:t>
            </a:fld>
            <a:endParaRPr lang="en-US" sz="1200">
              <a:solidFill>
                <a:srgbClr val="B2B2B2"/>
              </a:solidFill>
            </a:endParaRPr>
          </a:p>
        </p:txBody>
      </p:sp>
    </p:spTree>
    <p:extLst>
      <p:ext uri="{BB962C8B-B14F-4D97-AF65-F5344CB8AC3E}">
        <p14:creationId xmlns:p14="http://schemas.microsoft.com/office/powerpoint/2010/main" val="342817789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2"/>
          <p:cNvSpPr>
            <a:spLocks noGrp="1" noChangeArrowheads="1"/>
          </p:cNvSpPr>
          <p:nvPr>
            <p:ph type="dt" sz="half" idx="10"/>
          </p:nvPr>
        </p:nvSpPr>
        <p:spPr>
          <a:ln/>
        </p:spPr>
        <p:txBody>
          <a:bodyPr/>
          <a:lstStyle>
            <a:lvl1pPr>
              <a:defRPr/>
            </a:lvl1pPr>
          </a:lstStyle>
          <a:p>
            <a:pPr>
              <a:defRPr/>
            </a:pPr>
            <a:fld id="{A916A69A-22B6-4513-B73B-5A4B561A87A9}" type="datetimeFigureOut">
              <a:rPr lang="en-US">
                <a:solidFill>
                  <a:srgbClr val="FFFFFF"/>
                </a:solidFill>
              </a:rPr>
              <a:pPr>
                <a:defRPr/>
              </a:pPr>
              <a:t>9/18/2017</a:t>
            </a:fld>
            <a:endParaRPr lang="en-US" sz="1100" dirty="0">
              <a:solidFill>
                <a:srgbClr val="B2B2B2"/>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B2B2B2"/>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4C8C0D45-CDC9-40B2-BD64-86758B8A8D1F}" type="slidenum">
              <a:rPr lang="en-US">
                <a:solidFill>
                  <a:srgbClr val="FFFFFF"/>
                </a:solidFill>
              </a:rPr>
              <a:pPr>
                <a:defRPr/>
              </a:pPr>
              <a:t>‹#›</a:t>
            </a:fld>
            <a:endParaRPr lang="en-US" sz="1200">
              <a:solidFill>
                <a:srgbClr val="B2B2B2"/>
              </a:solidFill>
            </a:endParaRPr>
          </a:p>
        </p:txBody>
      </p:sp>
    </p:spTree>
    <p:extLst>
      <p:ext uri="{BB962C8B-B14F-4D97-AF65-F5344CB8AC3E}">
        <p14:creationId xmlns:p14="http://schemas.microsoft.com/office/powerpoint/2010/main" val="3018315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Rectangle 16"/>
          <p:cNvSpPr/>
          <p:nvPr/>
        </p:nvSpPr>
        <p:spPr>
          <a:xfrm>
            <a:off x="0" y="2438400"/>
            <a:ext cx="9144000" cy="457200"/>
          </a:xfrm>
          <a:prstGeom prst="rect">
            <a:avLst/>
          </a:prstGeom>
          <a:solidFill>
            <a:schemeClr val="accent1">
              <a:shade val="75000"/>
            </a:schemeClr>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ectangle 30"/>
          <p:cNvSpPr/>
          <p:nvPr/>
        </p:nvSpPr>
        <p:spPr>
          <a:xfrm>
            <a:off x="0" y="914400"/>
            <a:ext cx="9144000" cy="1524000"/>
          </a:xfrm>
          <a:prstGeom prst="rect">
            <a:avLst/>
          </a:prstGeom>
          <a:solidFill>
            <a:srgbClr val="000000">
              <a:alpha val="89800"/>
            </a:srgbClr>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457200" y="2476108"/>
            <a:ext cx="8305800" cy="381000"/>
          </a:xfrm>
        </p:spPr>
        <p:txBody>
          <a:bodyPr>
            <a:noAutofit/>
          </a:bodyPr>
          <a:lstStyle>
            <a:lvl1pPr marL="0" indent="0" algn="l">
              <a:buNone/>
              <a:defRPr sz="2000" spc="100" baseline="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dirty="0"/>
          </a:p>
        </p:txBody>
      </p:sp>
      <p:sp>
        <p:nvSpPr>
          <p:cNvPr id="28" name="Title 27"/>
          <p:cNvSpPr>
            <a:spLocks noGrp="1"/>
          </p:cNvSpPr>
          <p:nvPr>
            <p:ph type="ctrTitle"/>
          </p:nvPr>
        </p:nvSpPr>
        <p:spPr>
          <a:xfrm>
            <a:off x="457200" y="1066800"/>
            <a:ext cx="8305800" cy="1295400"/>
          </a:xfrm>
        </p:spPr>
        <p:txBody>
          <a:bodyPr anchor="ctr">
            <a:noAutofit/>
          </a:bodyPr>
          <a:lstStyle>
            <a:lvl1pPr algn="l">
              <a:defRPr sz="4800" cap="all" spc="-100" baseline="0">
                <a:solidFill>
                  <a:srgbClr val="FFFFFF"/>
                </a:solidFill>
              </a:defRPr>
            </a:lvl1pPr>
          </a:lstStyle>
          <a:p>
            <a:r>
              <a:rPr lang="ru-RU" smtClean="0"/>
              <a:t>Образец заголовка</a:t>
            </a:r>
            <a:endParaRPr lang="en-US" dirty="0"/>
          </a:p>
        </p:txBody>
      </p:sp>
      <p:sp>
        <p:nvSpPr>
          <p:cNvPr id="6" name="Date Placeholder 9"/>
          <p:cNvSpPr>
            <a:spLocks noGrp="1"/>
          </p:cNvSpPr>
          <p:nvPr>
            <p:ph type="dt" sz="half" idx="10"/>
          </p:nvPr>
        </p:nvSpPr>
        <p:spPr/>
        <p:txBody>
          <a:bodyPr rtlCol="0"/>
          <a:lstStyle>
            <a:lvl1pPr>
              <a:defRPr/>
            </a:lvl1pPr>
          </a:lstStyle>
          <a:p>
            <a:pPr>
              <a:defRPr/>
            </a:pPr>
            <a:endParaRPr lang="ru-RU"/>
          </a:p>
        </p:txBody>
      </p:sp>
      <p:sp>
        <p:nvSpPr>
          <p:cNvPr id="7" name="Slide Number Placeholder 10"/>
          <p:cNvSpPr>
            <a:spLocks noGrp="1"/>
          </p:cNvSpPr>
          <p:nvPr>
            <p:ph type="sldNum" sz="quarter" idx="11"/>
          </p:nvPr>
        </p:nvSpPr>
        <p:spPr/>
        <p:txBody>
          <a:bodyPr rtlCol="0"/>
          <a:lstStyle>
            <a:lvl1pPr>
              <a:defRPr/>
            </a:lvl1pPr>
          </a:lstStyle>
          <a:p>
            <a:pPr>
              <a:defRPr/>
            </a:pPr>
            <a:fld id="{013983E8-DAF1-4C0B-B3E3-B99437020F18}" type="slidenum">
              <a:rPr lang="ru-RU"/>
              <a:pPr>
                <a:defRPr/>
              </a:pPr>
              <a:t>‹#›</a:t>
            </a:fld>
            <a:endParaRPr lang="ru-RU"/>
          </a:p>
        </p:txBody>
      </p:sp>
      <p:sp>
        <p:nvSpPr>
          <p:cNvPr id="8" name="Footer Placeholder 11"/>
          <p:cNvSpPr>
            <a:spLocks noGrp="1"/>
          </p:cNvSpPr>
          <p:nvPr>
            <p:ph type="ftr" sz="quarter" idx="12"/>
          </p:nvPr>
        </p:nvSpPr>
        <p:spPr/>
        <p:txBody>
          <a:bodyPr rtlCol="0"/>
          <a:lstStyle>
            <a:lvl1pPr>
              <a:defRPr/>
            </a:lvl1pPr>
          </a:lstStyle>
          <a:p>
            <a:pPr>
              <a:defRPr/>
            </a:pPr>
            <a:endParaRPr lang="ru-RU"/>
          </a:p>
        </p:txBody>
      </p:sp>
    </p:spTree>
    <p:extLst>
      <p:ext uri="{BB962C8B-B14F-4D97-AF65-F5344CB8AC3E}">
        <p14:creationId xmlns:p14="http://schemas.microsoft.com/office/powerpoint/2010/main" val="12252985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874" y="4406888"/>
            <a:ext cx="7772632" cy="1362763"/>
          </a:xfrm>
        </p:spPr>
        <p:txBody>
          <a:bodyPr anchor="t"/>
          <a:lstStyle>
            <a:lvl1pPr algn="l">
              <a:defRPr sz="5900" b="1" cap="all"/>
            </a:lvl1pPr>
          </a:lstStyle>
          <a:p>
            <a:r>
              <a:rPr lang="ru-RU" smtClean="0"/>
              <a:t>Образец заголовка</a:t>
            </a:r>
            <a:endParaRPr lang="ru-RU"/>
          </a:p>
        </p:txBody>
      </p:sp>
      <p:sp>
        <p:nvSpPr>
          <p:cNvPr id="3" name="Текст 2"/>
          <p:cNvSpPr>
            <a:spLocks noGrp="1"/>
          </p:cNvSpPr>
          <p:nvPr>
            <p:ph type="body" idx="1"/>
          </p:nvPr>
        </p:nvSpPr>
        <p:spPr>
          <a:xfrm>
            <a:off x="722874" y="2906917"/>
            <a:ext cx="7772632" cy="1499970"/>
          </a:xfrm>
        </p:spPr>
        <p:txBody>
          <a:bodyPr anchor="b"/>
          <a:lstStyle>
            <a:lvl1pPr marL="0" indent="0">
              <a:buNone/>
              <a:defRPr sz="2900"/>
            </a:lvl1pPr>
            <a:lvl2pPr marL="669524" indent="0">
              <a:buNone/>
              <a:defRPr sz="2600"/>
            </a:lvl2pPr>
            <a:lvl3pPr marL="1339047" indent="0">
              <a:buNone/>
              <a:defRPr sz="2300"/>
            </a:lvl3pPr>
            <a:lvl4pPr marL="2008571" indent="0">
              <a:buNone/>
              <a:defRPr sz="2100"/>
            </a:lvl4pPr>
            <a:lvl5pPr marL="2678095" indent="0">
              <a:buNone/>
              <a:defRPr sz="2100"/>
            </a:lvl5pPr>
            <a:lvl6pPr marL="3347618" indent="0">
              <a:buNone/>
              <a:defRPr sz="2100"/>
            </a:lvl6pPr>
            <a:lvl7pPr marL="4017142" indent="0">
              <a:buNone/>
              <a:defRPr sz="2100"/>
            </a:lvl7pPr>
            <a:lvl8pPr marL="4686666" indent="0">
              <a:buNone/>
              <a:defRPr sz="2100"/>
            </a:lvl8pPr>
            <a:lvl9pPr marL="5356189" indent="0">
              <a:buNone/>
              <a:defRPr sz="2100"/>
            </a:lvl9pPr>
          </a:lstStyle>
          <a:p>
            <a:pPr lvl="0"/>
            <a:r>
              <a:rPr lang="ru-RU" smtClean="0"/>
              <a:t>Образец текста</a:t>
            </a:r>
          </a:p>
        </p:txBody>
      </p:sp>
      <p:sp>
        <p:nvSpPr>
          <p:cNvPr id="4" name="Rectangle 12"/>
          <p:cNvSpPr>
            <a:spLocks noGrp="1" noChangeArrowheads="1"/>
          </p:cNvSpPr>
          <p:nvPr>
            <p:ph type="dt" sz="half" idx="10"/>
          </p:nvPr>
        </p:nvSpPr>
        <p:spPr>
          <a:ln/>
        </p:spPr>
        <p:txBody>
          <a:bodyPr/>
          <a:lstStyle>
            <a:lvl1pPr>
              <a:defRPr/>
            </a:lvl1pPr>
          </a:lstStyle>
          <a:p>
            <a:pPr>
              <a:defRPr/>
            </a:pPr>
            <a:fld id="{7C05A364-B09F-4E6E-9493-B31060475876}" type="datetimeFigureOut">
              <a:rPr lang="en-US">
                <a:solidFill>
                  <a:srgbClr val="FFFFFF"/>
                </a:solidFill>
              </a:rPr>
              <a:pPr>
                <a:defRPr/>
              </a:pPr>
              <a:t>9/18/2017</a:t>
            </a:fld>
            <a:endParaRPr lang="en-US" sz="1100" dirty="0">
              <a:solidFill>
                <a:srgbClr val="B2B2B2"/>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B2B2B2"/>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DC47D9EF-C690-4AFA-9168-49BD40FC508D}" type="slidenum">
              <a:rPr lang="en-US">
                <a:solidFill>
                  <a:srgbClr val="FFFFFF"/>
                </a:solidFill>
              </a:rPr>
              <a:pPr>
                <a:defRPr/>
              </a:pPr>
              <a:t>‹#›</a:t>
            </a:fld>
            <a:endParaRPr lang="en-US" sz="1200">
              <a:solidFill>
                <a:srgbClr val="B2B2B2"/>
              </a:solidFill>
            </a:endParaRPr>
          </a:p>
        </p:txBody>
      </p:sp>
    </p:spTree>
    <p:extLst>
      <p:ext uri="{BB962C8B-B14F-4D97-AF65-F5344CB8AC3E}">
        <p14:creationId xmlns:p14="http://schemas.microsoft.com/office/powerpoint/2010/main" val="381370869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899" y="1599967"/>
            <a:ext cx="4002534" cy="4530140"/>
          </a:xfrm>
        </p:spPr>
        <p:txBody>
          <a:bodyPr/>
          <a:lstStyle>
            <a:lvl1pPr>
              <a:defRPr sz="4100"/>
            </a:lvl1pPr>
            <a:lvl2pPr>
              <a:defRPr sz="3500"/>
            </a:lvl2pPr>
            <a:lvl3pPr>
              <a:defRPr sz="2900"/>
            </a:lvl3pPr>
            <a:lvl4pPr>
              <a:defRPr sz="2600"/>
            </a:lvl4pPr>
            <a:lvl5pPr>
              <a:defRPr sz="2600"/>
            </a:lvl5pPr>
            <a:lvl6pPr>
              <a:defRPr sz="2600"/>
            </a:lvl6pPr>
            <a:lvl7pPr>
              <a:defRPr sz="2600"/>
            </a:lvl7pPr>
            <a:lvl8pPr>
              <a:defRPr sz="2600"/>
            </a:lvl8pPr>
            <a:lvl9pPr>
              <a:defRPr sz="2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83570" y="1599967"/>
            <a:ext cx="4002534" cy="4530140"/>
          </a:xfrm>
        </p:spPr>
        <p:txBody>
          <a:bodyPr/>
          <a:lstStyle>
            <a:lvl1pPr>
              <a:defRPr sz="4100"/>
            </a:lvl1pPr>
            <a:lvl2pPr>
              <a:defRPr sz="3500"/>
            </a:lvl2pPr>
            <a:lvl3pPr>
              <a:defRPr sz="2900"/>
            </a:lvl3pPr>
            <a:lvl4pPr>
              <a:defRPr sz="2600"/>
            </a:lvl4pPr>
            <a:lvl5pPr>
              <a:defRPr sz="2600"/>
            </a:lvl5pPr>
            <a:lvl6pPr>
              <a:defRPr sz="2600"/>
            </a:lvl6pPr>
            <a:lvl7pPr>
              <a:defRPr sz="2600"/>
            </a:lvl7pPr>
            <a:lvl8pPr>
              <a:defRPr sz="2600"/>
            </a:lvl8pPr>
            <a:lvl9pPr>
              <a:defRPr sz="2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2"/>
          <p:cNvSpPr>
            <a:spLocks noGrp="1" noChangeArrowheads="1"/>
          </p:cNvSpPr>
          <p:nvPr>
            <p:ph type="dt" sz="half" idx="10"/>
          </p:nvPr>
        </p:nvSpPr>
        <p:spPr>
          <a:ln/>
        </p:spPr>
        <p:txBody>
          <a:bodyPr/>
          <a:lstStyle>
            <a:lvl1pPr>
              <a:defRPr/>
            </a:lvl1pPr>
          </a:lstStyle>
          <a:p>
            <a:pPr>
              <a:defRPr/>
            </a:pPr>
            <a:fld id="{78EA50C4-4C87-46E0-BDF5-65B8AAFD4E1D}" type="datetimeFigureOut">
              <a:rPr lang="en-US">
                <a:solidFill>
                  <a:srgbClr val="FFFFFF"/>
                </a:solidFill>
              </a:rPr>
              <a:pPr>
                <a:defRPr/>
              </a:pPr>
              <a:t>9/18/2017</a:t>
            </a:fld>
            <a:endParaRPr lang="en-US" sz="1100" dirty="0">
              <a:solidFill>
                <a:srgbClr val="B2B2B2"/>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B2B2B2"/>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3344AFC4-222C-461B-8225-A89092E40253}" type="slidenum">
              <a:rPr lang="en-US">
                <a:solidFill>
                  <a:srgbClr val="FFFFFF"/>
                </a:solidFill>
              </a:rPr>
              <a:pPr>
                <a:defRPr/>
              </a:pPr>
              <a:t>‹#›</a:t>
            </a:fld>
            <a:endParaRPr lang="en-US" sz="1200">
              <a:solidFill>
                <a:srgbClr val="B2B2B2"/>
              </a:solidFill>
            </a:endParaRPr>
          </a:p>
        </p:txBody>
      </p:sp>
    </p:spTree>
    <p:extLst>
      <p:ext uri="{BB962C8B-B14F-4D97-AF65-F5344CB8AC3E}">
        <p14:creationId xmlns:p14="http://schemas.microsoft.com/office/powerpoint/2010/main" val="5595005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898" y="274413"/>
            <a:ext cx="8228205" cy="1144163"/>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899" y="1534853"/>
            <a:ext cx="4039723" cy="639523"/>
          </a:xfrm>
        </p:spPr>
        <p:txBody>
          <a:bodyPr anchor="b"/>
          <a:lstStyle>
            <a:lvl1pPr marL="0" indent="0">
              <a:buNone/>
              <a:defRPr sz="3500" b="1"/>
            </a:lvl1pPr>
            <a:lvl2pPr marL="669524" indent="0">
              <a:buNone/>
              <a:defRPr sz="2900" b="1"/>
            </a:lvl2pPr>
            <a:lvl3pPr marL="1339047" indent="0">
              <a:buNone/>
              <a:defRPr sz="2600" b="1"/>
            </a:lvl3pPr>
            <a:lvl4pPr marL="2008571" indent="0">
              <a:buNone/>
              <a:defRPr sz="2300" b="1"/>
            </a:lvl4pPr>
            <a:lvl5pPr marL="2678095" indent="0">
              <a:buNone/>
              <a:defRPr sz="2300" b="1"/>
            </a:lvl5pPr>
            <a:lvl6pPr marL="3347618" indent="0">
              <a:buNone/>
              <a:defRPr sz="2300" b="1"/>
            </a:lvl6pPr>
            <a:lvl7pPr marL="4017142" indent="0">
              <a:buNone/>
              <a:defRPr sz="2300" b="1"/>
            </a:lvl7pPr>
            <a:lvl8pPr marL="4686666" indent="0">
              <a:buNone/>
              <a:defRPr sz="2300" b="1"/>
            </a:lvl8pPr>
            <a:lvl9pPr marL="5356189" indent="0">
              <a:buNone/>
              <a:defRPr sz="2300" b="1"/>
            </a:lvl9pPr>
          </a:lstStyle>
          <a:p>
            <a:pPr lvl="0"/>
            <a:r>
              <a:rPr lang="ru-RU" smtClean="0"/>
              <a:t>Образец текста</a:t>
            </a:r>
          </a:p>
        </p:txBody>
      </p:sp>
      <p:sp>
        <p:nvSpPr>
          <p:cNvPr id="4" name="Содержимое 3"/>
          <p:cNvSpPr>
            <a:spLocks noGrp="1"/>
          </p:cNvSpPr>
          <p:nvPr>
            <p:ph sz="half" idx="2"/>
          </p:nvPr>
        </p:nvSpPr>
        <p:spPr>
          <a:xfrm>
            <a:off x="457899" y="2174375"/>
            <a:ext cx="4039723" cy="3951081"/>
          </a:xfrm>
        </p:spPr>
        <p:txBody>
          <a:bodyPr/>
          <a:lstStyle>
            <a:lvl1pPr>
              <a:defRPr sz="35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4055" y="1534853"/>
            <a:ext cx="4042049" cy="639523"/>
          </a:xfrm>
        </p:spPr>
        <p:txBody>
          <a:bodyPr anchor="b"/>
          <a:lstStyle>
            <a:lvl1pPr marL="0" indent="0">
              <a:buNone/>
              <a:defRPr sz="3500" b="1"/>
            </a:lvl1pPr>
            <a:lvl2pPr marL="669524" indent="0">
              <a:buNone/>
              <a:defRPr sz="2900" b="1"/>
            </a:lvl2pPr>
            <a:lvl3pPr marL="1339047" indent="0">
              <a:buNone/>
              <a:defRPr sz="2600" b="1"/>
            </a:lvl3pPr>
            <a:lvl4pPr marL="2008571" indent="0">
              <a:buNone/>
              <a:defRPr sz="2300" b="1"/>
            </a:lvl4pPr>
            <a:lvl5pPr marL="2678095" indent="0">
              <a:buNone/>
              <a:defRPr sz="2300" b="1"/>
            </a:lvl5pPr>
            <a:lvl6pPr marL="3347618" indent="0">
              <a:buNone/>
              <a:defRPr sz="2300" b="1"/>
            </a:lvl6pPr>
            <a:lvl7pPr marL="4017142" indent="0">
              <a:buNone/>
              <a:defRPr sz="2300" b="1"/>
            </a:lvl7pPr>
            <a:lvl8pPr marL="4686666" indent="0">
              <a:buNone/>
              <a:defRPr sz="2300" b="1"/>
            </a:lvl8pPr>
            <a:lvl9pPr marL="5356189" indent="0">
              <a:buNone/>
              <a:defRPr sz="2300" b="1"/>
            </a:lvl9pPr>
          </a:lstStyle>
          <a:p>
            <a:pPr lvl="0"/>
            <a:r>
              <a:rPr lang="ru-RU" smtClean="0"/>
              <a:t>Образец текста</a:t>
            </a:r>
          </a:p>
        </p:txBody>
      </p:sp>
      <p:sp>
        <p:nvSpPr>
          <p:cNvPr id="6" name="Содержимое 5"/>
          <p:cNvSpPr>
            <a:spLocks noGrp="1"/>
          </p:cNvSpPr>
          <p:nvPr>
            <p:ph sz="quarter" idx="4"/>
          </p:nvPr>
        </p:nvSpPr>
        <p:spPr>
          <a:xfrm>
            <a:off x="4644055" y="2174375"/>
            <a:ext cx="4042049" cy="3951081"/>
          </a:xfrm>
        </p:spPr>
        <p:txBody>
          <a:bodyPr/>
          <a:lstStyle>
            <a:lvl1pPr>
              <a:defRPr sz="35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2"/>
          <p:cNvSpPr>
            <a:spLocks noGrp="1" noChangeArrowheads="1"/>
          </p:cNvSpPr>
          <p:nvPr>
            <p:ph type="dt" sz="half" idx="10"/>
          </p:nvPr>
        </p:nvSpPr>
        <p:spPr>
          <a:ln/>
        </p:spPr>
        <p:txBody>
          <a:bodyPr/>
          <a:lstStyle>
            <a:lvl1pPr>
              <a:defRPr/>
            </a:lvl1pPr>
          </a:lstStyle>
          <a:p>
            <a:pPr>
              <a:defRPr/>
            </a:pPr>
            <a:fld id="{E478ECC9-8EC6-4619-9817-DFF6109496F2}" type="datetimeFigureOut">
              <a:rPr lang="en-US">
                <a:solidFill>
                  <a:srgbClr val="FFFFFF"/>
                </a:solidFill>
              </a:rPr>
              <a:pPr>
                <a:defRPr/>
              </a:pPr>
              <a:t>9/18/2017</a:t>
            </a:fld>
            <a:endParaRPr lang="en-US" sz="1100" dirty="0">
              <a:solidFill>
                <a:srgbClr val="B2B2B2"/>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B2B2B2"/>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E3199E3F-FF1C-4530-93AD-AFDF153C7EA8}" type="slidenum">
              <a:rPr lang="en-US">
                <a:solidFill>
                  <a:srgbClr val="FFFFFF"/>
                </a:solidFill>
              </a:rPr>
              <a:pPr>
                <a:defRPr/>
              </a:pPr>
              <a:t>‹#›</a:t>
            </a:fld>
            <a:endParaRPr lang="en-US" sz="1200">
              <a:solidFill>
                <a:srgbClr val="B2B2B2"/>
              </a:solidFill>
            </a:endParaRPr>
          </a:p>
        </p:txBody>
      </p:sp>
    </p:spTree>
    <p:extLst>
      <p:ext uri="{BB962C8B-B14F-4D97-AF65-F5344CB8AC3E}">
        <p14:creationId xmlns:p14="http://schemas.microsoft.com/office/powerpoint/2010/main" val="3027875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2"/>
          <p:cNvSpPr>
            <a:spLocks noGrp="1" noChangeArrowheads="1"/>
          </p:cNvSpPr>
          <p:nvPr>
            <p:ph type="dt" sz="half" idx="10"/>
          </p:nvPr>
        </p:nvSpPr>
        <p:spPr>
          <a:ln/>
        </p:spPr>
        <p:txBody>
          <a:bodyPr/>
          <a:lstStyle>
            <a:lvl1pPr>
              <a:defRPr/>
            </a:lvl1pPr>
          </a:lstStyle>
          <a:p>
            <a:pPr>
              <a:defRPr/>
            </a:pPr>
            <a:fld id="{538A7067-C4B1-4262-8510-ABA112D77974}" type="datetimeFigureOut">
              <a:rPr lang="en-US">
                <a:solidFill>
                  <a:srgbClr val="FFFFFF"/>
                </a:solidFill>
              </a:rPr>
              <a:pPr>
                <a:defRPr/>
              </a:pPr>
              <a:t>9/18/2017</a:t>
            </a:fld>
            <a:endParaRPr lang="en-US" sz="1100" dirty="0">
              <a:solidFill>
                <a:srgbClr val="B2B2B2"/>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B2B2B2"/>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9BE1EA58-1524-4FC4-8AEC-B3C865B8DF90}" type="slidenum">
              <a:rPr lang="en-US">
                <a:solidFill>
                  <a:srgbClr val="FFFFFF"/>
                </a:solidFill>
              </a:rPr>
              <a:pPr>
                <a:defRPr/>
              </a:pPr>
              <a:t>‹#›</a:t>
            </a:fld>
            <a:endParaRPr lang="en-US" sz="1200">
              <a:solidFill>
                <a:srgbClr val="B2B2B2"/>
              </a:solidFill>
            </a:endParaRPr>
          </a:p>
        </p:txBody>
      </p:sp>
    </p:spTree>
    <p:extLst>
      <p:ext uri="{BB962C8B-B14F-4D97-AF65-F5344CB8AC3E}">
        <p14:creationId xmlns:p14="http://schemas.microsoft.com/office/powerpoint/2010/main" val="16998968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fld id="{2E85BED4-6EA3-4012-998E-E3C989466F4A}" type="datetimeFigureOut">
              <a:rPr lang="en-US">
                <a:solidFill>
                  <a:srgbClr val="FFFFFF"/>
                </a:solidFill>
              </a:rPr>
              <a:pPr>
                <a:defRPr/>
              </a:pPr>
              <a:t>9/18/2017</a:t>
            </a:fld>
            <a:endParaRPr lang="en-US" sz="1100" dirty="0">
              <a:solidFill>
                <a:srgbClr val="B2B2B2"/>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B2B2B2"/>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8082F810-D263-4D2D-9DFA-38364591683E}" type="slidenum">
              <a:rPr lang="en-US">
                <a:solidFill>
                  <a:srgbClr val="FFFFFF"/>
                </a:solidFill>
              </a:rPr>
              <a:pPr>
                <a:defRPr/>
              </a:pPr>
              <a:t>‹#›</a:t>
            </a:fld>
            <a:endParaRPr lang="en-US" sz="1200">
              <a:solidFill>
                <a:srgbClr val="B2B2B2"/>
              </a:solidFill>
            </a:endParaRPr>
          </a:p>
        </p:txBody>
      </p:sp>
    </p:spTree>
    <p:extLst>
      <p:ext uri="{BB962C8B-B14F-4D97-AF65-F5344CB8AC3E}">
        <p14:creationId xmlns:p14="http://schemas.microsoft.com/office/powerpoint/2010/main" val="308670268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899" y="272088"/>
            <a:ext cx="3007711" cy="1162767"/>
          </a:xfrm>
        </p:spPr>
        <p:txBody>
          <a:bodyPr anchor="b"/>
          <a:lstStyle>
            <a:lvl1pPr algn="l">
              <a:defRPr sz="2900" b="1"/>
            </a:lvl1pPr>
          </a:lstStyle>
          <a:p>
            <a:r>
              <a:rPr lang="ru-RU" smtClean="0"/>
              <a:t>Образец заголовка</a:t>
            </a:r>
            <a:endParaRPr lang="ru-RU"/>
          </a:p>
        </p:txBody>
      </p:sp>
      <p:sp>
        <p:nvSpPr>
          <p:cNvPr id="3" name="Содержимое 2"/>
          <p:cNvSpPr>
            <a:spLocks noGrp="1"/>
          </p:cNvSpPr>
          <p:nvPr>
            <p:ph idx="1"/>
          </p:nvPr>
        </p:nvSpPr>
        <p:spPr>
          <a:xfrm>
            <a:off x="3574854" y="272089"/>
            <a:ext cx="5111250" cy="5853368"/>
          </a:xfrm>
        </p:spPr>
        <p:txBody>
          <a:bodyPr/>
          <a:lstStyle>
            <a:lvl1pPr>
              <a:defRPr sz="4700"/>
            </a:lvl1pPr>
            <a:lvl2pPr>
              <a:defRPr sz="4100"/>
            </a:lvl2pPr>
            <a:lvl3pPr>
              <a:defRPr sz="3500"/>
            </a:lvl3pPr>
            <a:lvl4pPr>
              <a:defRPr sz="2900"/>
            </a:lvl4pPr>
            <a:lvl5pPr>
              <a:defRPr sz="2900"/>
            </a:lvl5pPr>
            <a:lvl6pPr>
              <a:defRPr sz="2900"/>
            </a:lvl6pPr>
            <a:lvl7pPr>
              <a:defRPr sz="2900"/>
            </a:lvl7pPr>
            <a:lvl8pPr>
              <a:defRPr sz="2900"/>
            </a:lvl8pPr>
            <a:lvl9pPr>
              <a:defRPr sz="2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899" y="1434856"/>
            <a:ext cx="3007711" cy="4690601"/>
          </a:xfrm>
        </p:spPr>
        <p:txBody>
          <a:bodyPr/>
          <a:lstStyle>
            <a:lvl1pPr marL="0" indent="0">
              <a:buNone/>
              <a:defRPr sz="2100"/>
            </a:lvl1pPr>
            <a:lvl2pPr marL="669524" indent="0">
              <a:buNone/>
              <a:defRPr sz="1800"/>
            </a:lvl2pPr>
            <a:lvl3pPr marL="1339047" indent="0">
              <a:buNone/>
              <a:defRPr sz="1500"/>
            </a:lvl3pPr>
            <a:lvl4pPr marL="2008571" indent="0">
              <a:buNone/>
              <a:defRPr sz="1300"/>
            </a:lvl4pPr>
            <a:lvl5pPr marL="2678095" indent="0">
              <a:buNone/>
              <a:defRPr sz="1300"/>
            </a:lvl5pPr>
            <a:lvl6pPr marL="3347618" indent="0">
              <a:buNone/>
              <a:defRPr sz="1300"/>
            </a:lvl6pPr>
            <a:lvl7pPr marL="4017142" indent="0">
              <a:buNone/>
              <a:defRPr sz="1300"/>
            </a:lvl7pPr>
            <a:lvl8pPr marL="4686666" indent="0">
              <a:buNone/>
              <a:defRPr sz="1300"/>
            </a:lvl8pPr>
            <a:lvl9pPr marL="5356189" indent="0">
              <a:buNone/>
              <a:defRPr sz="1300"/>
            </a:lvl9pPr>
          </a:lstStyle>
          <a:p>
            <a:pPr lvl="0"/>
            <a:r>
              <a:rPr lang="ru-RU" smtClean="0"/>
              <a:t>Образец текста</a:t>
            </a:r>
          </a:p>
        </p:txBody>
      </p:sp>
      <p:sp>
        <p:nvSpPr>
          <p:cNvPr id="5" name="Rectangle 12"/>
          <p:cNvSpPr>
            <a:spLocks noGrp="1" noChangeArrowheads="1"/>
          </p:cNvSpPr>
          <p:nvPr>
            <p:ph type="dt" sz="half" idx="10"/>
          </p:nvPr>
        </p:nvSpPr>
        <p:spPr>
          <a:ln/>
        </p:spPr>
        <p:txBody>
          <a:bodyPr/>
          <a:lstStyle>
            <a:lvl1pPr>
              <a:defRPr/>
            </a:lvl1pPr>
          </a:lstStyle>
          <a:p>
            <a:pPr>
              <a:defRPr/>
            </a:pPr>
            <a:fld id="{BBB3A341-3BE3-4BC5-AAD7-DB6601EDD976}" type="datetimeFigureOut">
              <a:rPr lang="en-US">
                <a:solidFill>
                  <a:srgbClr val="FFFFFF"/>
                </a:solidFill>
              </a:rPr>
              <a:pPr>
                <a:defRPr/>
              </a:pPr>
              <a:t>9/18/2017</a:t>
            </a:fld>
            <a:endParaRPr lang="en-US" sz="1100" dirty="0">
              <a:solidFill>
                <a:srgbClr val="B2B2B2"/>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B2B2B2"/>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EBC1F019-18E2-4035-A920-70F0F610406E}" type="slidenum">
              <a:rPr lang="en-US">
                <a:solidFill>
                  <a:srgbClr val="FFFFFF"/>
                </a:solidFill>
              </a:rPr>
              <a:pPr>
                <a:defRPr/>
              </a:pPr>
              <a:t>‹#›</a:t>
            </a:fld>
            <a:endParaRPr lang="en-US" sz="1200">
              <a:solidFill>
                <a:srgbClr val="B2B2B2"/>
              </a:solidFill>
            </a:endParaRPr>
          </a:p>
        </p:txBody>
      </p:sp>
    </p:spTree>
    <p:extLst>
      <p:ext uri="{BB962C8B-B14F-4D97-AF65-F5344CB8AC3E}">
        <p14:creationId xmlns:p14="http://schemas.microsoft.com/office/powerpoint/2010/main" val="229040514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076" y="4799902"/>
            <a:ext cx="5485470" cy="567430"/>
          </a:xfrm>
        </p:spPr>
        <p:txBody>
          <a:bodyPr anchor="b"/>
          <a:lstStyle>
            <a:lvl1pPr algn="l">
              <a:defRPr sz="2900" b="1"/>
            </a:lvl1pPr>
          </a:lstStyle>
          <a:p>
            <a:r>
              <a:rPr lang="ru-RU" smtClean="0"/>
              <a:t>Образец заголовка</a:t>
            </a:r>
            <a:endParaRPr lang="ru-RU"/>
          </a:p>
        </p:txBody>
      </p:sp>
      <p:sp>
        <p:nvSpPr>
          <p:cNvPr id="3" name="Рисунок 2"/>
          <p:cNvSpPr>
            <a:spLocks noGrp="1"/>
          </p:cNvSpPr>
          <p:nvPr>
            <p:ph type="pic" idx="1"/>
          </p:nvPr>
        </p:nvSpPr>
        <p:spPr>
          <a:xfrm>
            <a:off x="1792076" y="611617"/>
            <a:ext cx="5485470" cy="4116195"/>
          </a:xfrm>
        </p:spPr>
        <p:txBody>
          <a:bodyPr/>
          <a:lstStyle>
            <a:lvl1pPr marL="0" indent="0">
              <a:buNone/>
              <a:defRPr sz="4700"/>
            </a:lvl1pPr>
            <a:lvl2pPr marL="669524" indent="0">
              <a:buNone/>
              <a:defRPr sz="4100"/>
            </a:lvl2pPr>
            <a:lvl3pPr marL="1339047" indent="0">
              <a:buNone/>
              <a:defRPr sz="3500"/>
            </a:lvl3pPr>
            <a:lvl4pPr marL="2008571" indent="0">
              <a:buNone/>
              <a:defRPr sz="2900"/>
            </a:lvl4pPr>
            <a:lvl5pPr marL="2678095" indent="0">
              <a:buNone/>
              <a:defRPr sz="2900"/>
            </a:lvl5pPr>
            <a:lvl6pPr marL="3347618" indent="0">
              <a:buNone/>
              <a:defRPr sz="2900"/>
            </a:lvl6pPr>
            <a:lvl7pPr marL="4017142" indent="0">
              <a:buNone/>
              <a:defRPr sz="2900"/>
            </a:lvl7pPr>
            <a:lvl8pPr marL="4686666" indent="0">
              <a:buNone/>
              <a:defRPr sz="2900"/>
            </a:lvl8pPr>
            <a:lvl9pPr marL="5356189" indent="0">
              <a:buNone/>
              <a:defRPr sz="2900"/>
            </a:lvl9pPr>
          </a:lstStyle>
          <a:p>
            <a:pPr lvl="0"/>
            <a:r>
              <a:rPr lang="ru-RU" noProof="0" smtClean="0"/>
              <a:t>Вставка рисунка</a:t>
            </a:r>
          </a:p>
        </p:txBody>
      </p:sp>
      <p:sp>
        <p:nvSpPr>
          <p:cNvPr id="4" name="Текст 3"/>
          <p:cNvSpPr>
            <a:spLocks noGrp="1"/>
          </p:cNvSpPr>
          <p:nvPr>
            <p:ph type="body" sz="half" idx="2"/>
          </p:nvPr>
        </p:nvSpPr>
        <p:spPr>
          <a:xfrm>
            <a:off x="1792076" y="5367333"/>
            <a:ext cx="5485470" cy="804635"/>
          </a:xfrm>
        </p:spPr>
        <p:txBody>
          <a:bodyPr/>
          <a:lstStyle>
            <a:lvl1pPr marL="0" indent="0">
              <a:buNone/>
              <a:defRPr sz="2100"/>
            </a:lvl1pPr>
            <a:lvl2pPr marL="669524" indent="0">
              <a:buNone/>
              <a:defRPr sz="1800"/>
            </a:lvl2pPr>
            <a:lvl3pPr marL="1339047" indent="0">
              <a:buNone/>
              <a:defRPr sz="1500"/>
            </a:lvl3pPr>
            <a:lvl4pPr marL="2008571" indent="0">
              <a:buNone/>
              <a:defRPr sz="1300"/>
            </a:lvl4pPr>
            <a:lvl5pPr marL="2678095" indent="0">
              <a:buNone/>
              <a:defRPr sz="1300"/>
            </a:lvl5pPr>
            <a:lvl6pPr marL="3347618" indent="0">
              <a:buNone/>
              <a:defRPr sz="1300"/>
            </a:lvl6pPr>
            <a:lvl7pPr marL="4017142" indent="0">
              <a:buNone/>
              <a:defRPr sz="1300"/>
            </a:lvl7pPr>
            <a:lvl8pPr marL="4686666" indent="0">
              <a:buNone/>
              <a:defRPr sz="1300"/>
            </a:lvl8pPr>
            <a:lvl9pPr marL="5356189" indent="0">
              <a:buNone/>
              <a:defRPr sz="1300"/>
            </a:lvl9pPr>
          </a:lstStyle>
          <a:p>
            <a:pPr lvl="0"/>
            <a:r>
              <a:rPr lang="ru-RU" smtClean="0"/>
              <a:t>Образец текста</a:t>
            </a:r>
          </a:p>
        </p:txBody>
      </p:sp>
      <p:sp>
        <p:nvSpPr>
          <p:cNvPr id="5" name="Rectangle 12"/>
          <p:cNvSpPr>
            <a:spLocks noGrp="1" noChangeArrowheads="1"/>
          </p:cNvSpPr>
          <p:nvPr>
            <p:ph type="dt" sz="half" idx="10"/>
          </p:nvPr>
        </p:nvSpPr>
        <p:spPr>
          <a:ln/>
        </p:spPr>
        <p:txBody>
          <a:bodyPr/>
          <a:lstStyle>
            <a:lvl1pPr>
              <a:defRPr/>
            </a:lvl1pPr>
          </a:lstStyle>
          <a:p>
            <a:pPr>
              <a:defRPr/>
            </a:pPr>
            <a:fld id="{FC613B99-F441-43C8-BF3E-5A8B017D9BD7}" type="datetimeFigureOut">
              <a:rPr lang="en-US">
                <a:solidFill>
                  <a:srgbClr val="FFFFFF"/>
                </a:solidFill>
              </a:rPr>
              <a:pPr>
                <a:defRPr/>
              </a:pPr>
              <a:t>9/18/2017</a:t>
            </a:fld>
            <a:endParaRPr lang="en-US" sz="1100" dirty="0">
              <a:solidFill>
                <a:srgbClr val="B2B2B2"/>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B2B2B2"/>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8C57495E-539A-4A27-9AE9-25D4A706DFDF}" type="slidenum">
              <a:rPr lang="en-US">
                <a:solidFill>
                  <a:srgbClr val="FFFFFF"/>
                </a:solidFill>
              </a:rPr>
              <a:pPr>
                <a:defRPr/>
              </a:pPr>
              <a:t>‹#›</a:t>
            </a:fld>
            <a:endParaRPr lang="en-US" sz="1200">
              <a:solidFill>
                <a:srgbClr val="B2B2B2"/>
              </a:solidFill>
            </a:endParaRPr>
          </a:p>
        </p:txBody>
      </p:sp>
    </p:spTree>
    <p:extLst>
      <p:ext uri="{BB962C8B-B14F-4D97-AF65-F5344CB8AC3E}">
        <p14:creationId xmlns:p14="http://schemas.microsoft.com/office/powerpoint/2010/main" val="191102654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2"/>
          <p:cNvSpPr>
            <a:spLocks noGrp="1" noChangeArrowheads="1"/>
          </p:cNvSpPr>
          <p:nvPr>
            <p:ph type="dt" sz="half" idx="10"/>
          </p:nvPr>
        </p:nvSpPr>
        <p:spPr>
          <a:ln/>
        </p:spPr>
        <p:txBody>
          <a:bodyPr/>
          <a:lstStyle>
            <a:lvl1pPr>
              <a:defRPr/>
            </a:lvl1pPr>
          </a:lstStyle>
          <a:p>
            <a:pPr>
              <a:defRPr/>
            </a:pPr>
            <a:fld id="{20C4C8E0-696B-4702-AD9E-A244F0BBEC49}" type="datetimeFigureOut">
              <a:rPr lang="en-US">
                <a:solidFill>
                  <a:srgbClr val="FFFFFF"/>
                </a:solidFill>
              </a:rPr>
              <a:pPr>
                <a:defRPr/>
              </a:pPr>
              <a:t>9/18/2017</a:t>
            </a:fld>
            <a:endParaRPr lang="en-US" sz="1100" dirty="0">
              <a:solidFill>
                <a:srgbClr val="B2B2B2"/>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B2B2B2"/>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9F9001D7-028A-4592-BFC8-98301BA0F9AF}" type="slidenum">
              <a:rPr lang="en-US">
                <a:solidFill>
                  <a:srgbClr val="FFFFFF"/>
                </a:solidFill>
              </a:rPr>
              <a:pPr>
                <a:defRPr/>
              </a:pPr>
              <a:t>‹#›</a:t>
            </a:fld>
            <a:endParaRPr lang="en-US" sz="1200">
              <a:solidFill>
                <a:srgbClr val="B2B2B2"/>
              </a:solidFill>
            </a:endParaRPr>
          </a:p>
        </p:txBody>
      </p:sp>
    </p:spTree>
    <p:extLst>
      <p:ext uri="{BB962C8B-B14F-4D97-AF65-F5344CB8AC3E}">
        <p14:creationId xmlns:p14="http://schemas.microsoft.com/office/powerpoint/2010/main" val="26472887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051" y="276740"/>
            <a:ext cx="2057052" cy="585336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898" y="276740"/>
            <a:ext cx="5948016" cy="585336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2"/>
          <p:cNvSpPr>
            <a:spLocks noGrp="1" noChangeArrowheads="1"/>
          </p:cNvSpPr>
          <p:nvPr>
            <p:ph type="dt" sz="half" idx="10"/>
          </p:nvPr>
        </p:nvSpPr>
        <p:spPr>
          <a:ln/>
        </p:spPr>
        <p:txBody>
          <a:bodyPr/>
          <a:lstStyle>
            <a:lvl1pPr>
              <a:defRPr/>
            </a:lvl1pPr>
          </a:lstStyle>
          <a:p>
            <a:pPr>
              <a:defRPr/>
            </a:pPr>
            <a:fld id="{A53C09B8-853E-4903-A209-E460F4A4EC74}" type="datetimeFigureOut">
              <a:rPr lang="en-US">
                <a:solidFill>
                  <a:srgbClr val="FFFFFF"/>
                </a:solidFill>
              </a:rPr>
              <a:pPr>
                <a:defRPr/>
              </a:pPr>
              <a:t>9/18/2017</a:t>
            </a:fld>
            <a:endParaRPr lang="en-US" sz="1100" dirty="0">
              <a:solidFill>
                <a:srgbClr val="B2B2B2"/>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B2B2B2"/>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DACE0B01-5A17-42EC-8A14-4863F075D846}" type="slidenum">
              <a:rPr lang="en-US">
                <a:solidFill>
                  <a:srgbClr val="FFFFFF"/>
                </a:solidFill>
              </a:rPr>
              <a:pPr>
                <a:defRPr/>
              </a:pPr>
              <a:t>‹#›</a:t>
            </a:fld>
            <a:endParaRPr lang="en-US" sz="1200">
              <a:solidFill>
                <a:srgbClr val="B2B2B2"/>
              </a:solidFill>
            </a:endParaRPr>
          </a:p>
        </p:txBody>
      </p:sp>
    </p:spTree>
    <p:extLst>
      <p:ext uri="{BB962C8B-B14F-4D97-AF65-F5344CB8AC3E}">
        <p14:creationId xmlns:p14="http://schemas.microsoft.com/office/powerpoint/2010/main" val="19166137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2701925" y="2130425"/>
            <a:ext cx="4800600" cy="1470025"/>
          </a:xfrm>
        </p:spPr>
        <p:txBody>
          <a:bodyPr anchor="ctr"/>
          <a:lstStyle>
            <a:lvl1pPr>
              <a:defRPr/>
            </a:lvl1pPr>
          </a:lstStyle>
          <a:p>
            <a:r>
              <a:rPr lang="ru-RU" smtClean="0"/>
              <a:t>Образец заголовка</a:t>
            </a:r>
            <a:endParaRPr lang="en-US"/>
          </a:p>
        </p:txBody>
      </p:sp>
      <p:sp>
        <p:nvSpPr>
          <p:cNvPr id="22531" name="Rectangle 3"/>
          <p:cNvSpPr>
            <a:spLocks noGrp="1" noChangeArrowheads="1"/>
          </p:cNvSpPr>
          <p:nvPr>
            <p:ph type="subTitle" idx="1"/>
          </p:nvPr>
        </p:nvSpPr>
        <p:spPr>
          <a:xfrm>
            <a:off x="2701925" y="3886200"/>
            <a:ext cx="4114800" cy="1752600"/>
          </a:xfrm>
        </p:spPr>
        <p:txBody>
          <a:bodyPr/>
          <a:lstStyle>
            <a:lvl1pPr marL="0" indent="0">
              <a:buClr>
                <a:srgbClr val="FFFFFF"/>
              </a:buClr>
              <a:buFontTx/>
              <a:buNone/>
              <a:defRPr/>
            </a:lvl1pPr>
          </a:lstStyle>
          <a:p>
            <a:r>
              <a:rPr lang="ru-RU" smtClean="0"/>
              <a:t>Образец подзаголовка</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3D7834FD-E0B3-4445-9CDD-FB38BA18A714}" type="slidenum">
              <a:rPr lang="en-US" altLang="ru-RU"/>
              <a:pPr/>
              <a:t>‹#›</a:t>
            </a:fld>
            <a:endParaRPr lang="en-US" altLang="ru-RU"/>
          </a:p>
        </p:txBody>
      </p:sp>
    </p:spTree>
    <p:extLst>
      <p:ext uri="{BB962C8B-B14F-4D97-AF65-F5344CB8AC3E}">
        <p14:creationId xmlns:p14="http://schemas.microsoft.com/office/powerpoint/2010/main" val="490565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Rectangle 7"/>
          <p:cNvSpPr/>
          <p:nvPr/>
        </p:nvSpPr>
        <p:spPr>
          <a:xfrm>
            <a:off x="0" y="1301926"/>
            <a:ext cx="9144000" cy="45720"/>
          </a:xfrm>
          <a:prstGeom prst="rect">
            <a:avLst/>
          </a:prstGeom>
          <a:solidFill>
            <a:schemeClr val="accent1"/>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457200" y="158926"/>
            <a:ext cx="8229600" cy="1143000"/>
          </a:xfrm>
        </p:spPr>
        <p:txBody>
          <a:bodyPr/>
          <a:lstStyle>
            <a:lvl1pPr>
              <a:defRPr>
                <a:solidFill>
                  <a:schemeClr val="tx2"/>
                </a:solidFill>
              </a:defRPr>
            </a:lvl1pPr>
          </a:lstStyle>
          <a:p>
            <a:r>
              <a:rPr lang="ru-RU" smtClean="0"/>
              <a:t>Образец заголовка</a:t>
            </a:r>
            <a:endParaRPr lang="en-US" dirty="0"/>
          </a:p>
        </p:txBody>
      </p:sp>
      <p:sp>
        <p:nvSpPr>
          <p:cNvPr id="9" name="Content Placeholder 8"/>
          <p:cNvSpPr>
            <a:spLocks noGrp="1"/>
          </p:cNvSpPr>
          <p:nvPr>
            <p:ph sz="quarter" idx="1"/>
          </p:nvPr>
        </p:nvSpPr>
        <p:spPr>
          <a:xfrm>
            <a:off x="457200" y="1524000"/>
            <a:ext cx="8229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9"/>
          <p:cNvSpPr>
            <a:spLocks noGrp="1"/>
          </p:cNvSpPr>
          <p:nvPr>
            <p:ph type="dt" sz="half" idx="10"/>
          </p:nvPr>
        </p:nvSpPr>
        <p:spPr/>
        <p:txBody>
          <a:bodyPr rtlCol="0"/>
          <a:lstStyle>
            <a:lvl1pPr>
              <a:defRPr/>
            </a:lvl1pPr>
          </a:lstStyle>
          <a:p>
            <a:pPr>
              <a:defRPr/>
            </a:pPr>
            <a:endParaRPr lang="ru-RU"/>
          </a:p>
        </p:txBody>
      </p:sp>
      <p:sp>
        <p:nvSpPr>
          <p:cNvPr id="6" name="Slide Number Placeholder 10"/>
          <p:cNvSpPr>
            <a:spLocks noGrp="1"/>
          </p:cNvSpPr>
          <p:nvPr>
            <p:ph type="sldNum" sz="quarter" idx="11"/>
          </p:nvPr>
        </p:nvSpPr>
        <p:spPr/>
        <p:txBody>
          <a:bodyPr rtlCol="0"/>
          <a:lstStyle>
            <a:lvl1pPr>
              <a:defRPr/>
            </a:lvl1pPr>
          </a:lstStyle>
          <a:p>
            <a:pPr>
              <a:defRPr/>
            </a:pPr>
            <a:fld id="{76346518-47AB-4EE1-BAA8-58DA38AF5407}" type="slidenum">
              <a:rPr lang="ru-RU"/>
              <a:pPr>
                <a:defRPr/>
              </a:pPr>
              <a:t>‹#›</a:t>
            </a:fld>
            <a:endParaRPr lang="ru-RU"/>
          </a:p>
        </p:txBody>
      </p:sp>
      <p:sp>
        <p:nvSpPr>
          <p:cNvPr id="7" name="Footer Placeholder 11"/>
          <p:cNvSpPr>
            <a:spLocks noGrp="1"/>
          </p:cNvSpPr>
          <p:nvPr>
            <p:ph type="ftr" sz="quarter" idx="12"/>
          </p:nvPr>
        </p:nvSpPr>
        <p:spPr/>
        <p:txBody>
          <a:bodyPr rtlCol="0"/>
          <a:lstStyle>
            <a:lvl1pPr>
              <a:defRPr/>
            </a:lvl1pPr>
          </a:lstStyle>
          <a:p>
            <a:pPr>
              <a:defRPr/>
            </a:pPr>
            <a:endParaRPr lang="ru-RU"/>
          </a:p>
        </p:txBody>
      </p:sp>
    </p:spTree>
    <p:extLst>
      <p:ext uri="{BB962C8B-B14F-4D97-AF65-F5344CB8AC3E}">
        <p14:creationId xmlns:p14="http://schemas.microsoft.com/office/powerpoint/2010/main" val="89278030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9B02D90-FB95-4AF8-BA02-CBF55D477361}" type="slidenum">
              <a:rPr lang="en-US" altLang="ru-RU"/>
              <a:pPr/>
              <a:t>‹#›</a:t>
            </a:fld>
            <a:endParaRPr lang="en-US" altLang="ru-RU"/>
          </a:p>
        </p:txBody>
      </p:sp>
    </p:spTree>
    <p:extLst>
      <p:ext uri="{BB962C8B-B14F-4D97-AF65-F5344CB8AC3E}">
        <p14:creationId xmlns:p14="http://schemas.microsoft.com/office/powerpoint/2010/main" val="230054099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F97824E-5AC3-4269-8EB8-A64CE0A40E47}" type="slidenum">
              <a:rPr lang="en-US" altLang="ru-RU"/>
              <a:pPr/>
              <a:t>‹#›</a:t>
            </a:fld>
            <a:endParaRPr lang="en-US" altLang="ru-RU"/>
          </a:p>
        </p:txBody>
      </p:sp>
    </p:spTree>
    <p:extLst>
      <p:ext uri="{BB962C8B-B14F-4D97-AF65-F5344CB8AC3E}">
        <p14:creationId xmlns:p14="http://schemas.microsoft.com/office/powerpoint/2010/main" val="324131619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B10ECCE-1E5B-4CE4-9A43-6421CE7EB486}" type="slidenum">
              <a:rPr lang="en-US" altLang="ru-RU"/>
              <a:pPr/>
              <a:t>‹#›</a:t>
            </a:fld>
            <a:endParaRPr lang="en-US" altLang="ru-RU"/>
          </a:p>
        </p:txBody>
      </p:sp>
    </p:spTree>
    <p:extLst>
      <p:ext uri="{BB962C8B-B14F-4D97-AF65-F5344CB8AC3E}">
        <p14:creationId xmlns:p14="http://schemas.microsoft.com/office/powerpoint/2010/main" val="197486431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41A21C26-0DB7-4A86-B09E-3EA4E23B6BDF}" type="slidenum">
              <a:rPr lang="en-US" altLang="ru-RU"/>
              <a:pPr/>
              <a:t>‹#›</a:t>
            </a:fld>
            <a:endParaRPr lang="en-US" altLang="ru-RU"/>
          </a:p>
        </p:txBody>
      </p:sp>
    </p:spTree>
    <p:extLst>
      <p:ext uri="{BB962C8B-B14F-4D97-AF65-F5344CB8AC3E}">
        <p14:creationId xmlns:p14="http://schemas.microsoft.com/office/powerpoint/2010/main" val="142619001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EFC1415-64A5-41C8-ADB2-E243EE0243A3}" type="slidenum">
              <a:rPr lang="en-US" altLang="ru-RU"/>
              <a:pPr/>
              <a:t>‹#›</a:t>
            </a:fld>
            <a:endParaRPr lang="en-US" altLang="ru-RU"/>
          </a:p>
        </p:txBody>
      </p:sp>
    </p:spTree>
    <p:extLst>
      <p:ext uri="{BB962C8B-B14F-4D97-AF65-F5344CB8AC3E}">
        <p14:creationId xmlns:p14="http://schemas.microsoft.com/office/powerpoint/2010/main" val="361273818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689C6E8-D19D-41A9-9FA5-7F1546D98858}" type="slidenum">
              <a:rPr lang="en-US" altLang="ru-RU"/>
              <a:pPr/>
              <a:t>‹#›</a:t>
            </a:fld>
            <a:endParaRPr lang="en-US" altLang="ru-RU"/>
          </a:p>
        </p:txBody>
      </p:sp>
    </p:spTree>
    <p:extLst>
      <p:ext uri="{BB962C8B-B14F-4D97-AF65-F5344CB8AC3E}">
        <p14:creationId xmlns:p14="http://schemas.microsoft.com/office/powerpoint/2010/main" val="109477856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4FB4B64-D325-4EBB-9446-3B13016A9239}" type="slidenum">
              <a:rPr lang="en-US" altLang="ru-RU"/>
              <a:pPr/>
              <a:t>‹#›</a:t>
            </a:fld>
            <a:endParaRPr lang="en-US" altLang="ru-RU"/>
          </a:p>
        </p:txBody>
      </p:sp>
    </p:spTree>
    <p:extLst>
      <p:ext uri="{BB962C8B-B14F-4D97-AF65-F5344CB8AC3E}">
        <p14:creationId xmlns:p14="http://schemas.microsoft.com/office/powerpoint/2010/main" val="417924113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960F6AA-1DFC-41D8-B8E3-B2ABE951BAD6}" type="slidenum">
              <a:rPr lang="en-US" altLang="ru-RU"/>
              <a:pPr/>
              <a:t>‹#›</a:t>
            </a:fld>
            <a:endParaRPr lang="en-US" altLang="ru-RU"/>
          </a:p>
        </p:txBody>
      </p:sp>
    </p:spTree>
    <p:extLst>
      <p:ext uri="{BB962C8B-B14F-4D97-AF65-F5344CB8AC3E}">
        <p14:creationId xmlns:p14="http://schemas.microsoft.com/office/powerpoint/2010/main" val="253869897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1F986BB-9EFE-4C34-A783-BE0213EB2690}" type="slidenum">
              <a:rPr lang="en-US" altLang="ru-RU"/>
              <a:pPr/>
              <a:t>‹#›</a:t>
            </a:fld>
            <a:endParaRPr lang="en-US" altLang="ru-RU"/>
          </a:p>
        </p:txBody>
      </p:sp>
    </p:spTree>
    <p:extLst>
      <p:ext uri="{BB962C8B-B14F-4D97-AF65-F5344CB8AC3E}">
        <p14:creationId xmlns:p14="http://schemas.microsoft.com/office/powerpoint/2010/main" val="415136987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439025" y="274638"/>
            <a:ext cx="15811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693988" y="274638"/>
            <a:ext cx="4592637"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3AC4AB5-E298-4D56-ACF3-8DE4987F092B}" type="slidenum">
              <a:rPr lang="en-US" altLang="ru-RU"/>
              <a:pPr/>
              <a:t>‹#›</a:t>
            </a:fld>
            <a:endParaRPr lang="en-US" altLang="ru-RU"/>
          </a:p>
        </p:txBody>
      </p:sp>
    </p:spTree>
    <p:extLst>
      <p:ext uri="{BB962C8B-B14F-4D97-AF65-F5344CB8AC3E}">
        <p14:creationId xmlns:p14="http://schemas.microsoft.com/office/powerpoint/2010/main" val="1175874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Rectangle 25"/>
          <p:cNvSpPr/>
          <p:nvPr/>
        </p:nvSpPr>
        <p:spPr>
          <a:xfrm>
            <a:off x="0" y="4958864"/>
            <a:ext cx="9144000" cy="457200"/>
          </a:xfrm>
          <a:prstGeom prst="rect">
            <a:avLst/>
          </a:prstGeom>
          <a:solidFill>
            <a:schemeClr val="accent1">
              <a:shade val="75000"/>
            </a:schemeClr>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ectangle 26"/>
          <p:cNvSpPr/>
          <p:nvPr/>
        </p:nvSpPr>
        <p:spPr>
          <a:xfrm>
            <a:off x="0" y="3429000"/>
            <a:ext cx="9144000" cy="1527048"/>
          </a:xfrm>
          <a:prstGeom prst="rect">
            <a:avLst/>
          </a:prstGeom>
          <a:solidFill>
            <a:srgbClr val="000000"/>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685800" y="3505200"/>
            <a:ext cx="7924800" cy="1371600"/>
          </a:xfrm>
        </p:spPr>
        <p:txBody>
          <a:bodyPr>
            <a:noAutofit/>
          </a:bodyPr>
          <a:lstStyle>
            <a:lvl1pPr algn="l">
              <a:buNone/>
              <a:defRPr sz="4200" b="0" cap="all">
                <a:solidFill>
                  <a:srgbClr val="FFFFFF"/>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85800" y="4958864"/>
            <a:ext cx="7924800" cy="457200"/>
          </a:xfrm>
        </p:spPr>
        <p:txBody>
          <a:bodyPr anchor="ctr"/>
          <a:lstStyle>
            <a:lvl1pPr>
              <a:buNone/>
              <a:defRPr sz="2000" spc="100" baseline="0">
                <a:solidFill>
                  <a:srgbClr val="FFFFFF"/>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6" name="Date Placeholder 3"/>
          <p:cNvSpPr>
            <a:spLocks noGrp="1"/>
          </p:cNvSpPr>
          <p:nvPr>
            <p:ph type="dt" sz="half" idx="10"/>
          </p:nvPr>
        </p:nvSpPr>
        <p:spPr/>
        <p:txBody>
          <a:bodyPr/>
          <a:lstStyle>
            <a:lvl1pPr>
              <a:defRPr/>
            </a:lvl1pPr>
          </a:lstStyle>
          <a:p>
            <a:pPr>
              <a:defRPr/>
            </a:pPr>
            <a:endParaRPr lang="ru-RU"/>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25404995-5997-4F52-974E-4E1E8E753DF9}" type="slidenum">
              <a:rPr lang="ru-RU"/>
              <a:pPr>
                <a:defRPr/>
              </a:pPr>
              <a:t>‹#›</a:t>
            </a:fld>
            <a:endParaRPr lang="ru-RU"/>
          </a:p>
        </p:txBody>
      </p:sp>
    </p:spTree>
    <p:extLst>
      <p:ext uri="{BB962C8B-B14F-4D97-AF65-F5344CB8AC3E}">
        <p14:creationId xmlns:p14="http://schemas.microsoft.com/office/powerpoint/2010/main" val="208002253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57200" y="658368"/>
            <a:ext cx="5943600" cy="923330"/>
          </a:xfrm>
        </p:spPr>
        <p:txBody>
          <a:bodyPr/>
          <a:lstStyle>
            <a:lvl1pPr>
              <a:defRPr b="0"/>
            </a:lvl1pPr>
          </a:lstStyle>
          <a:p>
            <a:r>
              <a:rPr lang="en-US" dirty="0" smtClean="0"/>
              <a:t>Click to edit Master title style</a:t>
            </a:r>
            <a:endParaRPr lang="en-US" dirty="0"/>
          </a:p>
        </p:txBody>
      </p:sp>
      <p:sp>
        <p:nvSpPr>
          <p:cNvPr id="3" name="Slide Number Placeholder 5"/>
          <p:cNvSpPr>
            <a:spLocks noGrp="1"/>
          </p:cNvSpPr>
          <p:nvPr>
            <p:ph type="sldNum" sz="quarter" idx="10"/>
          </p:nvPr>
        </p:nvSpPr>
        <p:spPr>
          <a:xfrm>
            <a:off x="457200" y="6678613"/>
            <a:ext cx="1828800" cy="179387"/>
          </a:xfrm>
        </p:spPr>
        <p:txBody>
          <a:bodyPr/>
          <a:lstStyle>
            <a:lvl1pPr>
              <a:defRPr/>
            </a:lvl1pPr>
          </a:lstStyle>
          <a:p>
            <a:pPr>
              <a:defRPr/>
            </a:pPr>
            <a:r>
              <a:rPr lang="en-US"/>
              <a:t> </a:t>
            </a:r>
            <a:fld id="{3AA1EAB6-554B-40D4-B713-4F50D3BDE220}" type="datetime4">
              <a:rPr lang="en-US"/>
              <a:pPr>
                <a:defRPr/>
              </a:pPr>
              <a:t>September 18, 2017</a:t>
            </a:fld>
            <a:endParaRPr lang="en-US"/>
          </a:p>
        </p:txBody>
      </p:sp>
    </p:spTree>
    <p:extLst>
      <p:ext uri="{BB962C8B-B14F-4D97-AF65-F5344CB8AC3E}">
        <p14:creationId xmlns:p14="http://schemas.microsoft.com/office/powerpoint/2010/main" val="2835165812"/>
      </p:ext>
    </p:extLst>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69225" cy="1462088"/>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516063"/>
            <a:ext cx="7769225" cy="4211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a:ln/>
        </p:spPr>
        <p:txBody>
          <a:bodyPr/>
          <a:lstStyle>
            <a:lvl1pPr>
              <a:defRPr/>
            </a:lvl1pPr>
          </a:lstStyle>
          <a:p>
            <a:pPr>
              <a:defRPr/>
            </a:pPr>
            <a:fld id="{135E64AC-83B3-4102-BFF6-7615B1F23561}" type="slidenum">
              <a:rPr lang="en-US"/>
              <a:pPr>
                <a:defRPr/>
              </a:pPr>
              <a:t>‹#›</a:t>
            </a:fld>
            <a:endParaRPr lang="en-US"/>
          </a:p>
        </p:txBody>
      </p:sp>
    </p:spTree>
    <p:extLst>
      <p:ext uri="{BB962C8B-B14F-4D97-AF65-F5344CB8AC3E}">
        <p14:creationId xmlns:p14="http://schemas.microsoft.com/office/powerpoint/2010/main" val="4013274837"/>
      </p:ext>
    </p:extLst>
  </p:cSld>
  <p:clrMapOvr>
    <a:masterClrMapping/>
  </p:clrMapOvr>
  <p:transition>
    <p:fade/>
  </p:transition>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4"/>
          <p:cNvSpPr>
            <a:spLocks noGrp="1"/>
          </p:cNvSpPr>
          <p:nvPr>
            <p:ph type="sldNum" sz="quarter" idx="11"/>
          </p:nvPr>
        </p:nvSpPr>
        <p:spPr>
          <a:ln/>
        </p:spPr>
        <p:txBody>
          <a:bodyPr/>
          <a:lstStyle>
            <a:lvl1pPr>
              <a:defRPr/>
            </a:lvl1pPr>
          </a:lstStyle>
          <a:p>
            <a:pPr>
              <a:defRPr/>
            </a:pPr>
            <a:fld id="{946EE3C1-2CA3-4577-992E-65C40B9D9988}" type="slidenum">
              <a:rPr lang="en-US"/>
              <a:pPr>
                <a:defRPr/>
              </a:pPr>
              <a:t>‹#›</a:t>
            </a:fld>
            <a:endParaRPr lang="en-US"/>
          </a:p>
        </p:txBody>
      </p:sp>
    </p:spTree>
    <p:extLst>
      <p:ext uri="{BB962C8B-B14F-4D97-AF65-F5344CB8AC3E}">
        <p14:creationId xmlns:p14="http://schemas.microsoft.com/office/powerpoint/2010/main" val="3764151494"/>
      </p:ext>
    </p:extLst>
  </p:cSld>
  <p:clrMapOvr>
    <a:masterClrMapping/>
  </p:clrMapOvr>
  <p:transition>
    <p:fade/>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pic>
        <p:nvPicPr>
          <p:cNvPr id="3" name="Picture 4" descr="EES_PPT_Bkgd_Slide_White.png"/>
          <p:cNvPicPr>
            <a:picLocks noChangeAspect="1"/>
          </p:cNvPicPr>
          <p:nvPr userDrawn="1"/>
        </p:nvPicPr>
        <p:blipFill>
          <a:blip r:embed="rId2" cstate="print"/>
          <a:srcRect/>
          <a:stretch>
            <a:fillRect/>
          </a:stretch>
        </p:blipFill>
        <p:spPr bwMode="auto">
          <a:xfrm>
            <a:off x="0" y="3175"/>
            <a:ext cx="9144000" cy="6858000"/>
          </a:xfrm>
          <a:prstGeom prst="rect">
            <a:avLst/>
          </a:prstGeom>
          <a:noFill/>
          <a:ln w="9525">
            <a:noFill/>
            <a:miter lim="800000"/>
            <a:headEnd/>
            <a:tailEnd/>
          </a:ln>
        </p:spPr>
      </p:pic>
      <p:sp>
        <p:nvSpPr>
          <p:cNvPr id="2" name="Title 1"/>
          <p:cNvSpPr>
            <a:spLocks noGrp="1"/>
          </p:cNvSpPr>
          <p:nvPr>
            <p:ph type="title"/>
          </p:nvPr>
        </p:nvSpPr>
        <p:spPr>
          <a:xfrm>
            <a:off x="457200" y="475488"/>
            <a:ext cx="8318500" cy="1069975"/>
          </a:xfrm>
          <a:prstGeom prst="rect">
            <a:avLst/>
          </a:prstGeom>
        </p:spPr>
        <p:txBody>
          <a:bodyPr/>
          <a:lstStyle/>
          <a:p>
            <a:pPr lvl="0"/>
            <a:r>
              <a:rPr lang="en-US" smtClean="0"/>
              <a:t>Click to edit Master title style</a:t>
            </a:r>
            <a:endParaRPr lang="en-US" dirty="0" smtClean="0"/>
          </a:p>
        </p:txBody>
      </p:sp>
      <p:sp>
        <p:nvSpPr>
          <p:cNvPr id="4" name="Rectangle 4"/>
          <p:cNvSpPr>
            <a:spLocks noGrp="1" noChangeArrowheads="1"/>
          </p:cNvSpPr>
          <p:nvPr>
            <p:ph type="ftr" sz="quarter" idx="10"/>
          </p:nvPr>
        </p:nvSpPr>
        <p:spPr>
          <a:xfrm>
            <a:off x="1193800" y="6704013"/>
            <a:ext cx="2741613" cy="182562"/>
          </a:xfrm>
          <a:prstGeom prst="rect">
            <a:avLst/>
          </a:prstGeom>
        </p:spPr>
        <p:txBody>
          <a:bodyPr/>
          <a:lstStyle>
            <a:lvl1pPr>
              <a:defRPr/>
            </a:lvl1pPr>
          </a:lstStyle>
          <a:p>
            <a:pPr>
              <a:defRPr/>
            </a:pPr>
            <a:r>
              <a:rPr lang="en-US"/>
              <a:t>confidential / for EES internal use</a:t>
            </a:r>
          </a:p>
        </p:txBody>
      </p:sp>
      <p:sp>
        <p:nvSpPr>
          <p:cNvPr id="5" name="Rectangle 5"/>
          <p:cNvSpPr>
            <a:spLocks noGrp="1" noChangeArrowheads="1"/>
          </p:cNvSpPr>
          <p:nvPr>
            <p:ph type="sldNum" sz="quarter" idx="11"/>
          </p:nvPr>
        </p:nvSpPr>
        <p:spPr>
          <a:xfrm>
            <a:off x="460375" y="6704013"/>
            <a:ext cx="1143000" cy="182562"/>
          </a:xfrm>
        </p:spPr>
        <p:txBody>
          <a:bodyPr lIns="91440"/>
          <a:lstStyle>
            <a:lvl1pPr>
              <a:defRPr/>
            </a:lvl1pPr>
          </a:lstStyle>
          <a:p>
            <a:pPr>
              <a:defRPr/>
            </a:pPr>
            <a:r>
              <a:rPr lang="en-US"/>
              <a:t>page </a:t>
            </a:r>
            <a:fld id="{8DAE832F-44CE-45C3-9F86-CBD8B8FFA0E1}" type="slidenum">
              <a:rPr lang="en-US"/>
              <a:pPr>
                <a:defRPr/>
              </a:pPr>
              <a:t>‹#›</a:t>
            </a:fld>
            <a:endParaRPr lang="en-US"/>
          </a:p>
        </p:txBody>
      </p:sp>
    </p:spTree>
    <p:extLst>
      <p:ext uri="{BB962C8B-B14F-4D97-AF65-F5344CB8AC3E}">
        <p14:creationId xmlns:p14="http://schemas.microsoft.com/office/powerpoint/2010/main" val="275367287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75488"/>
            <a:ext cx="8343900" cy="485775"/>
          </a:xfrm>
          <a:prstGeom prst="rect">
            <a:avLst/>
          </a:prstGeom>
        </p:spPr>
        <p:txBody>
          <a:bodyPr/>
          <a:lstStyle/>
          <a:p>
            <a:r>
              <a:rPr lang="en-US" smtClean="0"/>
              <a:t>Click to edit Master title style</a:t>
            </a:r>
            <a:endParaRPr lang="en-US" dirty="0"/>
          </a:p>
        </p:txBody>
      </p:sp>
      <p:sp>
        <p:nvSpPr>
          <p:cNvPr id="9" name="Text Placeholder 8"/>
          <p:cNvSpPr>
            <a:spLocks noGrp="1"/>
          </p:cNvSpPr>
          <p:nvPr>
            <p:ph type="body" sz="quarter" idx="13"/>
          </p:nvPr>
        </p:nvSpPr>
        <p:spPr>
          <a:xfrm>
            <a:off x="460376" y="1358900"/>
            <a:ext cx="8340724" cy="4445000"/>
          </a:xfrm>
          <a:prstGeom prst="rect">
            <a:avLst/>
          </a:prstGeom>
        </p:spPr>
        <p:txBody>
          <a:bodyPr vert="horz"/>
          <a:lstStyle>
            <a:lvl1pPr marL="0" indent="0">
              <a:defRPr sz="1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noChangeArrowheads="1"/>
          </p:cNvSpPr>
          <p:nvPr>
            <p:ph type="ftr" sz="quarter" idx="14"/>
          </p:nvPr>
        </p:nvSpPr>
        <p:spPr>
          <a:xfrm>
            <a:off x="1193800" y="6700838"/>
            <a:ext cx="2741613" cy="182562"/>
          </a:xfrm>
          <a:prstGeom prst="rect">
            <a:avLst/>
          </a:prstGeom>
        </p:spPr>
        <p:txBody>
          <a:bodyPr/>
          <a:lstStyle>
            <a:lvl1pPr>
              <a:defRPr/>
            </a:lvl1pPr>
          </a:lstStyle>
          <a:p>
            <a:pPr>
              <a:defRPr/>
            </a:pPr>
            <a:r>
              <a:rPr lang="en-US"/>
              <a:t>confidential / for EES internal use</a:t>
            </a:r>
          </a:p>
        </p:txBody>
      </p:sp>
      <p:sp>
        <p:nvSpPr>
          <p:cNvPr id="5" name="Rectangle 4"/>
          <p:cNvSpPr>
            <a:spLocks noGrp="1" noChangeArrowheads="1"/>
          </p:cNvSpPr>
          <p:nvPr>
            <p:ph type="sldNum" sz="quarter" idx="15"/>
          </p:nvPr>
        </p:nvSpPr>
        <p:spPr/>
        <p:txBody>
          <a:bodyPr lIns="91440"/>
          <a:lstStyle>
            <a:lvl1pPr>
              <a:defRPr/>
            </a:lvl1pPr>
          </a:lstStyle>
          <a:p>
            <a:pPr>
              <a:defRPr/>
            </a:pPr>
            <a:r>
              <a:rPr lang="en-US"/>
              <a:t>page </a:t>
            </a:r>
            <a:fld id="{08864B4A-E2C4-4617-8219-B54BD9C88C25}" type="slidenum">
              <a:rPr lang="en-US"/>
              <a:pPr>
                <a:defRPr/>
              </a:pPr>
              <a:t>‹#›</a:t>
            </a:fld>
            <a:endParaRPr lang="en-US"/>
          </a:p>
        </p:txBody>
      </p:sp>
    </p:spTree>
    <p:extLst>
      <p:ext uri="{BB962C8B-B14F-4D97-AF65-F5344CB8AC3E}">
        <p14:creationId xmlns:p14="http://schemas.microsoft.com/office/powerpoint/2010/main" val="3288644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Rectangle 8"/>
          <p:cNvSpPr/>
          <p:nvPr/>
        </p:nvSpPr>
        <p:spPr>
          <a:xfrm>
            <a:off x="0" y="1301926"/>
            <a:ext cx="9144000" cy="45720"/>
          </a:xfrm>
          <a:prstGeom prst="rect">
            <a:avLst/>
          </a:prstGeom>
          <a:solidFill>
            <a:schemeClr val="accent1"/>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p:txBody>
          <a:bodyPr/>
          <a:lstStyle/>
          <a:p>
            <a:r>
              <a:rPr lang="ru-RU" smtClean="0"/>
              <a:t>Образец заголовка</a:t>
            </a:r>
            <a:endParaRPr lang="en-US" dirty="0"/>
          </a:p>
        </p:txBody>
      </p:sp>
      <p:sp>
        <p:nvSpPr>
          <p:cNvPr id="11" name="Content Placeholder 10"/>
          <p:cNvSpPr>
            <a:spLocks noGrp="1"/>
          </p:cNvSpPr>
          <p:nvPr>
            <p:ph sz="quarter" idx="1"/>
          </p:nvPr>
        </p:nvSpPr>
        <p:spPr>
          <a:xfrm>
            <a:off x="457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2"/>
          </p:nvPr>
        </p:nvSpPr>
        <p:spPr>
          <a:xfrm>
            <a:off x="4648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 name="Date Placeholder 4"/>
          <p:cNvSpPr>
            <a:spLocks noGrp="1"/>
          </p:cNvSpPr>
          <p:nvPr>
            <p:ph type="dt" sz="half" idx="10"/>
          </p:nvPr>
        </p:nvSpPr>
        <p:spPr/>
        <p:txBody>
          <a:bodyPr/>
          <a:lstStyle>
            <a:lvl1pPr>
              <a:defRPr/>
            </a:lvl1pPr>
          </a:lstStyle>
          <a:p>
            <a:pPr>
              <a:defRPr/>
            </a:pPr>
            <a:endParaRPr lang="ru-RU"/>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p:txBody>
          <a:bodyPr/>
          <a:lstStyle>
            <a:lvl1pPr>
              <a:defRPr/>
            </a:lvl1pPr>
          </a:lstStyle>
          <a:p>
            <a:pPr>
              <a:defRPr/>
            </a:pPr>
            <a:fld id="{4E00F6A2-1F6B-4AA7-A2A3-B09CEF6B5173}" type="slidenum">
              <a:rPr lang="ru-RU"/>
              <a:pPr>
                <a:defRPr/>
              </a:pPr>
              <a:t>‹#›</a:t>
            </a:fld>
            <a:endParaRPr lang="ru-RU"/>
          </a:p>
        </p:txBody>
      </p:sp>
    </p:spTree>
    <p:extLst>
      <p:ext uri="{BB962C8B-B14F-4D97-AF65-F5344CB8AC3E}">
        <p14:creationId xmlns:p14="http://schemas.microsoft.com/office/powerpoint/2010/main" val="3292643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71600"/>
            <a:ext cx="4040188" cy="838200"/>
          </a:xfrm>
          <a:solidFill>
            <a:schemeClr val="accent1">
              <a:alpha val="83000"/>
            </a:schemeClr>
          </a:solidFill>
          <a:ln w="25400" cap="rnd" cmpd="sng" algn="ctr">
            <a:noFill/>
            <a:prstDash val="solid"/>
          </a:ln>
          <a:effectLst/>
          <a:sp3d prstMaterial="flat"/>
        </p:spPr>
        <p:style>
          <a:lnRef idx="3">
            <a:schemeClr val="lt1"/>
          </a:lnRef>
          <a:fillRef idx="1">
            <a:schemeClr val="accent5"/>
          </a:fillRef>
          <a:effectRef idx="1">
            <a:schemeClr val="accent5"/>
          </a:effectRef>
          <a:fontRef idx="minor">
            <a:schemeClr val="lt1"/>
          </a:fontRef>
        </p:style>
        <p:txBody>
          <a:bodyPr lIns="182880" tIns="91440" bIns="91440" anchor="ctr">
            <a:noAutofit/>
          </a:bodyPr>
          <a:lstStyle>
            <a:lvl1pPr marL="0" indent="0" algn="l">
              <a:spcBef>
                <a:spcPts val="0"/>
              </a:spcBef>
              <a:buNone/>
              <a:defRPr sz="2400" b="0"/>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32" name="Content Placeholder 31"/>
          <p:cNvSpPr>
            <a:spLocks noGrp="1"/>
          </p:cNvSpPr>
          <p:nvPr>
            <p:ph sz="quarter" idx="2"/>
          </p:nvPr>
        </p:nvSpPr>
        <p:spPr>
          <a:xfrm>
            <a:off x="457200" y="2220558"/>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34" name="Content Placeholder 33"/>
          <p:cNvSpPr>
            <a:spLocks noGrp="1"/>
          </p:cNvSpPr>
          <p:nvPr>
            <p:ph sz="quarter" idx="4"/>
          </p:nvPr>
        </p:nvSpPr>
        <p:spPr>
          <a:xfrm>
            <a:off x="4649788" y="2220558"/>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457200" y="155448"/>
            <a:ext cx="8229600" cy="1143000"/>
          </a:xfrm>
        </p:spPr>
        <p:txBody>
          <a:bodyPr/>
          <a:lstStyle>
            <a:lvl1pPr>
              <a:defRPr/>
            </a:lvl1pPr>
          </a:lstStyle>
          <a:p>
            <a:r>
              <a:rPr lang="ru-RU" smtClean="0"/>
              <a:t>Образец заголовка</a:t>
            </a:r>
            <a:endParaRPr lang="en-US" dirty="0"/>
          </a:p>
        </p:txBody>
      </p:sp>
      <p:sp>
        <p:nvSpPr>
          <p:cNvPr id="12" name="Text Placeholder 11"/>
          <p:cNvSpPr>
            <a:spLocks noGrp="1"/>
          </p:cNvSpPr>
          <p:nvPr>
            <p:ph type="body" idx="3"/>
          </p:nvPr>
        </p:nvSpPr>
        <p:spPr>
          <a:xfrm>
            <a:off x="4648200" y="1371600"/>
            <a:ext cx="4040188" cy="838200"/>
          </a:xfrm>
          <a:solidFill>
            <a:schemeClr val="accent2">
              <a:alpha val="83000"/>
            </a:schemeClr>
          </a:solidFill>
          <a:ln w="25400" cap="rnd" cmpd="sng" algn="ctr">
            <a:noFill/>
            <a:prstDash val="solid"/>
          </a:ln>
          <a:effectLst/>
          <a:sp3d prstMaterial="flat"/>
        </p:spPr>
        <p:style>
          <a:lnRef idx="3">
            <a:schemeClr val="lt1"/>
          </a:lnRef>
          <a:fillRef idx="1">
            <a:schemeClr val="accent5"/>
          </a:fillRef>
          <a:effectRef idx="1">
            <a:schemeClr val="accent5"/>
          </a:effectRef>
          <a:fontRef idx="minor">
            <a:schemeClr val="lt1"/>
          </a:fontRef>
        </p:style>
        <p:txBody>
          <a:bodyPr lIns="182880" tIns="91440" bIns="91440" anchor="ctr">
            <a:noAutofit/>
          </a:bodyPr>
          <a:lstStyle>
            <a:lvl1pPr marL="0" indent="0" algn="l">
              <a:spcBef>
                <a:spcPts val="0"/>
              </a:spcBef>
              <a:buNone/>
              <a:defRPr sz="2400" b="0"/>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7" name="Date Placeholder 23"/>
          <p:cNvSpPr>
            <a:spLocks noGrp="1"/>
          </p:cNvSpPr>
          <p:nvPr>
            <p:ph type="dt" sz="half" idx="10"/>
          </p:nvPr>
        </p:nvSpPr>
        <p:spPr/>
        <p:txBody>
          <a:bodyPr/>
          <a:lstStyle>
            <a:lvl1pPr>
              <a:defRPr/>
            </a:lvl1pPr>
          </a:lstStyle>
          <a:p>
            <a:pPr>
              <a:defRPr/>
            </a:pPr>
            <a:endParaRPr lang="ru-RU"/>
          </a:p>
        </p:txBody>
      </p:sp>
      <p:sp>
        <p:nvSpPr>
          <p:cNvPr id="8" name="Footer Placeholder 9"/>
          <p:cNvSpPr>
            <a:spLocks noGrp="1"/>
          </p:cNvSpPr>
          <p:nvPr>
            <p:ph type="ftr" sz="quarter" idx="11"/>
          </p:nvPr>
        </p:nvSpPr>
        <p:spPr/>
        <p:txBody>
          <a:bodyPr/>
          <a:lstStyle>
            <a:lvl1pPr>
              <a:defRPr/>
            </a:lvl1pPr>
          </a:lstStyle>
          <a:p>
            <a:pPr>
              <a:defRPr/>
            </a:pPr>
            <a:endParaRPr lang="ru-RU"/>
          </a:p>
        </p:txBody>
      </p:sp>
      <p:sp>
        <p:nvSpPr>
          <p:cNvPr id="9" name="Slide Number Placeholder 21"/>
          <p:cNvSpPr>
            <a:spLocks noGrp="1"/>
          </p:cNvSpPr>
          <p:nvPr>
            <p:ph type="sldNum" sz="quarter" idx="12"/>
          </p:nvPr>
        </p:nvSpPr>
        <p:spPr/>
        <p:txBody>
          <a:bodyPr/>
          <a:lstStyle>
            <a:lvl1pPr>
              <a:defRPr/>
            </a:lvl1pPr>
          </a:lstStyle>
          <a:p>
            <a:pPr>
              <a:defRPr/>
            </a:pPr>
            <a:fld id="{18481EE8-C9CC-4A28-91F4-3C64511B7CE0}" type="slidenum">
              <a:rPr lang="ru-RU"/>
              <a:pPr>
                <a:defRPr/>
              </a:pPr>
              <a:t>‹#›</a:t>
            </a:fld>
            <a:endParaRPr lang="ru-RU"/>
          </a:p>
        </p:txBody>
      </p:sp>
    </p:spTree>
    <p:extLst>
      <p:ext uri="{BB962C8B-B14F-4D97-AF65-F5344CB8AC3E}">
        <p14:creationId xmlns:p14="http://schemas.microsoft.com/office/powerpoint/2010/main" val="509101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Rectangle 7"/>
          <p:cNvSpPr/>
          <p:nvPr/>
        </p:nvSpPr>
        <p:spPr>
          <a:xfrm>
            <a:off x="0" y="1301926"/>
            <a:ext cx="9144000" cy="45720"/>
          </a:xfrm>
          <a:prstGeom prst="rect">
            <a:avLst/>
          </a:prstGeom>
          <a:solidFill>
            <a:schemeClr val="accent1"/>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p:txBody>
          <a:bodyPr/>
          <a:lstStyle/>
          <a:p>
            <a:r>
              <a:rPr lang="ru-RU" smtClean="0"/>
              <a:t>Образец заголовка</a:t>
            </a:r>
            <a:endParaRPr lang="en-US" dirty="0"/>
          </a:p>
        </p:txBody>
      </p:sp>
      <p:sp>
        <p:nvSpPr>
          <p:cNvPr id="4" name="Date Placeholder 2"/>
          <p:cNvSpPr>
            <a:spLocks noGrp="1"/>
          </p:cNvSpPr>
          <p:nvPr>
            <p:ph type="dt" sz="half" idx="10"/>
          </p:nvPr>
        </p:nvSpPr>
        <p:spPr/>
        <p:txBody>
          <a:bodyPr/>
          <a:lstStyle>
            <a:lvl1pPr>
              <a:defRPr/>
            </a:lvl1pPr>
          </a:lstStyle>
          <a:p>
            <a:pPr>
              <a:defRPr/>
            </a:pPr>
            <a:endParaRPr lang="ru-RU"/>
          </a:p>
        </p:txBody>
      </p:sp>
      <p:sp>
        <p:nvSpPr>
          <p:cNvPr id="5" name="Footer Placeholder 3"/>
          <p:cNvSpPr>
            <a:spLocks noGrp="1"/>
          </p:cNvSpPr>
          <p:nvPr>
            <p:ph type="ftr" sz="quarter" idx="11"/>
          </p:nvPr>
        </p:nvSpPr>
        <p:spPr/>
        <p:txBody>
          <a:bodyPr/>
          <a:lstStyle>
            <a:lvl1pPr>
              <a:defRPr/>
            </a:lvl1pPr>
          </a:lstStyle>
          <a:p>
            <a:pPr>
              <a:defRPr/>
            </a:pPr>
            <a:endParaRPr lang="ru-RU"/>
          </a:p>
        </p:txBody>
      </p:sp>
      <p:sp>
        <p:nvSpPr>
          <p:cNvPr id="6" name="Slide Number Placeholder 4"/>
          <p:cNvSpPr>
            <a:spLocks noGrp="1"/>
          </p:cNvSpPr>
          <p:nvPr>
            <p:ph type="sldNum" sz="quarter" idx="12"/>
          </p:nvPr>
        </p:nvSpPr>
        <p:spPr/>
        <p:txBody>
          <a:bodyPr/>
          <a:lstStyle>
            <a:lvl1pPr>
              <a:defRPr/>
            </a:lvl1pPr>
          </a:lstStyle>
          <a:p>
            <a:pPr>
              <a:defRPr/>
            </a:pPr>
            <a:fld id="{DC8C5A2E-CA14-40B3-B781-CA3FD41493DD}" type="slidenum">
              <a:rPr lang="ru-RU"/>
              <a:pPr>
                <a:defRPr/>
              </a:pPr>
              <a:t>‹#›</a:t>
            </a:fld>
            <a:endParaRPr lang="ru-RU"/>
          </a:p>
        </p:txBody>
      </p:sp>
    </p:spTree>
    <p:extLst>
      <p:ext uri="{BB962C8B-B14F-4D97-AF65-F5344CB8AC3E}">
        <p14:creationId xmlns:p14="http://schemas.microsoft.com/office/powerpoint/2010/main" val="820879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endParaRPr lang="ru-RU"/>
          </a:p>
        </p:txBody>
      </p:sp>
      <p:sp>
        <p:nvSpPr>
          <p:cNvPr id="3" name="Footer Placeholder 9"/>
          <p:cNvSpPr>
            <a:spLocks noGrp="1"/>
          </p:cNvSpPr>
          <p:nvPr>
            <p:ph type="ftr" sz="quarter" idx="11"/>
          </p:nvPr>
        </p:nvSpPr>
        <p:spPr/>
        <p:txBody>
          <a:bodyPr/>
          <a:lstStyle>
            <a:lvl1pPr>
              <a:defRPr/>
            </a:lvl1pPr>
          </a:lstStyle>
          <a:p>
            <a:pPr>
              <a:defRPr/>
            </a:pPr>
            <a:endParaRPr lang="ru-RU"/>
          </a:p>
        </p:txBody>
      </p:sp>
      <p:sp>
        <p:nvSpPr>
          <p:cNvPr id="4" name="Slide Number Placeholder 21"/>
          <p:cNvSpPr>
            <a:spLocks noGrp="1"/>
          </p:cNvSpPr>
          <p:nvPr>
            <p:ph type="sldNum" sz="quarter" idx="12"/>
          </p:nvPr>
        </p:nvSpPr>
        <p:spPr/>
        <p:txBody>
          <a:bodyPr/>
          <a:lstStyle>
            <a:lvl1pPr>
              <a:defRPr/>
            </a:lvl1pPr>
          </a:lstStyle>
          <a:p>
            <a:pPr>
              <a:defRPr/>
            </a:pPr>
            <a:fld id="{5EB265BD-43DB-4C0C-8CC5-A7D80C25B925}" type="slidenum">
              <a:rPr lang="ru-RU"/>
              <a:pPr>
                <a:defRPr/>
              </a:pPr>
              <a:t>‹#›</a:t>
            </a:fld>
            <a:endParaRPr lang="ru-RU"/>
          </a:p>
        </p:txBody>
      </p:sp>
    </p:spTree>
    <p:extLst>
      <p:ext uri="{BB962C8B-B14F-4D97-AF65-F5344CB8AC3E}">
        <p14:creationId xmlns:p14="http://schemas.microsoft.com/office/powerpoint/2010/main" val="9690447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5" name="Rectangle 7"/>
          <p:cNvSpPr/>
          <p:nvPr/>
        </p:nvSpPr>
        <p:spPr>
          <a:xfrm>
            <a:off x="0" y="0"/>
            <a:ext cx="2590800" cy="6858000"/>
          </a:xfrm>
          <a:prstGeom prst="rect">
            <a:avLst/>
          </a:prstGeom>
          <a:solidFill>
            <a:schemeClr val="accent1"/>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Oval 16"/>
          <p:cNvSpPr/>
          <p:nvPr/>
        </p:nvSpPr>
        <p:spPr>
          <a:xfrm>
            <a:off x="1563892" y="4337173"/>
            <a:ext cx="1026908" cy="1026906"/>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17"/>
          <p:cNvSpPr/>
          <p:nvPr/>
        </p:nvSpPr>
        <p:spPr>
          <a:xfrm>
            <a:off x="0" y="381000"/>
            <a:ext cx="2133600" cy="2388889"/>
          </a:xfrm>
          <a:prstGeom prst="rect">
            <a:avLst/>
          </a:prstGeom>
          <a:solidFill>
            <a:schemeClr val="accent1">
              <a:tint val="90000"/>
              <a:satMod val="200000"/>
              <a:alpha val="7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Rectangle 18"/>
          <p:cNvSpPr/>
          <p:nvPr/>
        </p:nvSpPr>
        <p:spPr>
          <a:xfrm>
            <a:off x="1447800" y="0"/>
            <a:ext cx="1175303" cy="633656"/>
          </a:xfrm>
          <a:prstGeom prst="rect">
            <a:avLst/>
          </a:prstGeom>
          <a:solidFill>
            <a:schemeClr val="accent1">
              <a:tint val="60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9" name="Oval 19"/>
          <p:cNvSpPr/>
          <p:nvPr/>
        </p:nvSpPr>
        <p:spPr>
          <a:xfrm>
            <a:off x="59403" y="0"/>
            <a:ext cx="2302797" cy="2378511"/>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defRPr/>
            </a:pPr>
            <a:endParaRPr lang="en-US" dirty="0"/>
          </a:p>
        </p:txBody>
      </p:sp>
      <p:sp>
        <p:nvSpPr>
          <p:cNvPr id="10" name="Oval 20"/>
          <p:cNvSpPr/>
          <p:nvPr/>
        </p:nvSpPr>
        <p:spPr>
          <a:xfrm>
            <a:off x="0" y="3276600"/>
            <a:ext cx="891076" cy="886968"/>
          </a:xfrm>
          <a:prstGeom prst="ellipse">
            <a:avLst/>
          </a:prstGeom>
          <a:solidFill>
            <a:schemeClr val="tx2">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Oval 21"/>
          <p:cNvSpPr/>
          <p:nvPr/>
        </p:nvSpPr>
        <p:spPr>
          <a:xfrm>
            <a:off x="793097" y="1721630"/>
            <a:ext cx="1402570" cy="140257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Oval 22"/>
          <p:cNvSpPr/>
          <p:nvPr/>
        </p:nvSpPr>
        <p:spPr>
          <a:xfrm>
            <a:off x="609600" y="4038600"/>
            <a:ext cx="1554480" cy="1554480"/>
          </a:xfrm>
          <a:prstGeom prst="ellipse">
            <a:avLst/>
          </a:prstGeom>
          <a:solidFill>
            <a:schemeClr val="tx2">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defRPr/>
            </a:pPr>
            <a:endParaRPr lang="en-US" dirty="0"/>
          </a:p>
        </p:txBody>
      </p:sp>
      <p:sp>
        <p:nvSpPr>
          <p:cNvPr id="13" name="Oval 25"/>
          <p:cNvSpPr/>
          <p:nvPr/>
        </p:nvSpPr>
        <p:spPr>
          <a:xfrm>
            <a:off x="152400" y="2362200"/>
            <a:ext cx="457200" cy="45720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Oval 23"/>
          <p:cNvSpPr/>
          <p:nvPr/>
        </p:nvSpPr>
        <p:spPr>
          <a:xfrm>
            <a:off x="1752600" y="381000"/>
            <a:ext cx="457200" cy="457200"/>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Oval 24"/>
          <p:cNvSpPr/>
          <p:nvPr/>
        </p:nvSpPr>
        <p:spPr>
          <a:xfrm>
            <a:off x="579120" y="2514600"/>
            <a:ext cx="2011680" cy="2011680"/>
          </a:xfrm>
          <a:prstGeom prst="ellipse">
            <a:avLst/>
          </a:prstGeom>
          <a:solidFill>
            <a:schemeClr val="bg2">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Rectangle 29"/>
          <p:cNvSpPr/>
          <p:nvPr/>
        </p:nvSpPr>
        <p:spPr>
          <a:xfrm>
            <a:off x="0" y="5715000"/>
            <a:ext cx="1600200" cy="1143000"/>
          </a:xfrm>
          <a:prstGeom prst="rect">
            <a:avLst/>
          </a:prstGeom>
          <a:solidFill>
            <a:schemeClr val="accent1">
              <a:shade val="75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26"/>
          <p:cNvSpPr/>
          <p:nvPr/>
        </p:nvSpPr>
        <p:spPr>
          <a:xfrm>
            <a:off x="1323393" y="5875179"/>
            <a:ext cx="731520" cy="73152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27"/>
          <p:cNvSpPr/>
          <p:nvPr/>
        </p:nvSpPr>
        <p:spPr>
          <a:xfrm>
            <a:off x="30970" y="5212570"/>
            <a:ext cx="1645430" cy="164543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9" name="Content Placeholder 28"/>
          <p:cNvSpPr>
            <a:spLocks noGrp="1"/>
          </p:cNvSpPr>
          <p:nvPr>
            <p:ph sz="quarter" idx="1"/>
          </p:nvPr>
        </p:nvSpPr>
        <p:spPr>
          <a:xfrm>
            <a:off x="2743200" y="228600"/>
            <a:ext cx="6248400" cy="5867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3" name="Text Placeholder 2"/>
          <p:cNvSpPr>
            <a:spLocks noGrp="1"/>
          </p:cNvSpPr>
          <p:nvPr>
            <p:ph type="body" idx="2"/>
          </p:nvPr>
        </p:nvSpPr>
        <p:spPr>
          <a:xfrm>
            <a:off x="301752" y="1600200"/>
            <a:ext cx="2057400" cy="3733800"/>
          </a:xfrm>
        </p:spPr>
        <p:txBody>
          <a:bodyPr/>
          <a:lstStyle>
            <a:lvl1pPr marL="0" indent="0">
              <a:lnSpc>
                <a:spcPts val="2400"/>
              </a:lnSpc>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31" name="Title 30"/>
          <p:cNvSpPr>
            <a:spLocks noGrp="1"/>
          </p:cNvSpPr>
          <p:nvPr>
            <p:ph type="title"/>
          </p:nvPr>
        </p:nvSpPr>
        <p:spPr>
          <a:xfrm>
            <a:off x="301752" y="384048"/>
            <a:ext cx="2057400" cy="1143000"/>
          </a:xfrm>
        </p:spPr>
        <p:txBody>
          <a:bodyPr lIns="91440" tIns="91440"/>
          <a:lstStyle>
            <a:lvl1pPr algn="l">
              <a:buNone/>
              <a:defRPr sz="1800" b="1" spc="-50" baseline="0">
                <a:solidFill>
                  <a:srgbClr val="FFFFFF"/>
                </a:solidFill>
                <a:latin typeface="+mn-lt"/>
                <a:ea typeface="+mn-lt"/>
                <a:cs typeface="+mn-lt"/>
              </a:defRPr>
            </a:lvl1pPr>
          </a:lstStyle>
          <a:p>
            <a:r>
              <a:rPr lang="ru-RU" smtClean="0"/>
              <a:t>Образец заголовка</a:t>
            </a:r>
            <a:endParaRPr lang="en-US" dirty="0"/>
          </a:p>
        </p:txBody>
      </p:sp>
      <p:sp>
        <p:nvSpPr>
          <p:cNvPr id="19" name="Date Placeholder 4"/>
          <p:cNvSpPr>
            <a:spLocks noGrp="1"/>
          </p:cNvSpPr>
          <p:nvPr>
            <p:ph type="dt" sz="half" idx="10"/>
          </p:nvPr>
        </p:nvSpPr>
        <p:spPr/>
        <p:txBody>
          <a:bodyPr/>
          <a:lstStyle>
            <a:lvl1pPr>
              <a:defRPr/>
            </a:lvl1pPr>
          </a:lstStyle>
          <a:p>
            <a:pPr>
              <a:defRPr/>
            </a:pPr>
            <a:endParaRPr lang="ru-RU"/>
          </a:p>
        </p:txBody>
      </p:sp>
      <p:sp>
        <p:nvSpPr>
          <p:cNvPr id="20" name="Footer Placeholder 5"/>
          <p:cNvSpPr>
            <a:spLocks noGrp="1"/>
          </p:cNvSpPr>
          <p:nvPr>
            <p:ph type="ftr" sz="quarter" idx="11"/>
          </p:nvPr>
        </p:nvSpPr>
        <p:spPr>
          <a:xfrm>
            <a:off x="2286000" y="6357938"/>
            <a:ext cx="3429000" cy="382587"/>
          </a:xfrm>
        </p:spPr>
        <p:txBody>
          <a:bodyPr/>
          <a:lstStyle>
            <a:lvl1pPr>
              <a:defRPr/>
            </a:lvl1pPr>
          </a:lstStyle>
          <a:p>
            <a:pPr>
              <a:defRPr/>
            </a:pPr>
            <a:endParaRPr lang="ru-RU"/>
          </a:p>
        </p:txBody>
      </p:sp>
      <p:sp>
        <p:nvSpPr>
          <p:cNvPr id="21" name="Slide Number Placeholder 6"/>
          <p:cNvSpPr>
            <a:spLocks noGrp="1"/>
          </p:cNvSpPr>
          <p:nvPr>
            <p:ph type="sldNum" sz="quarter" idx="12"/>
          </p:nvPr>
        </p:nvSpPr>
        <p:spPr>
          <a:xfrm>
            <a:off x="155575" y="6318250"/>
            <a:ext cx="1189038" cy="457200"/>
          </a:xfrm>
        </p:spPr>
        <p:txBody>
          <a:bodyPr/>
          <a:lstStyle>
            <a:lvl1pPr>
              <a:defRPr smtClean="0">
                <a:solidFill>
                  <a:srgbClr val="FFFFFF"/>
                </a:solidFill>
              </a:defRPr>
            </a:lvl1pPr>
          </a:lstStyle>
          <a:p>
            <a:pPr>
              <a:defRPr/>
            </a:pPr>
            <a:fld id="{FAEB3E66-8C2E-47B0-B474-DA48F98E4BD4}" type="slidenum">
              <a:rPr lang="ru-RU"/>
              <a:pPr>
                <a:defRPr/>
              </a:pPr>
              <a:t>‹#›</a:t>
            </a:fld>
            <a:endParaRPr lang="ru-RU"/>
          </a:p>
        </p:txBody>
      </p:sp>
    </p:spTree>
    <p:extLst>
      <p:ext uri="{BB962C8B-B14F-4D97-AF65-F5344CB8AC3E}">
        <p14:creationId xmlns:p14="http://schemas.microsoft.com/office/powerpoint/2010/main" val="332777583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9"/>
          <p:cNvSpPr>
            <a:spLocks noGrp="1" noChangeArrowheads="1"/>
          </p:cNvSpPr>
          <p:nvPr>
            <p:ph type="dt" sz="half" idx="10"/>
          </p:nvPr>
        </p:nvSpPr>
        <p:spPr>
          <a:ln/>
        </p:spPr>
        <p:txBody>
          <a:bodyPr/>
          <a:lstStyle>
            <a:lvl1pPr>
              <a:defRPr/>
            </a:lvl1pPr>
          </a:lstStyle>
          <a:p>
            <a:pPr>
              <a:defRPr/>
            </a:pPr>
            <a:endParaRPr lang="ru-RU"/>
          </a:p>
        </p:txBody>
      </p:sp>
      <p:sp>
        <p:nvSpPr>
          <p:cNvPr id="5" name="Rectangle 10"/>
          <p:cNvSpPr>
            <a:spLocks noGrp="1" noChangeArrowheads="1"/>
          </p:cNvSpPr>
          <p:nvPr>
            <p:ph type="ftr" sz="quarter" idx="11"/>
          </p:nvPr>
        </p:nvSpPr>
        <p:spPr>
          <a:ln/>
        </p:spPr>
        <p:txBody>
          <a:bodyPr/>
          <a:lstStyle>
            <a:lvl1pPr>
              <a:defRPr/>
            </a:lvl1pPr>
          </a:lstStyle>
          <a:p>
            <a:pPr>
              <a:defRPr/>
            </a:pPr>
            <a:endParaRPr lang="ru-RU"/>
          </a:p>
        </p:txBody>
      </p:sp>
      <p:sp>
        <p:nvSpPr>
          <p:cNvPr id="6" name="Rectangle 11"/>
          <p:cNvSpPr>
            <a:spLocks noGrp="1" noChangeArrowheads="1"/>
          </p:cNvSpPr>
          <p:nvPr>
            <p:ph type="sldNum" sz="quarter" idx="12"/>
          </p:nvPr>
        </p:nvSpPr>
        <p:spPr>
          <a:ln/>
        </p:spPr>
        <p:txBody>
          <a:bodyPr/>
          <a:lstStyle>
            <a:lvl1pPr>
              <a:defRPr/>
            </a:lvl1pPr>
          </a:lstStyle>
          <a:p>
            <a:pPr>
              <a:defRPr/>
            </a:pPr>
            <a:fld id="{96B52EE9-586A-486A-ACA8-38A5CF8CE269}" type="slidenum">
              <a:rPr lang="ru-RU"/>
              <a:pPr>
                <a:defRPr/>
              </a:pPr>
              <a:t>‹#›</a:t>
            </a:fld>
            <a:endParaRPr lang="ru-RU"/>
          </a:p>
        </p:txBody>
      </p:sp>
    </p:spTree>
    <p:extLst>
      <p:ext uri="{BB962C8B-B14F-4D97-AF65-F5344CB8AC3E}">
        <p14:creationId xmlns:p14="http://schemas.microsoft.com/office/powerpoint/2010/main" val="2526897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5" name="Rectangle 24"/>
          <p:cNvSpPr/>
          <p:nvPr/>
        </p:nvSpPr>
        <p:spPr>
          <a:xfrm>
            <a:off x="0" y="0"/>
            <a:ext cx="2590800" cy="6858000"/>
          </a:xfrm>
          <a:prstGeom prst="rect">
            <a:avLst/>
          </a:prstGeom>
          <a:solidFill>
            <a:schemeClr val="accent1"/>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Oval 25"/>
          <p:cNvSpPr/>
          <p:nvPr/>
        </p:nvSpPr>
        <p:spPr>
          <a:xfrm>
            <a:off x="1563892" y="4337173"/>
            <a:ext cx="1026908" cy="1026906"/>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26"/>
          <p:cNvSpPr/>
          <p:nvPr/>
        </p:nvSpPr>
        <p:spPr>
          <a:xfrm>
            <a:off x="0" y="381000"/>
            <a:ext cx="2133600" cy="2388889"/>
          </a:xfrm>
          <a:prstGeom prst="rect">
            <a:avLst/>
          </a:prstGeom>
          <a:solidFill>
            <a:schemeClr val="accent1">
              <a:tint val="90000"/>
              <a:satMod val="200000"/>
              <a:alpha val="7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Rectangle 27"/>
          <p:cNvSpPr/>
          <p:nvPr/>
        </p:nvSpPr>
        <p:spPr>
          <a:xfrm>
            <a:off x="1447800" y="0"/>
            <a:ext cx="1175303" cy="633656"/>
          </a:xfrm>
          <a:prstGeom prst="rect">
            <a:avLst/>
          </a:prstGeom>
          <a:solidFill>
            <a:schemeClr val="accent1">
              <a:tint val="60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9" name="Oval 28"/>
          <p:cNvSpPr/>
          <p:nvPr/>
        </p:nvSpPr>
        <p:spPr>
          <a:xfrm>
            <a:off x="59403" y="0"/>
            <a:ext cx="2302797" cy="2378511"/>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defRPr/>
            </a:pPr>
            <a:endParaRPr lang="en-US" dirty="0"/>
          </a:p>
        </p:txBody>
      </p:sp>
      <p:sp>
        <p:nvSpPr>
          <p:cNvPr id="10" name="Oval 29"/>
          <p:cNvSpPr/>
          <p:nvPr/>
        </p:nvSpPr>
        <p:spPr>
          <a:xfrm>
            <a:off x="0" y="3276600"/>
            <a:ext cx="891076" cy="886968"/>
          </a:xfrm>
          <a:prstGeom prst="ellipse">
            <a:avLst/>
          </a:prstGeom>
          <a:solidFill>
            <a:schemeClr val="tx2">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Oval 30"/>
          <p:cNvSpPr/>
          <p:nvPr/>
        </p:nvSpPr>
        <p:spPr>
          <a:xfrm>
            <a:off x="793097" y="1721630"/>
            <a:ext cx="1402570" cy="140257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Oval 31"/>
          <p:cNvSpPr/>
          <p:nvPr/>
        </p:nvSpPr>
        <p:spPr>
          <a:xfrm>
            <a:off x="609600" y="4038600"/>
            <a:ext cx="1554480" cy="1554480"/>
          </a:xfrm>
          <a:prstGeom prst="ellipse">
            <a:avLst/>
          </a:prstGeom>
          <a:solidFill>
            <a:schemeClr val="tx2">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defRPr/>
            </a:pPr>
            <a:endParaRPr lang="en-US" dirty="0"/>
          </a:p>
        </p:txBody>
      </p:sp>
      <p:sp>
        <p:nvSpPr>
          <p:cNvPr id="13" name="Oval 33"/>
          <p:cNvSpPr/>
          <p:nvPr/>
        </p:nvSpPr>
        <p:spPr>
          <a:xfrm>
            <a:off x="1752600" y="381000"/>
            <a:ext cx="457200" cy="457200"/>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Oval 34"/>
          <p:cNvSpPr/>
          <p:nvPr/>
        </p:nvSpPr>
        <p:spPr>
          <a:xfrm>
            <a:off x="579120" y="2514600"/>
            <a:ext cx="2011680" cy="2011680"/>
          </a:xfrm>
          <a:prstGeom prst="ellipse">
            <a:avLst/>
          </a:prstGeom>
          <a:solidFill>
            <a:schemeClr val="bg2">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Rectangle 35"/>
          <p:cNvSpPr/>
          <p:nvPr/>
        </p:nvSpPr>
        <p:spPr>
          <a:xfrm>
            <a:off x="0" y="5715000"/>
            <a:ext cx="1600200" cy="1143000"/>
          </a:xfrm>
          <a:prstGeom prst="rect">
            <a:avLst/>
          </a:prstGeom>
          <a:solidFill>
            <a:schemeClr val="accent1">
              <a:shade val="75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Oval 36"/>
          <p:cNvSpPr/>
          <p:nvPr/>
        </p:nvSpPr>
        <p:spPr>
          <a:xfrm>
            <a:off x="1323393" y="5875179"/>
            <a:ext cx="731520" cy="73152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37"/>
          <p:cNvSpPr/>
          <p:nvPr/>
        </p:nvSpPr>
        <p:spPr>
          <a:xfrm>
            <a:off x="30970" y="5212570"/>
            <a:ext cx="1645430" cy="164543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8" name="Oval 20"/>
          <p:cNvSpPr/>
          <p:nvPr/>
        </p:nvSpPr>
        <p:spPr>
          <a:xfrm>
            <a:off x="152400" y="2362200"/>
            <a:ext cx="457200" cy="45720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304800" y="381000"/>
            <a:ext cx="2057400" cy="1143000"/>
          </a:xfrm>
        </p:spPr>
        <p:txBody>
          <a:bodyPr lIns="91440" tIns="91440"/>
          <a:lstStyle>
            <a:lvl1pPr algn="l">
              <a:buNone/>
              <a:defRPr sz="1800" b="1" spc="-50" baseline="0">
                <a:solidFill>
                  <a:srgbClr val="FFFFFF"/>
                </a:solidFill>
                <a:latin typeface="+mn-lt"/>
                <a:ea typeface="+mn-lt"/>
                <a:cs typeface="+mn-lt"/>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2590800" y="0"/>
            <a:ext cx="6553200" cy="5943600"/>
          </a:xfrm>
          <a:solidFill>
            <a:schemeClr val="bg2"/>
          </a:solidFill>
        </p:spPr>
        <p:txBody>
          <a:bodyPr>
            <a:normAutofit/>
          </a:bodyPr>
          <a:lstStyle>
            <a:lvl1pPr>
              <a:buNone/>
              <a:defRPr sz="3200"/>
            </a:lvl1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304800" y="1600200"/>
            <a:ext cx="2057400" cy="4267200"/>
          </a:xfrm>
        </p:spPr>
        <p:txBody>
          <a:bodyPr/>
          <a:lstStyle>
            <a:lvl1pPr marL="0" indent="0">
              <a:lnSpc>
                <a:spcPts val="2400"/>
              </a:lnSpc>
              <a:spcAft>
                <a:spcPts val="1000"/>
              </a:spcAft>
              <a:buFontTx/>
              <a:buNone/>
              <a:defRPr sz="1600" b="0">
                <a:solidFill>
                  <a:srgbClr val="FFFFFF"/>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19" name="Date Placeholder 4"/>
          <p:cNvSpPr>
            <a:spLocks noGrp="1"/>
          </p:cNvSpPr>
          <p:nvPr>
            <p:ph type="dt" sz="half" idx="10"/>
          </p:nvPr>
        </p:nvSpPr>
        <p:spPr/>
        <p:txBody>
          <a:bodyPr/>
          <a:lstStyle>
            <a:lvl1pPr>
              <a:defRPr/>
            </a:lvl1pPr>
          </a:lstStyle>
          <a:p>
            <a:pPr>
              <a:defRPr/>
            </a:pPr>
            <a:endParaRPr lang="ru-RU"/>
          </a:p>
        </p:txBody>
      </p:sp>
      <p:sp>
        <p:nvSpPr>
          <p:cNvPr id="20" name="Footer Placeholder 5"/>
          <p:cNvSpPr>
            <a:spLocks noGrp="1"/>
          </p:cNvSpPr>
          <p:nvPr>
            <p:ph type="ftr" sz="quarter" idx="11"/>
          </p:nvPr>
        </p:nvSpPr>
        <p:spPr/>
        <p:txBody>
          <a:bodyPr/>
          <a:lstStyle>
            <a:lvl1pPr>
              <a:defRPr/>
            </a:lvl1pPr>
          </a:lstStyle>
          <a:p>
            <a:pPr>
              <a:defRPr/>
            </a:pPr>
            <a:endParaRPr lang="ru-RU"/>
          </a:p>
        </p:txBody>
      </p:sp>
      <p:sp>
        <p:nvSpPr>
          <p:cNvPr id="21" name="Slide Number Placeholder 6"/>
          <p:cNvSpPr>
            <a:spLocks noGrp="1"/>
          </p:cNvSpPr>
          <p:nvPr>
            <p:ph type="sldNum" sz="quarter" idx="12"/>
          </p:nvPr>
        </p:nvSpPr>
        <p:spPr>
          <a:xfrm>
            <a:off x="155575" y="6318250"/>
            <a:ext cx="1189038" cy="457200"/>
          </a:xfrm>
        </p:spPr>
        <p:txBody>
          <a:bodyPr/>
          <a:lstStyle>
            <a:lvl1pPr>
              <a:defRPr smtClean="0">
                <a:solidFill>
                  <a:srgbClr val="FFFFFF"/>
                </a:solidFill>
              </a:defRPr>
            </a:lvl1pPr>
          </a:lstStyle>
          <a:p>
            <a:pPr>
              <a:defRPr/>
            </a:pPr>
            <a:fld id="{EE22F32D-B4A1-4F8F-9370-F0A4BF13E33F}" type="slidenum">
              <a:rPr lang="ru-RU"/>
              <a:pPr>
                <a:defRPr/>
              </a:pPr>
              <a:t>‹#›</a:t>
            </a:fld>
            <a:endParaRPr lang="ru-RU"/>
          </a:p>
        </p:txBody>
      </p:sp>
    </p:spTree>
    <p:extLst>
      <p:ext uri="{BB962C8B-B14F-4D97-AF65-F5344CB8AC3E}">
        <p14:creationId xmlns:p14="http://schemas.microsoft.com/office/powerpoint/2010/main" val="151574997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23"/>
          <p:cNvSpPr>
            <a:spLocks noGrp="1"/>
          </p:cNvSpPr>
          <p:nvPr>
            <p:ph type="dt" sz="half" idx="10"/>
          </p:nvPr>
        </p:nvSpPr>
        <p:spPr/>
        <p:txBody>
          <a:bodyPr/>
          <a:lstStyle>
            <a:lvl1pPr>
              <a:defRPr/>
            </a:lvl1pPr>
          </a:lstStyle>
          <a:p>
            <a:pPr>
              <a:defRPr/>
            </a:pPr>
            <a:endParaRPr lang="ru-RU"/>
          </a:p>
        </p:txBody>
      </p:sp>
      <p:sp>
        <p:nvSpPr>
          <p:cNvPr id="5" name="Footer Placeholder 9"/>
          <p:cNvSpPr>
            <a:spLocks noGrp="1"/>
          </p:cNvSpPr>
          <p:nvPr>
            <p:ph type="ftr" sz="quarter" idx="11"/>
          </p:nvPr>
        </p:nvSpPr>
        <p:spPr/>
        <p:txBody>
          <a:bodyPr/>
          <a:lstStyle>
            <a:lvl1pPr>
              <a:defRPr/>
            </a:lvl1pPr>
          </a:lstStyle>
          <a:p>
            <a:pPr>
              <a:defRPr/>
            </a:pPr>
            <a:endParaRPr lang="ru-RU"/>
          </a:p>
        </p:txBody>
      </p:sp>
      <p:sp>
        <p:nvSpPr>
          <p:cNvPr id="6" name="Slide Number Placeholder 21"/>
          <p:cNvSpPr>
            <a:spLocks noGrp="1"/>
          </p:cNvSpPr>
          <p:nvPr>
            <p:ph type="sldNum" sz="quarter" idx="12"/>
          </p:nvPr>
        </p:nvSpPr>
        <p:spPr/>
        <p:txBody>
          <a:bodyPr/>
          <a:lstStyle>
            <a:lvl1pPr>
              <a:defRPr/>
            </a:lvl1pPr>
          </a:lstStyle>
          <a:p>
            <a:pPr>
              <a:defRPr/>
            </a:pPr>
            <a:fld id="{4BEB4620-4BB1-4B8D-B428-A75354BF29B3}" type="slidenum">
              <a:rPr lang="ru-RU"/>
              <a:pPr>
                <a:defRPr/>
              </a:pPr>
              <a:t>‹#›</a:t>
            </a:fld>
            <a:endParaRPr lang="ru-RU"/>
          </a:p>
        </p:txBody>
      </p:sp>
    </p:spTree>
    <p:extLst>
      <p:ext uri="{BB962C8B-B14F-4D97-AF65-F5344CB8AC3E}">
        <p14:creationId xmlns:p14="http://schemas.microsoft.com/office/powerpoint/2010/main" val="3810911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23"/>
          <p:cNvSpPr>
            <a:spLocks noGrp="1"/>
          </p:cNvSpPr>
          <p:nvPr>
            <p:ph type="dt" sz="half" idx="10"/>
          </p:nvPr>
        </p:nvSpPr>
        <p:spPr/>
        <p:txBody>
          <a:bodyPr/>
          <a:lstStyle>
            <a:lvl1pPr>
              <a:defRPr/>
            </a:lvl1pPr>
          </a:lstStyle>
          <a:p>
            <a:pPr>
              <a:defRPr/>
            </a:pPr>
            <a:endParaRPr lang="ru-RU"/>
          </a:p>
        </p:txBody>
      </p:sp>
      <p:sp>
        <p:nvSpPr>
          <p:cNvPr id="5" name="Footer Placeholder 9"/>
          <p:cNvSpPr>
            <a:spLocks noGrp="1"/>
          </p:cNvSpPr>
          <p:nvPr>
            <p:ph type="ftr" sz="quarter" idx="11"/>
          </p:nvPr>
        </p:nvSpPr>
        <p:spPr/>
        <p:txBody>
          <a:bodyPr/>
          <a:lstStyle>
            <a:lvl1pPr>
              <a:defRPr/>
            </a:lvl1pPr>
          </a:lstStyle>
          <a:p>
            <a:pPr>
              <a:defRPr/>
            </a:pPr>
            <a:endParaRPr lang="ru-RU"/>
          </a:p>
        </p:txBody>
      </p:sp>
      <p:sp>
        <p:nvSpPr>
          <p:cNvPr id="6" name="Slide Number Placeholder 21"/>
          <p:cNvSpPr>
            <a:spLocks noGrp="1"/>
          </p:cNvSpPr>
          <p:nvPr>
            <p:ph type="sldNum" sz="quarter" idx="12"/>
          </p:nvPr>
        </p:nvSpPr>
        <p:spPr/>
        <p:txBody>
          <a:bodyPr/>
          <a:lstStyle>
            <a:lvl1pPr>
              <a:defRPr/>
            </a:lvl1pPr>
          </a:lstStyle>
          <a:p>
            <a:pPr>
              <a:defRPr/>
            </a:pPr>
            <a:fld id="{73A6DDA5-DF5E-48DD-8349-B4BEC32EF600}" type="slidenum">
              <a:rPr lang="ru-RU"/>
              <a:pPr>
                <a:defRPr/>
              </a:pPr>
              <a:t>‹#›</a:t>
            </a:fld>
            <a:endParaRPr lang="ru-RU"/>
          </a:p>
        </p:txBody>
      </p:sp>
    </p:spTree>
    <p:extLst>
      <p:ext uri="{BB962C8B-B14F-4D97-AF65-F5344CB8AC3E}">
        <p14:creationId xmlns:p14="http://schemas.microsoft.com/office/powerpoint/2010/main" val="29495310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TextBox 3"/>
          <p:cNvSpPr txBox="1"/>
          <p:nvPr/>
        </p:nvSpPr>
        <p:spPr>
          <a:xfrm>
            <a:off x="1828800" y="3159125"/>
            <a:ext cx="457200" cy="1035050"/>
          </a:xfrm>
          <a:prstGeom prst="rect">
            <a:avLst/>
          </a:prstGeom>
          <a:noFill/>
        </p:spPr>
        <p:txBody>
          <a:bodyPr lIns="0" tIns="9144" rIns="0" bIns="9144" anchor="ctr">
            <a:spAutoFit/>
          </a:bodyPr>
          <a:lstStyle/>
          <a:p>
            <a:pPr>
              <a:defRPr/>
            </a:pPr>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5" name="Date Placeholder 14"/>
          <p:cNvSpPr>
            <a:spLocks noGrp="1"/>
          </p:cNvSpPr>
          <p:nvPr>
            <p:ph type="dt" sz="half" idx="10"/>
          </p:nvPr>
        </p:nvSpPr>
        <p:spPr/>
        <p:txBody>
          <a:bodyPr/>
          <a:lstStyle>
            <a:lvl1pPr>
              <a:defRPr/>
            </a:lvl1pPr>
          </a:lstStyle>
          <a:p>
            <a:pPr>
              <a:defRPr/>
            </a:pPr>
            <a:endParaRPr lang="ru-RU"/>
          </a:p>
        </p:txBody>
      </p:sp>
      <p:sp>
        <p:nvSpPr>
          <p:cNvPr id="6" name="Slide Number Placeholder 15"/>
          <p:cNvSpPr>
            <a:spLocks noGrp="1"/>
          </p:cNvSpPr>
          <p:nvPr>
            <p:ph type="sldNum" sz="quarter" idx="11"/>
          </p:nvPr>
        </p:nvSpPr>
        <p:spPr/>
        <p:txBody>
          <a:bodyPr/>
          <a:lstStyle>
            <a:lvl1pPr>
              <a:defRPr/>
            </a:lvl1pPr>
          </a:lstStyle>
          <a:p>
            <a:pPr>
              <a:defRPr/>
            </a:pPr>
            <a:fld id="{685013F3-A81A-4F30-895E-4FD34D1751D2}" type="slidenum">
              <a:rPr lang="ru-RU"/>
              <a:pPr>
                <a:defRPr/>
              </a:pPr>
              <a:t>‹#›</a:t>
            </a:fld>
            <a:endParaRPr lang="ru-RU"/>
          </a:p>
        </p:txBody>
      </p:sp>
      <p:sp>
        <p:nvSpPr>
          <p:cNvPr id="7" name="Footer Placeholder 16"/>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1780388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8CD9F9D-02C3-42DD-8F48-D41A48E593C1}" type="slidenum">
              <a:rPr lang="ru-RU"/>
              <a:pPr>
                <a:defRPr/>
              </a:pPr>
              <a:t>‹#›</a:t>
            </a:fld>
            <a:endParaRPr lang="ru-RU"/>
          </a:p>
        </p:txBody>
      </p:sp>
    </p:spTree>
    <p:extLst>
      <p:ext uri="{BB962C8B-B14F-4D97-AF65-F5344CB8AC3E}">
        <p14:creationId xmlns:p14="http://schemas.microsoft.com/office/powerpoint/2010/main" val="6987559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5" name="TextBox 4"/>
          <p:cNvSpPr txBox="1"/>
          <p:nvPr/>
        </p:nvSpPr>
        <p:spPr>
          <a:xfrm>
            <a:off x="4267200" y="4075113"/>
            <a:ext cx="457200" cy="1014412"/>
          </a:xfrm>
          <a:prstGeom prst="rect">
            <a:avLst/>
          </a:prstGeom>
          <a:noFill/>
        </p:spPr>
        <p:txBody>
          <a:bodyPr lIns="0" tIns="0" rIns="0" bIns="0">
            <a:spAutoFit/>
          </a:bodyPr>
          <a:lstStyle/>
          <a:p>
            <a:pPr>
              <a:defRPr/>
            </a:pPr>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
        <p:nvSpPr>
          <p:cNvPr id="6" name="Date Placeholder 11"/>
          <p:cNvSpPr>
            <a:spLocks noGrp="1"/>
          </p:cNvSpPr>
          <p:nvPr>
            <p:ph type="dt" sz="half" idx="10"/>
          </p:nvPr>
        </p:nvSpPr>
        <p:spPr/>
        <p:txBody>
          <a:bodyPr/>
          <a:lstStyle>
            <a:lvl1pPr>
              <a:defRPr/>
            </a:lvl1pPr>
          </a:lstStyle>
          <a:p>
            <a:pPr>
              <a:defRPr/>
            </a:pPr>
            <a:endParaRPr lang="ru-RU"/>
          </a:p>
        </p:txBody>
      </p:sp>
      <p:sp>
        <p:nvSpPr>
          <p:cNvPr id="7" name="Slide Number Placeholder 12"/>
          <p:cNvSpPr>
            <a:spLocks noGrp="1"/>
          </p:cNvSpPr>
          <p:nvPr>
            <p:ph type="sldNum" sz="quarter" idx="11"/>
          </p:nvPr>
        </p:nvSpPr>
        <p:spPr/>
        <p:txBody>
          <a:bodyPr/>
          <a:lstStyle>
            <a:lvl1pPr>
              <a:defRPr/>
            </a:lvl1pPr>
          </a:lstStyle>
          <a:p>
            <a:pPr>
              <a:defRPr/>
            </a:pPr>
            <a:fld id="{53132A73-0065-4B5A-9399-8AD313434BD8}" type="slidenum">
              <a:rPr lang="ru-RU"/>
              <a:pPr>
                <a:defRPr/>
              </a:pPr>
              <a:t>‹#›</a:t>
            </a:fld>
            <a:endParaRPr lang="ru-RU"/>
          </a:p>
        </p:txBody>
      </p:sp>
      <p:sp>
        <p:nvSpPr>
          <p:cNvPr id="8" name="Footer Placeholder 13"/>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29643426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Date Placeholder 3"/>
          <p:cNvSpPr>
            <a:spLocks noGrp="1"/>
          </p:cNvSpPr>
          <p:nvPr>
            <p:ph type="dt" sz="half" idx="15"/>
          </p:nvPr>
        </p:nvSpPr>
        <p:spPr/>
        <p:txBody>
          <a:bodyPr/>
          <a:lstStyle>
            <a:lvl1pPr>
              <a:defRPr/>
            </a:lvl1pPr>
          </a:lstStyle>
          <a:p>
            <a:pPr>
              <a:defRPr/>
            </a:pPr>
            <a:endParaRPr lang="ru-RU"/>
          </a:p>
        </p:txBody>
      </p:sp>
      <p:sp>
        <p:nvSpPr>
          <p:cNvPr id="8" name="Footer Placeholder 4"/>
          <p:cNvSpPr>
            <a:spLocks noGrp="1"/>
          </p:cNvSpPr>
          <p:nvPr>
            <p:ph type="ftr" sz="quarter" idx="16"/>
          </p:nvPr>
        </p:nvSpPr>
        <p:spPr/>
        <p:txBody>
          <a:bodyPr/>
          <a:lstStyle>
            <a:lvl1pPr>
              <a:defRPr/>
            </a:lvl1pPr>
          </a:lstStyle>
          <a:p>
            <a:pPr>
              <a:defRPr/>
            </a:pPr>
            <a:endParaRPr lang="ru-RU"/>
          </a:p>
        </p:txBody>
      </p:sp>
      <p:sp>
        <p:nvSpPr>
          <p:cNvPr id="9" name="Slide Number Placeholder 5"/>
          <p:cNvSpPr>
            <a:spLocks noGrp="1"/>
          </p:cNvSpPr>
          <p:nvPr>
            <p:ph type="sldNum" sz="quarter" idx="17"/>
          </p:nvPr>
        </p:nvSpPr>
        <p:spPr/>
        <p:txBody>
          <a:bodyPr/>
          <a:lstStyle>
            <a:lvl1pPr>
              <a:defRPr/>
            </a:lvl1pPr>
          </a:lstStyle>
          <a:p>
            <a:pPr>
              <a:defRPr/>
            </a:pPr>
            <a:fld id="{01937461-240A-4C6A-A113-197A6EFCEC9D}" type="slidenum">
              <a:rPr lang="ru-RU"/>
              <a:pPr>
                <a:defRPr/>
              </a:pPr>
              <a:t>‹#›</a:t>
            </a:fld>
            <a:endParaRPr lang="ru-RU"/>
          </a:p>
        </p:txBody>
      </p:sp>
    </p:spTree>
    <p:extLst>
      <p:ext uri="{BB962C8B-B14F-4D97-AF65-F5344CB8AC3E}">
        <p14:creationId xmlns:p14="http://schemas.microsoft.com/office/powerpoint/2010/main" val="34517633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TextBox 6"/>
          <p:cNvSpPr txBox="1"/>
          <p:nvPr/>
        </p:nvSpPr>
        <p:spPr>
          <a:xfrm>
            <a:off x="1057275" y="520700"/>
            <a:ext cx="457200" cy="922338"/>
          </a:xfrm>
          <a:prstGeom prst="rect">
            <a:avLst/>
          </a:prstGeom>
          <a:noFill/>
        </p:spPr>
        <p:txBody>
          <a:bodyPr lIns="0" tIns="0" rIns="0" bIns="0">
            <a:spAutoFit/>
          </a:bodyPr>
          <a:lstStyle/>
          <a:p>
            <a:pPr>
              <a:defRPr/>
            </a:pPr>
            <a:r>
              <a:rPr lang="en-US" sz="6000" dirty="0">
                <a:effectLst>
                  <a:outerShdw blurRad="38100" dist="38100" dir="2700000" algn="tl">
                    <a:srgbClr val="000000">
                      <a:alpha val="43137"/>
                    </a:srgbClr>
                  </a:outerShdw>
                </a:effectLst>
                <a:latin typeface="+mn-lt"/>
              </a:rPr>
              <a:t>{</a:t>
            </a:r>
          </a:p>
        </p:txBody>
      </p:sp>
      <p:sp>
        <p:nvSpPr>
          <p:cNvPr id="8" name="TextBox 7"/>
          <p:cNvSpPr txBox="1"/>
          <p:nvPr/>
        </p:nvSpPr>
        <p:spPr>
          <a:xfrm>
            <a:off x="4779963" y="520700"/>
            <a:ext cx="457200" cy="922338"/>
          </a:xfrm>
          <a:prstGeom prst="rect">
            <a:avLst/>
          </a:prstGeom>
          <a:noFill/>
        </p:spPr>
        <p:txBody>
          <a:bodyPr lIns="0" tIns="0" rIns="0" bIns="0">
            <a:spAutoFit/>
          </a:bodyPr>
          <a:lstStyle/>
          <a:p>
            <a:pPr>
              <a:defRPr/>
            </a:pPr>
            <a:r>
              <a:rPr lang="en-US" sz="60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134112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9" name="Date Placeholder 13"/>
          <p:cNvSpPr>
            <a:spLocks noGrp="1"/>
          </p:cNvSpPr>
          <p:nvPr>
            <p:ph type="dt" sz="half" idx="10"/>
          </p:nvPr>
        </p:nvSpPr>
        <p:spPr/>
        <p:txBody>
          <a:bodyPr/>
          <a:lstStyle>
            <a:lvl1pPr>
              <a:defRPr/>
            </a:lvl1pPr>
          </a:lstStyle>
          <a:p>
            <a:pPr>
              <a:defRPr/>
            </a:pPr>
            <a:endParaRPr lang="ru-RU"/>
          </a:p>
        </p:txBody>
      </p:sp>
      <p:sp>
        <p:nvSpPr>
          <p:cNvPr id="10" name="Slide Number Placeholder 14"/>
          <p:cNvSpPr>
            <a:spLocks noGrp="1"/>
          </p:cNvSpPr>
          <p:nvPr>
            <p:ph type="sldNum" sz="quarter" idx="11"/>
          </p:nvPr>
        </p:nvSpPr>
        <p:spPr/>
        <p:txBody>
          <a:bodyPr/>
          <a:lstStyle>
            <a:lvl1pPr>
              <a:defRPr/>
            </a:lvl1pPr>
          </a:lstStyle>
          <a:p>
            <a:pPr>
              <a:defRPr/>
            </a:pPr>
            <a:fld id="{A3B683C0-44D9-4F72-BC1C-0C6EAEC37421}" type="slidenum">
              <a:rPr lang="ru-RU"/>
              <a:pPr>
                <a:defRPr/>
              </a:pPr>
              <a:t>‹#›</a:t>
            </a:fld>
            <a:endParaRPr lang="ru-RU"/>
          </a:p>
        </p:txBody>
      </p:sp>
      <p:sp>
        <p:nvSpPr>
          <p:cNvPr id="11" name="Footer Placeholder 15"/>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27428281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BD1F3F74-D3F5-42E9-97AD-B8E4F393D05C}" type="slidenum">
              <a:rPr lang="ru-RU"/>
              <a:pPr>
                <a:defRPr/>
              </a:pPr>
              <a:t>‹#›</a:t>
            </a:fld>
            <a:endParaRPr lang="ru-RU"/>
          </a:p>
        </p:txBody>
      </p:sp>
    </p:spTree>
    <p:extLst>
      <p:ext uri="{BB962C8B-B14F-4D97-AF65-F5344CB8AC3E}">
        <p14:creationId xmlns:p14="http://schemas.microsoft.com/office/powerpoint/2010/main" val="34818386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92437646-5227-4124-8B8D-402A9D4474B4}" type="slidenum">
              <a:rPr lang="ru-RU"/>
              <a:pPr>
                <a:defRPr/>
              </a:pPr>
              <a:t>‹#›</a:t>
            </a:fld>
            <a:endParaRPr lang="ru-RU"/>
          </a:p>
        </p:txBody>
      </p:sp>
    </p:spTree>
    <p:extLst>
      <p:ext uri="{BB962C8B-B14F-4D97-AF65-F5344CB8AC3E}">
        <p14:creationId xmlns:p14="http://schemas.microsoft.com/office/powerpoint/2010/main" val="1700261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9"/>
          <p:cNvSpPr>
            <a:spLocks noGrp="1" noChangeArrowheads="1"/>
          </p:cNvSpPr>
          <p:nvPr>
            <p:ph type="dt" sz="half" idx="10"/>
          </p:nvPr>
        </p:nvSpPr>
        <p:spPr>
          <a:ln/>
        </p:spPr>
        <p:txBody>
          <a:bodyPr/>
          <a:lstStyle>
            <a:lvl1pPr>
              <a:defRPr/>
            </a:lvl1pPr>
          </a:lstStyle>
          <a:p>
            <a:pPr>
              <a:defRPr/>
            </a:pPr>
            <a:endParaRPr lang="ru-RU"/>
          </a:p>
        </p:txBody>
      </p:sp>
      <p:sp>
        <p:nvSpPr>
          <p:cNvPr id="5" name="Rectangle 10"/>
          <p:cNvSpPr>
            <a:spLocks noGrp="1" noChangeArrowheads="1"/>
          </p:cNvSpPr>
          <p:nvPr>
            <p:ph type="ftr" sz="quarter" idx="11"/>
          </p:nvPr>
        </p:nvSpPr>
        <p:spPr>
          <a:ln/>
        </p:spPr>
        <p:txBody>
          <a:bodyPr/>
          <a:lstStyle>
            <a:lvl1pPr>
              <a:defRPr/>
            </a:lvl1pPr>
          </a:lstStyle>
          <a:p>
            <a:pPr>
              <a:defRPr/>
            </a:pPr>
            <a:endParaRPr lang="ru-RU"/>
          </a:p>
        </p:txBody>
      </p:sp>
      <p:sp>
        <p:nvSpPr>
          <p:cNvPr id="6" name="Rectangle 11"/>
          <p:cNvSpPr>
            <a:spLocks noGrp="1" noChangeArrowheads="1"/>
          </p:cNvSpPr>
          <p:nvPr>
            <p:ph type="sldNum" sz="quarter" idx="12"/>
          </p:nvPr>
        </p:nvSpPr>
        <p:spPr>
          <a:ln/>
        </p:spPr>
        <p:txBody>
          <a:bodyPr/>
          <a:lstStyle>
            <a:lvl1pPr>
              <a:defRPr/>
            </a:lvl1pPr>
          </a:lstStyle>
          <a:p>
            <a:pPr>
              <a:defRPr/>
            </a:pPr>
            <a:fld id="{3E9BECBF-B1E6-4583-A294-07E557B122E0}" type="slidenum">
              <a:rPr lang="ru-RU"/>
              <a:pPr>
                <a:defRPr/>
              </a:pPr>
              <a:t>‹#›</a:t>
            </a:fld>
            <a:endParaRPr lang="ru-RU"/>
          </a:p>
        </p:txBody>
      </p:sp>
    </p:spTree>
    <p:extLst>
      <p:ext uri="{BB962C8B-B14F-4D97-AF65-F5344CB8AC3E}">
        <p14:creationId xmlns:p14="http://schemas.microsoft.com/office/powerpoint/2010/main" val="3776202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TextBox 4"/>
          <p:cNvSpPr txBox="1"/>
          <p:nvPr/>
        </p:nvSpPr>
        <p:spPr>
          <a:xfrm>
            <a:off x="5329238" y="1774825"/>
            <a:ext cx="457200" cy="1230313"/>
          </a:xfrm>
          <a:prstGeom prst="rect">
            <a:avLst/>
          </a:prstGeom>
          <a:noFill/>
        </p:spPr>
        <p:txBody>
          <a:bodyPr lIns="0" tIns="0" rIns="0" bIns="0">
            <a:spAutoFit/>
          </a:bodyPr>
          <a:lstStyle/>
          <a:p>
            <a:pPr>
              <a:defRPr/>
            </a:pPr>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8" name="Title 17"/>
          <p:cNvSpPr>
            <a:spLocks noGrp="1"/>
          </p:cNvSpPr>
          <p:nvPr>
            <p:ph type="title"/>
          </p:nvPr>
        </p:nvSpPr>
        <p:spPr/>
        <p:txBody>
          <a:bodyPr/>
          <a:lstStyle/>
          <a:p>
            <a:r>
              <a:rPr lang="ru-RU" smtClean="0"/>
              <a:t>Образец заголовка</a:t>
            </a:r>
            <a:endParaRPr lang="en-US" dirty="0"/>
          </a:p>
        </p:txBody>
      </p:sp>
      <p:sp>
        <p:nvSpPr>
          <p:cNvPr id="6" name="Date Placeholder 14"/>
          <p:cNvSpPr>
            <a:spLocks noGrp="1"/>
          </p:cNvSpPr>
          <p:nvPr>
            <p:ph type="dt" sz="half" idx="10"/>
          </p:nvPr>
        </p:nvSpPr>
        <p:spPr/>
        <p:txBody>
          <a:bodyPr/>
          <a:lstStyle>
            <a:lvl1pPr>
              <a:defRPr/>
            </a:lvl1pPr>
          </a:lstStyle>
          <a:p>
            <a:pPr>
              <a:defRPr/>
            </a:pPr>
            <a:endParaRPr lang="ru-RU"/>
          </a:p>
        </p:txBody>
      </p:sp>
      <p:sp>
        <p:nvSpPr>
          <p:cNvPr id="7" name="Slide Number Placeholder 15"/>
          <p:cNvSpPr>
            <a:spLocks noGrp="1"/>
          </p:cNvSpPr>
          <p:nvPr>
            <p:ph type="sldNum" sz="quarter" idx="11"/>
          </p:nvPr>
        </p:nvSpPr>
        <p:spPr/>
        <p:txBody>
          <a:bodyPr/>
          <a:lstStyle>
            <a:lvl1pPr>
              <a:defRPr/>
            </a:lvl1pPr>
          </a:lstStyle>
          <a:p>
            <a:pPr>
              <a:defRPr/>
            </a:pPr>
            <a:fld id="{12F05A61-08AD-4466-B9A8-FDF686966C31}" type="slidenum">
              <a:rPr lang="ru-RU"/>
              <a:pPr>
                <a:defRPr/>
              </a:pPr>
              <a:t>‹#›</a:t>
            </a:fld>
            <a:endParaRPr lang="ru-RU"/>
          </a:p>
        </p:txBody>
      </p:sp>
      <p:sp>
        <p:nvSpPr>
          <p:cNvPr id="8" name="Footer Placeholder 16"/>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5813882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TextBox 4"/>
          <p:cNvSpPr txBox="1"/>
          <p:nvPr/>
        </p:nvSpPr>
        <p:spPr>
          <a:xfrm>
            <a:off x="2435225" y="3332163"/>
            <a:ext cx="457200" cy="922337"/>
          </a:xfrm>
          <a:prstGeom prst="rect">
            <a:avLst/>
          </a:prstGeom>
          <a:noFill/>
        </p:spPr>
        <p:txBody>
          <a:bodyPr lIns="0" tIns="0" rIns="0" bIns="0">
            <a:spAutoFit/>
          </a:bodyPr>
          <a:lstStyle/>
          <a:p>
            <a:pPr>
              <a:defRPr/>
            </a:pPr>
            <a:r>
              <a:rPr lang="en-US" sz="6000" dirty="0">
                <a:effectLst>
                  <a:outerShdw blurRad="38100" dist="38100" dir="2700000" algn="tl">
                    <a:srgbClr val="000000">
                      <a:alpha val="43137"/>
                    </a:srgbClr>
                  </a:outerShdw>
                </a:effectLst>
                <a:latin typeface="+mn-lt"/>
              </a:rPr>
              <a:t>{</a:t>
            </a:r>
          </a:p>
        </p:txBody>
      </p:sp>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a:p>
        </p:txBody>
      </p:sp>
      <p:sp>
        <p:nvSpPr>
          <p:cNvPr id="4" name="Text Placeholder 3"/>
          <p:cNvSpPr>
            <a:spLocks noGrp="1"/>
          </p:cNvSpPr>
          <p:nvPr>
            <p:ph type="body" sz="half" idx="2"/>
          </p:nvPr>
        </p:nvSpPr>
        <p:spPr>
          <a:xfrm>
            <a:off x="2743200" y="3453047"/>
            <a:ext cx="5029200" cy="72080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6" name="Date Placeholder 12"/>
          <p:cNvSpPr>
            <a:spLocks noGrp="1"/>
          </p:cNvSpPr>
          <p:nvPr>
            <p:ph type="dt" sz="half" idx="10"/>
          </p:nvPr>
        </p:nvSpPr>
        <p:spPr/>
        <p:txBody>
          <a:bodyPr/>
          <a:lstStyle>
            <a:lvl1pPr>
              <a:defRPr/>
            </a:lvl1pPr>
          </a:lstStyle>
          <a:p>
            <a:pPr>
              <a:defRPr/>
            </a:pPr>
            <a:endParaRPr lang="ru-RU"/>
          </a:p>
        </p:txBody>
      </p:sp>
      <p:sp>
        <p:nvSpPr>
          <p:cNvPr id="7" name="Slide Number Placeholder 13"/>
          <p:cNvSpPr>
            <a:spLocks noGrp="1"/>
          </p:cNvSpPr>
          <p:nvPr>
            <p:ph type="sldNum" sz="quarter" idx="11"/>
          </p:nvPr>
        </p:nvSpPr>
        <p:spPr/>
        <p:txBody>
          <a:bodyPr/>
          <a:lstStyle>
            <a:lvl1pPr>
              <a:defRPr/>
            </a:lvl1pPr>
          </a:lstStyle>
          <a:p>
            <a:pPr>
              <a:defRPr/>
            </a:pPr>
            <a:fld id="{C2D9E0E7-D68C-4BE4-8BBD-7D5A1DACFFEC}" type="slidenum">
              <a:rPr lang="ru-RU"/>
              <a:pPr>
                <a:defRPr/>
              </a:pPr>
              <a:t>‹#›</a:t>
            </a:fld>
            <a:endParaRPr lang="ru-RU"/>
          </a:p>
        </p:txBody>
      </p:sp>
      <p:sp>
        <p:nvSpPr>
          <p:cNvPr id="8" name="Footer Placeholder 14"/>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7969166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3C1BCB3D-8B1D-4C92-B61B-1F3E89FE41CB}" type="slidenum">
              <a:rPr lang="ru-RU"/>
              <a:pPr>
                <a:defRPr/>
              </a:pPr>
              <a:t>‹#›</a:t>
            </a:fld>
            <a:endParaRPr lang="ru-RU"/>
          </a:p>
        </p:txBody>
      </p:sp>
    </p:spTree>
    <p:extLst>
      <p:ext uri="{BB962C8B-B14F-4D97-AF65-F5344CB8AC3E}">
        <p14:creationId xmlns:p14="http://schemas.microsoft.com/office/powerpoint/2010/main" val="6698615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97A4973-1848-45D9-940A-9D93A0019ADC}" type="slidenum">
              <a:rPr lang="ru-RU"/>
              <a:pPr>
                <a:defRPr/>
              </a:pPr>
              <a:t>‹#›</a:t>
            </a:fld>
            <a:endParaRPr lang="ru-RU"/>
          </a:p>
        </p:txBody>
      </p:sp>
    </p:spTree>
    <p:extLst>
      <p:ext uri="{BB962C8B-B14F-4D97-AF65-F5344CB8AC3E}">
        <p14:creationId xmlns:p14="http://schemas.microsoft.com/office/powerpoint/2010/main" val="34783897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57200" y="658368"/>
            <a:ext cx="5943600" cy="923330"/>
          </a:xfrm>
        </p:spPr>
        <p:txBody>
          <a:bodyPr/>
          <a:lstStyle>
            <a:lvl1pPr>
              <a:defRPr b="0"/>
            </a:lvl1pPr>
          </a:lstStyle>
          <a:p>
            <a:r>
              <a:rPr lang="en-US" dirty="0" smtClean="0"/>
              <a:t>Click to edit Master title style</a:t>
            </a:r>
            <a:endParaRPr lang="en-US" dirty="0"/>
          </a:p>
        </p:txBody>
      </p:sp>
      <p:sp>
        <p:nvSpPr>
          <p:cNvPr id="3" name="Slide Number Placeholder 5"/>
          <p:cNvSpPr>
            <a:spLocks noGrp="1"/>
          </p:cNvSpPr>
          <p:nvPr>
            <p:ph type="sldNum" sz="quarter" idx="10"/>
          </p:nvPr>
        </p:nvSpPr>
        <p:spPr>
          <a:xfrm>
            <a:off x="457200" y="6678613"/>
            <a:ext cx="1828800" cy="179387"/>
          </a:xfrm>
        </p:spPr>
        <p:txBody>
          <a:bodyPr/>
          <a:lstStyle>
            <a:lvl1pPr>
              <a:defRPr/>
            </a:lvl1pPr>
          </a:lstStyle>
          <a:p>
            <a:pPr>
              <a:defRPr/>
            </a:pPr>
            <a:r>
              <a:rPr lang="en-US">
                <a:solidFill>
                  <a:srgbClr val="FFFFFF"/>
                </a:solidFill>
              </a:rPr>
              <a:t> </a:t>
            </a:r>
            <a:fld id="{3AA1EAB6-554B-40D4-B713-4F50D3BDE220}" type="datetime4">
              <a:rPr lang="en-US">
                <a:solidFill>
                  <a:srgbClr val="FFFFFF"/>
                </a:solidFill>
              </a:rPr>
              <a:pPr>
                <a:defRPr/>
              </a:pPr>
              <a:t>September 18, 2017</a:t>
            </a:fld>
            <a:endParaRPr lang="en-US">
              <a:solidFill>
                <a:srgbClr val="FFFFFF"/>
              </a:solidFill>
            </a:endParaRPr>
          </a:p>
        </p:txBody>
      </p:sp>
    </p:spTree>
    <p:extLst>
      <p:ext uri="{BB962C8B-B14F-4D97-AF65-F5344CB8AC3E}">
        <p14:creationId xmlns:p14="http://schemas.microsoft.com/office/powerpoint/2010/main" val="3178601434"/>
      </p:ext>
    </p:extLst>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69225" cy="1462088"/>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516063"/>
            <a:ext cx="7769225" cy="4211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a:ln/>
        </p:spPr>
        <p:txBody>
          <a:bodyPr/>
          <a:lstStyle>
            <a:lvl1pPr>
              <a:defRPr/>
            </a:lvl1pPr>
          </a:lstStyle>
          <a:p>
            <a:pPr>
              <a:defRPr/>
            </a:pPr>
            <a:fld id="{135E64AC-83B3-4102-BFF6-7615B1F23561}"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827968558"/>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4"/>
          <p:cNvSpPr>
            <a:spLocks noGrp="1"/>
          </p:cNvSpPr>
          <p:nvPr>
            <p:ph type="sldNum" sz="quarter" idx="11"/>
          </p:nvPr>
        </p:nvSpPr>
        <p:spPr>
          <a:ln/>
        </p:spPr>
        <p:txBody>
          <a:bodyPr/>
          <a:lstStyle>
            <a:lvl1pPr>
              <a:defRPr/>
            </a:lvl1pPr>
          </a:lstStyle>
          <a:p>
            <a:pPr>
              <a:defRPr/>
            </a:pPr>
            <a:fld id="{946EE3C1-2CA3-4577-992E-65C40B9D9988}"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10166028"/>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pic>
        <p:nvPicPr>
          <p:cNvPr id="3" name="Picture 4" descr="EES_PPT_Bkgd_Slide_White.png"/>
          <p:cNvPicPr>
            <a:picLocks noChangeAspect="1"/>
          </p:cNvPicPr>
          <p:nvPr userDrawn="1"/>
        </p:nvPicPr>
        <p:blipFill>
          <a:blip r:embed="rId2" cstate="print"/>
          <a:srcRect/>
          <a:stretch>
            <a:fillRect/>
          </a:stretch>
        </p:blipFill>
        <p:spPr bwMode="auto">
          <a:xfrm>
            <a:off x="0" y="3175"/>
            <a:ext cx="9144000" cy="6858000"/>
          </a:xfrm>
          <a:prstGeom prst="rect">
            <a:avLst/>
          </a:prstGeom>
          <a:noFill/>
          <a:ln w="9525">
            <a:noFill/>
            <a:miter lim="800000"/>
            <a:headEnd/>
            <a:tailEnd/>
          </a:ln>
        </p:spPr>
      </p:pic>
      <p:sp>
        <p:nvSpPr>
          <p:cNvPr id="2" name="Title 1"/>
          <p:cNvSpPr>
            <a:spLocks noGrp="1"/>
          </p:cNvSpPr>
          <p:nvPr>
            <p:ph type="title"/>
          </p:nvPr>
        </p:nvSpPr>
        <p:spPr>
          <a:xfrm>
            <a:off x="457200" y="475488"/>
            <a:ext cx="8318500" cy="1069975"/>
          </a:xfrm>
          <a:prstGeom prst="rect">
            <a:avLst/>
          </a:prstGeom>
        </p:spPr>
        <p:txBody>
          <a:bodyPr/>
          <a:lstStyle/>
          <a:p>
            <a:pPr lvl="0"/>
            <a:r>
              <a:rPr lang="en-US" smtClean="0"/>
              <a:t>Click to edit Master title style</a:t>
            </a:r>
            <a:endParaRPr lang="en-US" dirty="0" smtClean="0"/>
          </a:p>
        </p:txBody>
      </p:sp>
      <p:sp>
        <p:nvSpPr>
          <p:cNvPr id="4" name="Rectangle 4"/>
          <p:cNvSpPr>
            <a:spLocks noGrp="1" noChangeArrowheads="1"/>
          </p:cNvSpPr>
          <p:nvPr>
            <p:ph type="ftr" sz="quarter" idx="10"/>
          </p:nvPr>
        </p:nvSpPr>
        <p:spPr>
          <a:xfrm>
            <a:off x="1193800" y="6704013"/>
            <a:ext cx="2741613" cy="182562"/>
          </a:xfrm>
          <a:prstGeom prst="rect">
            <a:avLst/>
          </a:prstGeom>
        </p:spPr>
        <p:txBody>
          <a:bodyPr/>
          <a:lstStyle>
            <a:lvl1pPr>
              <a:defRPr/>
            </a:lvl1pPr>
          </a:lstStyle>
          <a:p>
            <a:pPr>
              <a:defRPr/>
            </a:pPr>
            <a:r>
              <a:rPr lang="en-US">
                <a:solidFill>
                  <a:srgbClr val="38383A"/>
                </a:solidFill>
                <a:latin typeface="Arial" pitchFamily="34" charset="0"/>
                <a:cs typeface="Arial" pitchFamily="34" charset="0"/>
              </a:rPr>
              <a:t>confidential / for EES internal use</a:t>
            </a:r>
          </a:p>
        </p:txBody>
      </p:sp>
      <p:sp>
        <p:nvSpPr>
          <p:cNvPr id="5" name="Rectangle 5"/>
          <p:cNvSpPr>
            <a:spLocks noGrp="1" noChangeArrowheads="1"/>
          </p:cNvSpPr>
          <p:nvPr>
            <p:ph type="sldNum" sz="quarter" idx="11"/>
          </p:nvPr>
        </p:nvSpPr>
        <p:spPr>
          <a:xfrm>
            <a:off x="460375" y="6704013"/>
            <a:ext cx="1143000" cy="182562"/>
          </a:xfrm>
        </p:spPr>
        <p:txBody>
          <a:bodyPr lIns="91440"/>
          <a:lstStyle>
            <a:lvl1pPr>
              <a:defRPr/>
            </a:lvl1pPr>
          </a:lstStyle>
          <a:p>
            <a:pPr>
              <a:defRPr/>
            </a:pPr>
            <a:r>
              <a:rPr lang="en-US">
                <a:solidFill>
                  <a:prstClr val="white"/>
                </a:solidFill>
              </a:rPr>
              <a:t>page </a:t>
            </a:r>
            <a:fld id="{8DAE832F-44CE-45C3-9F86-CBD8B8FFA0E1}"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4297103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75488"/>
            <a:ext cx="8343900" cy="485775"/>
          </a:xfrm>
          <a:prstGeom prst="rect">
            <a:avLst/>
          </a:prstGeom>
        </p:spPr>
        <p:txBody>
          <a:bodyPr/>
          <a:lstStyle/>
          <a:p>
            <a:r>
              <a:rPr lang="en-US" smtClean="0"/>
              <a:t>Click to edit Master title style</a:t>
            </a:r>
            <a:endParaRPr lang="en-US" dirty="0"/>
          </a:p>
        </p:txBody>
      </p:sp>
      <p:sp>
        <p:nvSpPr>
          <p:cNvPr id="9" name="Text Placeholder 8"/>
          <p:cNvSpPr>
            <a:spLocks noGrp="1"/>
          </p:cNvSpPr>
          <p:nvPr>
            <p:ph type="body" sz="quarter" idx="13"/>
          </p:nvPr>
        </p:nvSpPr>
        <p:spPr>
          <a:xfrm>
            <a:off x="460376" y="1358900"/>
            <a:ext cx="8340724" cy="4445000"/>
          </a:xfrm>
          <a:prstGeom prst="rect">
            <a:avLst/>
          </a:prstGeom>
        </p:spPr>
        <p:txBody>
          <a:bodyPr vert="horz"/>
          <a:lstStyle>
            <a:lvl1pPr marL="0" indent="0">
              <a:defRPr sz="1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noChangeArrowheads="1"/>
          </p:cNvSpPr>
          <p:nvPr>
            <p:ph type="ftr" sz="quarter" idx="14"/>
          </p:nvPr>
        </p:nvSpPr>
        <p:spPr>
          <a:xfrm>
            <a:off x="1193800" y="6700838"/>
            <a:ext cx="2741613" cy="182562"/>
          </a:xfrm>
          <a:prstGeom prst="rect">
            <a:avLst/>
          </a:prstGeom>
        </p:spPr>
        <p:txBody>
          <a:bodyPr/>
          <a:lstStyle>
            <a:lvl1pPr>
              <a:defRPr/>
            </a:lvl1pPr>
          </a:lstStyle>
          <a:p>
            <a:pPr>
              <a:defRPr/>
            </a:pPr>
            <a:r>
              <a:rPr lang="en-US">
                <a:solidFill>
                  <a:srgbClr val="38383A"/>
                </a:solidFill>
                <a:latin typeface="Arial" pitchFamily="34" charset="0"/>
                <a:cs typeface="Arial" pitchFamily="34" charset="0"/>
              </a:rPr>
              <a:t>confidential / for EES internal use</a:t>
            </a:r>
          </a:p>
        </p:txBody>
      </p:sp>
      <p:sp>
        <p:nvSpPr>
          <p:cNvPr id="5" name="Rectangle 4"/>
          <p:cNvSpPr>
            <a:spLocks noGrp="1" noChangeArrowheads="1"/>
          </p:cNvSpPr>
          <p:nvPr>
            <p:ph type="sldNum" sz="quarter" idx="15"/>
          </p:nvPr>
        </p:nvSpPr>
        <p:spPr/>
        <p:txBody>
          <a:bodyPr lIns="91440"/>
          <a:lstStyle>
            <a:lvl1pPr>
              <a:defRPr/>
            </a:lvl1pPr>
          </a:lstStyle>
          <a:p>
            <a:pPr>
              <a:defRPr/>
            </a:pPr>
            <a:r>
              <a:rPr lang="en-US">
                <a:solidFill>
                  <a:prstClr val="white"/>
                </a:solidFill>
              </a:rPr>
              <a:t>page </a:t>
            </a:r>
            <a:fld id="{08864B4A-E2C4-4617-8219-B54BD9C88C2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4303939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57200" y="658368"/>
            <a:ext cx="5943600" cy="923330"/>
          </a:xfrm>
        </p:spPr>
        <p:txBody>
          <a:bodyPr/>
          <a:lstStyle>
            <a:lvl1pPr>
              <a:defRPr b="0"/>
            </a:lvl1pPr>
          </a:lstStyle>
          <a:p>
            <a:r>
              <a:rPr lang="en-US" dirty="0" smtClean="0"/>
              <a:t>Click to edit Master title style</a:t>
            </a:r>
            <a:endParaRPr lang="en-US" dirty="0"/>
          </a:p>
        </p:txBody>
      </p:sp>
      <p:sp>
        <p:nvSpPr>
          <p:cNvPr id="3" name="Slide Number Placeholder 5"/>
          <p:cNvSpPr>
            <a:spLocks noGrp="1"/>
          </p:cNvSpPr>
          <p:nvPr>
            <p:ph type="sldNum" sz="quarter" idx="10"/>
          </p:nvPr>
        </p:nvSpPr>
        <p:spPr>
          <a:xfrm>
            <a:off x="457200" y="6678613"/>
            <a:ext cx="1828800" cy="179387"/>
          </a:xfrm>
        </p:spPr>
        <p:txBody>
          <a:bodyPr/>
          <a:lstStyle>
            <a:lvl1pPr>
              <a:defRPr/>
            </a:lvl1pPr>
          </a:lstStyle>
          <a:p>
            <a:pPr>
              <a:defRPr/>
            </a:pPr>
            <a:r>
              <a:rPr lang="en-US">
                <a:solidFill>
                  <a:srgbClr val="FFFFFF"/>
                </a:solidFill>
              </a:rPr>
              <a:t> </a:t>
            </a:r>
            <a:fld id="{3AA1EAB6-554B-40D4-B713-4F50D3BDE220}" type="datetime4">
              <a:rPr lang="en-US">
                <a:solidFill>
                  <a:srgbClr val="FFFFFF"/>
                </a:solidFill>
              </a:rPr>
              <a:pPr>
                <a:defRPr/>
              </a:pPr>
              <a:t>September 18, 2017</a:t>
            </a:fld>
            <a:endParaRPr lang="en-US">
              <a:solidFill>
                <a:srgbClr val="FFFFFF"/>
              </a:solidFill>
            </a:endParaRPr>
          </a:p>
        </p:txBody>
      </p:sp>
    </p:spTree>
    <p:extLst>
      <p:ext uri="{BB962C8B-B14F-4D97-AF65-F5344CB8AC3E}">
        <p14:creationId xmlns:p14="http://schemas.microsoft.com/office/powerpoint/2010/main" val="2191012394"/>
      </p:ext>
    </p:extLst>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9"/>
          <p:cNvSpPr>
            <a:spLocks noGrp="1" noChangeArrowheads="1"/>
          </p:cNvSpPr>
          <p:nvPr>
            <p:ph type="dt" sz="half" idx="10"/>
          </p:nvPr>
        </p:nvSpPr>
        <p:spPr>
          <a:ln/>
        </p:spPr>
        <p:txBody>
          <a:bodyPr/>
          <a:lstStyle>
            <a:lvl1pPr>
              <a:defRPr/>
            </a:lvl1pPr>
          </a:lstStyle>
          <a:p>
            <a:pPr>
              <a:defRPr/>
            </a:pPr>
            <a:endParaRPr lang="ru-RU"/>
          </a:p>
        </p:txBody>
      </p:sp>
      <p:sp>
        <p:nvSpPr>
          <p:cNvPr id="6" name="Rectangle 10"/>
          <p:cNvSpPr>
            <a:spLocks noGrp="1" noChangeArrowheads="1"/>
          </p:cNvSpPr>
          <p:nvPr>
            <p:ph type="ftr" sz="quarter" idx="11"/>
          </p:nvPr>
        </p:nvSpPr>
        <p:spPr>
          <a:ln/>
        </p:spPr>
        <p:txBody>
          <a:bodyPr/>
          <a:lstStyle>
            <a:lvl1pPr>
              <a:defRPr/>
            </a:lvl1pPr>
          </a:lstStyle>
          <a:p>
            <a:pPr>
              <a:defRPr/>
            </a:pPr>
            <a:endParaRPr lang="ru-RU"/>
          </a:p>
        </p:txBody>
      </p:sp>
      <p:sp>
        <p:nvSpPr>
          <p:cNvPr id="7" name="Rectangle 11"/>
          <p:cNvSpPr>
            <a:spLocks noGrp="1" noChangeArrowheads="1"/>
          </p:cNvSpPr>
          <p:nvPr>
            <p:ph type="sldNum" sz="quarter" idx="12"/>
          </p:nvPr>
        </p:nvSpPr>
        <p:spPr>
          <a:ln/>
        </p:spPr>
        <p:txBody>
          <a:bodyPr/>
          <a:lstStyle>
            <a:lvl1pPr>
              <a:defRPr/>
            </a:lvl1pPr>
          </a:lstStyle>
          <a:p>
            <a:pPr>
              <a:defRPr/>
            </a:pPr>
            <a:fld id="{315D96B8-5BFF-4CB4-9CD7-83402C45C4AE}" type="slidenum">
              <a:rPr lang="ru-RU"/>
              <a:pPr>
                <a:defRPr/>
              </a:pPr>
              <a:t>‹#›</a:t>
            </a:fld>
            <a:endParaRPr lang="ru-RU"/>
          </a:p>
        </p:txBody>
      </p:sp>
    </p:spTree>
    <p:extLst>
      <p:ext uri="{BB962C8B-B14F-4D97-AF65-F5344CB8AC3E}">
        <p14:creationId xmlns:p14="http://schemas.microsoft.com/office/powerpoint/2010/main" val="37099199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69225" cy="1462088"/>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516063"/>
            <a:ext cx="7769225" cy="4211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a:ln/>
        </p:spPr>
        <p:txBody>
          <a:bodyPr/>
          <a:lstStyle>
            <a:lvl1pPr>
              <a:defRPr/>
            </a:lvl1pPr>
          </a:lstStyle>
          <a:p>
            <a:pPr>
              <a:defRPr/>
            </a:pPr>
            <a:fld id="{135E64AC-83B3-4102-BFF6-7615B1F23561}"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84635551"/>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4"/>
          <p:cNvSpPr>
            <a:spLocks noGrp="1"/>
          </p:cNvSpPr>
          <p:nvPr>
            <p:ph type="sldNum" sz="quarter" idx="11"/>
          </p:nvPr>
        </p:nvSpPr>
        <p:spPr>
          <a:ln/>
        </p:spPr>
        <p:txBody>
          <a:bodyPr/>
          <a:lstStyle>
            <a:lvl1pPr>
              <a:defRPr/>
            </a:lvl1pPr>
          </a:lstStyle>
          <a:p>
            <a:pPr>
              <a:defRPr/>
            </a:pPr>
            <a:fld id="{946EE3C1-2CA3-4577-992E-65C40B9D9988}"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869277602"/>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pic>
        <p:nvPicPr>
          <p:cNvPr id="3" name="Picture 4" descr="EES_PPT_Bkgd_Slide_White.png"/>
          <p:cNvPicPr>
            <a:picLocks noChangeAspect="1"/>
          </p:cNvPicPr>
          <p:nvPr userDrawn="1"/>
        </p:nvPicPr>
        <p:blipFill>
          <a:blip r:embed="rId2" cstate="print"/>
          <a:srcRect/>
          <a:stretch>
            <a:fillRect/>
          </a:stretch>
        </p:blipFill>
        <p:spPr bwMode="auto">
          <a:xfrm>
            <a:off x="0" y="3175"/>
            <a:ext cx="9144000" cy="6858000"/>
          </a:xfrm>
          <a:prstGeom prst="rect">
            <a:avLst/>
          </a:prstGeom>
          <a:noFill/>
          <a:ln w="9525">
            <a:noFill/>
            <a:miter lim="800000"/>
            <a:headEnd/>
            <a:tailEnd/>
          </a:ln>
        </p:spPr>
      </p:pic>
      <p:sp>
        <p:nvSpPr>
          <p:cNvPr id="2" name="Title 1"/>
          <p:cNvSpPr>
            <a:spLocks noGrp="1"/>
          </p:cNvSpPr>
          <p:nvPr>
            <p:ph type="title"/>
          </p:nvPr>
        </p:nvSpPr>
        <p:spPr>
          <a:xfrm>
            <a:off x="457200" y="475488"/>
            <a:ext cx="8318500" cy="1069975"/>
          </a:xfrm>
          <a:prstGeom prst="rect">
            <a:avLst/>
          </a:prstGeom>
        </p:spPr>
        <p:txBody>
          <a:bodyPr/>
          <a:lstStyle/>
          <a:p>
            <a:pPr lvl="0"/>
            <a:r>
              <a:rPr lang="en-US" smtClean="0"/>
              <a:t>Click to edit Master title style</a:t>
            </a:r>
            <a:endParaRPr lang="en-US" dirty="0" smtClean="0"/>
          </a:p>
        </p:txBody>
      </p:sp>
      <p:sp>
        <p:nvSpPr>
          <p:cNvPr id="4" name="Rectangle 4"/>
          <p:cNvSpPr>
            <a:spLocks noGrp="1" noChangeArrowheads="1"/>
          </p:cNvSpPr>
          <p:nvPr>
            <p:ph type="ftr" sz="quarter" idx="10"/>
          </p:nvPr>
        </p:nvSpPr>
        <p:spPr>
          <a:xfrm>
            <a:off x="1193800" y="6704013"/>
            <a:ext cx="2741613" cy="182562"/>
          </a:xfrm>
          <a:prstGeom prst="rect">
            <a:avLst/>
          </a:prstGeom>
        </p:spPr>
        <p:txBody>
          <a:bodyPr/>
          <a:lstStyle>
            <a:lvl1pPr>
              <a:defRPr/>
            </a:lvl1pPr>
          </a:lstStyle>
          <a:p>
            <a:pPr>
              <a:defRPr/>
            </a:pPr>
            <a:r>
              <a:rPr lang="en-US">
                <a:solidFill>
                  <a:srgbClr val="38383A"/>
                </a:solidFill>
                <a:latin typeface="Arial" pitchFamily="34" charset="0"/>
                <a:cs typeface="Arial" pitchFamily="34" charset="0"/>
              </a:rPr>
              <a:t>confidential / for EES internal use</a:t>
            </a:r>
          </a:p>
        </p:txBody>
      </p:sp>
      <p:sp>
        <p:nvSpPr>
          <p:cNvPr id="5" name="Rectangle 5"/>
          <p:cNvSpPr>
            <a:spLocks noGrp="1" noChangeArrowheads="1"/>
          </p:cNvSpPr>
          <p:nvPr>
            <p:ph type="sldNum" sz="quarter" idx="11"/>
          </p:nvPr>
        </p:nvSpPr>
        <p:spPr>
          <a:xfrm>
            <a:off x="460375" y="6704013"/>
            <a:ext cx="1143000" cy="182562"/>
          </a:xfrm>
        </p:spPr>
        <p:txBody>
          <a:bodyPr lIns="91440"/>
          <a:lstStyle>
            <a:lvl1pPr>
              <a:defRPr/>
            </a:lvl1pPr>
          </a:lstStyle>
          <a:p>
            <a:pPr>
              <a:defRPr/>
            </a:pPr>
            <a:r>
              <a:rPr lang="en-US">
                <a:solidFill>
                  <a:prstClr val="white"/>
                </a:solidFill>
              </a:rPr>
              <a:t>page </a:t>
            </a:r>
            <a:fld id="{8DAE832F-44CE-45C3-9F86-CBD8B8FFA0E1}"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1602258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75488"/>
            <a:ext cx="8343900" cy="485775"/>
          </a:xfrm>
          <a:prstGeom prst="rect">
            <a:avLst/>
          </a:prstGeom>
        </p:spPr>
        <p:txBody>
          <a:bodyPr/>
          <a:lstStyle/>
          <a:p>
            <a:r>
              <a:rPr lang="en-US" smtClean="0"/>
              <a:t>Click to edit Master title style</a:t>
            </a:r>
            <a:endParaRPr lang="en-US" dirty="0"/>
          </a:p>
        </p:txBody>
      </p:sp>
      <p:sp>
        <p:nvSpPr>
          <p:cNvPr id="9" name="Text Placeholder 8"/>
          <p:cNvSpPr>
            <a:spLocks noGrp="1"/>
          </p:cNvSpPr>
          <p:nvPr>
            <p:ph type="body" sz="quarter" idx="13"/>
          </p:nvPr>
        </p:nvSpPr>
        <p:spPr>
          <a:xfrm>
            <a:off x="460376" y="1358900"/>
            <a:ext cx="8340724" cy="4445000"/>
          </a:xfrm>
          <a:prstGeom prst="rect">
            <a:avLst/>
          </a:prstGeom>
        </p:spPr>
        <p:txBody>
          <a:bodyPr vert="horz"/>
          <a:lstStyle>
            <a:lvl1pPr marL="0" indent="0">
              <a:defRPr sz="1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noChangeArrowheads="1"/>
          </p:cNvSpPr>
          <p:nvPr>
            <p:ph type="ftr" sz="quarter" idx="14"/>
          </p:nvPr>
        </p:nvSpPr>
        <p:spPr>
          <a:xfrm>
            <a:off x="1193800" y="6700838"/>
            <a:ext cx="2741613" cy="182562"/>
          </a:xfrm>
          <a:prstGeom prst="rect">
            <a:avLst/>
          </a:prstGeom>
        </p:spPr>
        <p:txBody>
          <a:bodyPr/>
          <a:lstStyle>
            <a:lvl1pPr>
              <a:defRPr/>
            </a:lvl1pPr>
          </a:lstStyle>
          <a:p>
            <a:pPr>
              <a:defRPr/>
            </a:pPr>
            <a:r>
              <a:rPr lang="en-US">
                <a:solidFill>
                  <a:srgbClr val="38383A"/>
                </a:solidFill>
                <a:latin typeface="Arial" pitchFamily="34" charset="0"/>
                <a:cs typeface="Arial" pitchFamily="34" charset="0"/>
              </a:rPr>
              <a:t>confidential / for EES internal use</a:t>
            </a:r>
          </a:p>
        </p:txBody>
      </p:sp>
      <p:sp>
        <p:nvSpPr>
          <p:cNvPr id="5" name="Rectangle 4"/>
          <p:cNvSpPr>
            <a:spLocks noGrp="1" noChangeArrowheads="1"/>
          </p:cNvSpPr>
          <p:nvPr>
            <p:ph type="sldNum" sz="quarter" idx="15"/>
          </p:nvPr>
        </p:nvSpPr>
        <p:spPr/>
        <p:txBody>
          <a:bodyPr lIns="91440"/>
          <a:lstStyle>
            <a:lvl1pPr>
              <a:defRPr/>
            </a:lvl1pPr>
          </a:lstStyle>
          <a:p>
            <a:pPr>
              <a:defRPr/>
            </a:pPr>
            <a:r>
              <a:rPr lang="en-US">
                <a:solidFill>
                  <a:prstClr val="white"/>
                </a:solidFill>
              </a:rPr>
              <a:t>page </a:t>
            </a:r>
            <a:fld id="{08864B4A-E2C4-4617-8219-B54BD9C88C2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8928504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57200" y="658368"/>
            <a:ext cx="5943600" cy="923330"/>
          </a:xfrm>
        </p:spPr>
        <p:txBody>
          <a:bodyPr/>
          <a:lstStyle>
            <a:lvl1pPr>
              <a:defRPr b="0"/>
            </a:lvl1pPr>
          </a:lstStyle>
          <a:p>
            <a:r>
              <a:rPr lang="en-US" dirty="0" smtClean="0"/>
              <a:t>Click to edit Master title style</a:t>
            </a:r>
            <a:endParaRPr lang="en-US" dirty="0"/>
          </a:p>
        </p:txBody>
      </p:sp>
      <p:sp>
        <p:nvSpPr>
          <p:cNvPr id="3" name="Slide Number Placeholder 5"/>
          <p:cNvSpPr>
            <a:spLocks noGrp="1"/>
          </p:cNvSpPr>
          <p:nvPr>
            <p:ph type="sldNum" sz="quarter" idx="10"/>
          </p:nvPr>
        </p:nvSpPr>
        <p:spPr>
          <a:xfrm>
            <a:off x="457200" y="6678613"/>
            <a:ext cx="1828800" cy="179387"/>
          </a:xfrm>
        </p:spPr>
        <p:txBody>
          <a:bodyPr/>
          <a:lstStyle>
            <a:lvl1pPr>
              <a:defRPr/>
            </a:lvl1pPr>
          </a:lstStyle>
          <a:p>
            <a:pPr>
              <a:defRPr/>
            </a:pPr>
            <a:r>
              <a:rPr lang="en-US">
                <a:solidFill>
                  <a:srgbClr val="FFFFFF"/>
                </a:solidFill>
              </a:rPr>
              <a:t> </a:t>
            </a:r>
            <a:fld id="{3AA1EAB6-554B-40D4-B713-4F50D3BDE220}" type="datetime4">
              <a:rPr lang="en-US">
                <a:solidFill>
                  <a:srgbClr val="FFFFFF"/>
                </a:solidFill>
              </a:rPr>
              <a:pPr>
                <a:defRPr/>
              </a:pPr>
              <a:t>September 18, 2017</a:t>
            </a:fld>
            <a:endParaRPr lang="en-US">
              <a:solidFill>
                <a:srgbClr val="FFFFFF"/>
              </a:solidFill>
            </a:endParaRPr>
          </a:p>
        </p:txBody>
      </p:sp>
    </p:spTree>
    <p:extLst>
      <p:ext uri="{BB962C8B-B14F-4D97-AF65-F5344CB8AC3E}">
        <p14:creationId xmlns:p14="http://schemas.microsoft.com/office/powerpoint/2010/main" val="113650623"/>
      </p:ext>
    </p:extLst>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69225" cy="1462088"/>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516063"/>
            <a:ext cx="7769225" cy="4211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a:ln/>
        </p:spPr>
        <p:txBody>
          <a:bodyPr/>
          <a:lstStyle>
            <a:lvl1pPr>
              <a:defRPr/>
            </a:lvl1pPr>
          </a:lstStyle>
          <a:p>
            <a:pPr>
              <a:defRPr/>
            </a:pPr>
            <a:fld id="{135E64AC-83B3-4102-BFF6-7615B1F23561}"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643063579"/>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4"/>
          <p:cNvSpPr>
            <a:spLocks noGrp="1"/>
          </p:cNvSpPr>
          <p:nvPr>
            <p:ph type="sldNum" sz="quarter" idx="11"/>
          </p:nvPr>
        </p:nvSpPr>
        <p:spPr>
          <a:ln/>
        </p:spPr>
        <p:txBody>
          <a:bodyPr/>
          <a:lstStyle>
            <a:lvl1pPr>
              <a:defRPr/>
            </a:lvl1pPr>
          </a:lstStyle>
          <a:p>
            <a:pPr>
              <a:defRPr/>
            </a:pPr>
            <a:fld id="{946EE3C1-2CA3-4577-992E-65C40B9D9988}"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642274615"/>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pic>
        <p:nvPicPr>
          <p:cNvPr id="3" name="Picture 4" descr="EES_PPT_Bkgd_Slide_White.png"/>
          <p:cNvPicPr>
            <a:picLocks noChangeAspect="1"/>
          </p:cNvPicPr>
          <p:nvPr userDrawn="1"/>
        </p:nvPicPr>
        <p:blipFill>
          <a:blip r:embed="rId2" cstate="print"/>
          <a:srcRect/>
          <a:stretch>
            <a:fillRect/>
          </a:stretch>
        </p:blipFill>
        <p:spPr bwMode="auto">
          <a:xfrm>
            <a:off x="0" y="3175"/>
            <a:ext cx="9144000" cy="6858000"/>
          </a:xfrm>
          <a:prstGeom prst="rect">
            <a:avLst/>
          </a:prstGeom>
          <a:noFill/>
          <a:ln w="9525">
            <a:noFill/>
            <a:miter lim="800000"/>
            <a:headEnd/>
            <a:tailEnd/>
          </a:ln>
        </p:spPr>
      </p:pic>
      <p:sp>
        <p:nvSpPr>
          <p:cNvPr id="2" name="Title 1"/>
          <p:cNvSpPr>
            <a:spLocks noGrp="1"/>
          </p:cNvSpPr>
          <p:nvPr>
            <p:ph type="title"/>
          </p:nvPr>
        </p:nvSpPr>
        <p:spPr>
          <a:xfrm>
            <a:off x="457200" y="475488"/>
            <a:ext cx="8318500" cy="1069975"/>
          </a:xfrm>
          <a:prstGeom prst="rect">
            <a:avLst/>
          </a:prstGeom>
        </p:spPr>
        <p:txBody>
          <a:bodyPr/>
          <a:lstStyle/>
          <a:p>
            <a:pPr lvl="0"/>
            <a:r>
              <a:rPr lang="en-US" smtClean="0"/>
              <a:t>Click to edit Master title style</a:t>
            </a:r>
            <a:endParaRPr lang="en-US" dirty="0" smtClean="0"/>
          </a:p>
        </p:txBody>
      </p:sp>
      <p:sp>
        <p:nvSpPr>
          <p:cNvPr id="4" name="Rectangle 4"/>
          <p:cNvSpPr>
            <a:spLocks noGrp="1" noChangeArrowheads="1"/>
          </p:cNvSpPr>
          <p:nvPr>
            <p:ph type="ftr" sz="quarter" idx="10"/>
          </p:nvPr>
        </p:nvSpPr>
        <p:spPr>
          <a:xfrm>
            <a:off x="1193800" y="6704013"/>
            <a:ext cx="2741613" cy="182562"/>
          </a:xfrm>
          <a:prstGeom prst="rect">
            <a:avLst/>
          </a:prstGeom>
        </p:spPr>
        <p:txBody>
          <a:bodyPr/>
          <a:lstStyle>
            <a:lvl1pPr>
              <a:defRPr/>
            </a:lvl1pPr>
          </a:lstStyle>
          <a:p>
            <a:pPr>
              <a:defRPr/>
            </a:pPr>
            <a:r>
              <a:rPr lang="en-US">
                <a:solidFill>
                  <a:srgbClr val="38383A"/>
                </a:solidFill>
                <a:latin typeface="Arial" pitchFamily="34" charset="0"/>
                <a:cs typeface="Arial" pitchFamily="34" charset="0"/>
              </a:rPr>
              <a:t>confidential / for EES internal use</a:t>
            </a:r>
          </a:p>
        </p:txBody>
      </p:sp>
      <p:sp>
        <p:nvSpPr>
          <p:cNvPr id="5" name="Rectangle 5"/>
          <p:cNvSpPr>
            <a:spLocks noGrp="1" noChangeArrowheads="1"/>
          </p:cNvSpPr>
          <p:nvPr>
            <p:ph type="sldNum" sz="quarter" idx="11"/>
          </p:nvPr>
        </p:nvSpPr>
        <p:spPr>
          <a:xfrm>
            <a:off x="460375" y="6704013"/>
            <a:ext cx="1143000" cy="182562"/>
          </a:xfrm>
        </p:spPr>
        <p:txBody>
          <a:bodyPr lIns="91440"/>
          <a:lstStyle>
            <a:lvl1pPr>
              <a:defRPr/>
            </a:lvl1pPr>
          </a:lstStyle>
          <a:p>
            <a:pPr>
              <a:defRPr/>
            </a:pPr>
            <a:r>
              <a:rPr lang="en-US">
                <a:solidFill>
                  <a:prstClr val="white"/>
                </a:solidFill>
              </a:rPr>
              <a:t>page </a:t>
            </a:r>
            <a:fld id="{8DAE832F-44CE-45C3-9F86-CBD8B8FFA0E1}"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2916641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75488"/>
            <a:ext cx="8343900" cy="485775"/>
          </a:xfrm>
          <a:prstGeom prst="rect">
            <a:avLst/>
          </a:prstGeom>
        </p:spPr>
        <p:txBody>
          <a:bodyPr/>
          <a:lstStyle/>
          <a:p>
            <a:r>
              <a:rPr lang="en-US" smtClean="0"/>
              <a:t>Click to edit Master title style</a:t>
            </a:r>
            <a:endParaRPr lang="en-US" dirty="0"/>
          </a:p>
        </p:txBody>
      </p:sp>
      <p:sp>
        <p:nvSpPr>
          <p:cNvPr id="9" name="Text Placeholder 8"/>
          <p:cNvSpPr>
            <a:spLocks noGrp="1"/>
          </p:cNvSpPr>
          <p:nvPr>
            <p:ph type="body" sz="quarter" idx="13"/>
          </p:nvPr>
        </p:nvSpPr>
        <p:spPr>
          <a:xfrm>
            <a:off x="460376" y="1358900"/>
            <a:ext cx="8340724" cy="4445000"/>
          </a:xfrm>
          <a:prstGeom prst="rect">
            <a:avLst/>
          </a:prstGeom>
        </p:spPr>
        <p:txBody>
          <a:bodyPr vert="horz"/>
          <a:lstStyle>
            <a:lvl1pPr marL="0" indent="0">
              <a:defRPr sz="1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noChangeArrowheads="1"/>
          </p:cNvSpPr>
          <p:nvPr>
            <p:ph type="ftr" sz="quarter" idx="14"/>
          </p:nvPr>
        </p:nvSpPr>
        <p:spPr>
          <a:xfrm>
            <a:off x="1193800" y="6700838"/>
            <a:ext cx="2741613" cy="182562"/>
          </a:xfrm>
          <a:prstGeom prst="rect">
            <a:avLst/>
          </a:prstGeom>
        </p:spPr>
        <p:txBody>
          <a:bodyPr/>
          <a:lstStyle>
            <a:lvl1pPr>
              <a:defRPr/>
            </a:lvl1pPr>
          </a:lstStyle>
          <a:p>
            <a:pPr>
              <a:defRPr/>
            </a:pPr>
            <a:r>
              <a:rPr lang="en-US">
                <a:solidFill>
                  <a:srgbClr val="38383A"/>
                </a:solidFill>
                <a:latin typeface="Arial" pitchFamily="34" charset="0"/>
                <a:cs typeface="Arial" pitchFamily="34" charset="0"/>
              </a:rPr>
              <a:t>confidential / for EES internal use</a:t>
            </a:r>
          </a:p>
        </p:txBody>
      </p:sp>
      <p:sp>
        <p:nvSpPr>
          <p:cNvPr id="5" name="Rectangle 4"/>
          <p:cNvSpPr>
            <a:spLocks noGrp="1" noChangeArrowheads="1"/>
          </p:cNvSpPr>
          <p:nvPr>
            <p:ph type="sldNum" sz="quarter" idx="15"/>
          </p:nvPr>
        </p:nvSpPr>
        <p:spPr/>
        <p:txBody>
          <a:bodyPr lIns="91440"/>
          <a:lstStyle>
            <a:lvl1pPr>
              <a:defRPr/>
            </a:lvl1pPr>
          </a:lstStyle>
          <a:p>
            <a:pPr>
              <a:defRPr/>
            </a:pPr>
            <a:r>
              <a:rPr lang="en-US">
                <a:solidFill>
                  <a:prstClr val="white"/>
                </a:solidFill>
              </a:rPr>
              <a:t>page </a:t>
            </a:r>
            <a:fld id="{08864B4A-E2C4-4617-8219-B54BD9C88C2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5499229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57200" y="658368"/>
            <a:ext cx="5943600" cy="923330"/>
          </a:xfrm>
        </p:spPr>
        <p:txBody>
          <a:bodyPr/>
          <a:lstStyle>
            <a:lvl1pPr>
              <a:defRPr b="0"/>
            </a:lvl1pPr>
          </a:lstStyle>
          <a:p>
            <a:r>
              <a:rPr lang="en-US" dirty="0" smtClean="0"/>
              <a:t>Click to edit Master title style</a:t>
            </a:r>
            <a:endParaRPr lang="en-US" dirty="0"/>
          </a:p>
        </p:txBody>
      </p:sp>
      <p:sp>
        <p:nvSpPr>
          <p:cNvPr id="3" name="Slide Number Placeholder 5"/>
          <p:cNvSpPr>
            <a:spLocks noGrp="1"/>
          </p:cNvSpPr>
          <p:nvPr>
            <p:ph type="sldNum" sz="quarter" idx="10"/>
          </p:nvPr>
        </p:nvSpPr>
        <p:spPr>
          <a:xfrm>
            <a:off x="457200" y="6678613"/>
            <a:ext cx="1828800" cy="179387"/>
          </a:xfrm>
        </p:spPr>
        <p:txBody>
          <a:bodyPr/>
          <a:lstStyle>
            <a:lvl1pPr>
              <a:defRPr/>
            </a:lvl1pPr>
          </a:lstStyle>
          <a:p>
            <a:pPr>
              <a:defRPr/>
            </a:pPr>
            <a:r>
              <a:rPr lang="en-US">
                <a:solidFill>
                  <a:srgbClr val="FFFFFF"/>
                </a:solidFill>
              </a:rPr>
              <a:t> </a:t>
            </a:r>
            <a:fld id="{3AA1EAB6-554B-40D4-B713-4F50D3BDE220}" type="datetime4">
              <a:rPr lang="en-US">
                <a:solidFill>
                  <a:srgbClr val="FFFFFF"/>
                </a:solidFill>
              </a:rPr>
              <a:pPr>
                <a:defRPr/>
              </a:pPr>
              <a:t>September 18, 2017</a:t>
            </a:fld>
            <a:endParaRPr lang="en-US">
              <a:solidFill>
                <a:srgbClr val="FFFFFF"/>
              </a:solidFill>
            </a:endParaRPr>
          </a:p>
        </p:txBody>
      </p:sp>
    </p:spTree>
    <p:extLst>
      <p:ext uri="{BB962C8B-B14F-4D97-AF65-F5344CB8AC3E}">
        <p14:creationId xmlns:p14="http://schemas.microsoft.com/office/powerpoint/2010/main" val="1933621620"/>
      </p:ext>
    </p:extLst>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9"/>
          <p:cNvSpPr>
            <a:spLocks noGrp="1" noChangeArrowheads="1"/>
          </p:cNvSpPr>
          <p:nvPr>
            <p:ph type="dt" sz="half" idx="10"/>
          </p:nvPr>
        </p:nvSpPr>
        <p:spPr>
          <a:ln/>
        </p:spPr>
        <p:txBody>
          <a:bodyPr/>
          <a:lstStyle>
            <a:lvl1pPr>
              <a:defRPr/>
            </a:lvl1pPr>
          </a:lstStyle>
          <a:p>
            <a:pPr>
              <a:defRPr/>
            </a:pPr>
            <a:endParaRPr lang="ru-RU"/>
          </a:p>
        </p:txBody>
      </p:sp>
      <p:sp>
        <p:nvSpPr>
          <p:cNvPr id="8" name="Rectangle 10"/>
          <p:cNvSpPr>
            <a:spLocks noGrp="1" noChangeArrowheads="1"/>
          </p:cNvSpPr>
          <p:nvPr>
            <p:ph type="ftr" sz="quarter" idx="11"/>
          </p:nvPr>
        </p:nvSpPr>
        <p:spPr>
          <a:ln/>
        </p:spPr>
        <p:txBody>
          <a:bodyPr/>
          <a:lstStyle>
            <a:lvl1pPr>
              <a:defRPr/>
            </a:lvl1pPr>
          </a:lstStyle>
          <a:p>
            <a:pPr>
              <a:defRPr/>
            </a:pPr>
            <a:endParaRPr lang="ru-RU"/>
          </a:p>
        </p:txBody>
      </p:sp>
      <p:sp>
        <p:nvSpPr>
          <p:cNvPr id="9" name="Rectangle 11"/>
          <p:cNvSpPr>
            <a:spLocks noGrp="1" noChangeArrowheads="1"/>
          </p:cNvSpPr>
          <p:nvPr>
            <p:ph type="sldNum" sz="quarter" idx="12"/>
          </p:nvPr>
        </p:nvSpPr>
        <p:spPr>
          <a:ln/>
        </p:spPr>
        <p:txBody>
          <a:bodyPr/>
          <a:lstStyle>
            <a:lvl1pPr>
              <a:defRPr/>
            </a:lvl1pPr>
          </a:lstStyle>
          <a:p>
            <a:pPr>
              <a:defRPr/>
            </a:pPr>
            <a:fld id="{908A489D-5650-417C-A129-BE3E9FA85851}" type="slidenum">
              <a:rPr lang="ru-RU"/>
              <a:pPr>
                <a:defRPr/>
              </a:pPr>
              <a:t>‹#›</a:t>
            </a:fld>
            <a:endParaRPr lang="ru-RU"/>
          </a:p>
        </p:txBody>
      </p:sp>
    </p:spTree>
    <p:extLst>
      <p:ext uri="{BB962C8B-B14F-4D97-AF65-F5344CB8AC3E}">
        <p14:creationId xmlns:p14="http://schemas.microsoft.com/office/powerpoint/2010/main" val="38737773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69225" cy="1462088"/>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516063"/>
            <a:ext cx="7769225" cy="4211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a:ln/>
        </p:spPr>
        <p:txBody>
          <a:bodyPr/>
          <a:lstStyle>
            <a:lvl1pPr>
              <a:defRPr/>
            </a:lvl1pPr>
          </a:lstStyle>
          <a:p>
            <a:pPr>
              <a:defRPr/>
            </a:pPr>
            <a:fld id="{135E64AC-83B3-4102-BFF6-7615B1F23561}"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634290891"/>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4"/>
          <p:cNvSpPr>
            <a:spLocks noGrp="1"/>
          </p:cNvSpPr>
          <p:nvPr>
            <p:ph type="sldNum" sz="quarter" idx="11"/>
          </p:nvPr>
        </p:nvSpPr>
        <p:spPr>
          <a:ln/>
        </p:spPr>
        <p:txBody>
          <a:bodyPr/>
          <a:lstStyle>
            <a:lvl1pPr>
              <a:defRPr/>
            </a:lvl1pPr>
          </a:lstStyle>
          <a:p>
            <a:pPr>
              <a:defRPr/>
            </a:pPr>
            <a:fld id="{946EE3C1-2CA3-4577-992E-65C40B9D9988}"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821415829"/>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pic>
        <p:nvPicPr>
          <p:cNvPr id="3" name="Picture 4" descr="EES_PPT_Bkgd_Slide_White.png"/>
          <p:cNvPicPr>
            <a:picLocks noChangeAspect="1"/>
          </p:cNvPicPr>
          <p:nvPr userDrawn="1"/>
        </p:nvPicPr>
        <p:blipFill>
          <a:blip r:embed="rId2" cstate="print"/>
          <a:srcRect/>
          <a:stretch>
            <a:fillRect/>
          </a:stretch>
        </p:blipFill>
        <p:spPr bwMode="auto">
          <a:xfrm>
            <a:off x="0" y="3175"/>
            <a:ext cx="9144000" cy="6858000"/>
          </a:xfrm>
          <a:prstGeom prst="rect">
            <a:avLst/>
          </a:prstGeom>
          <a:noFill/>
          <a:ln w="9525">
            <a:noFill/>
            <a:miter lim="800000"/>
            <a:headEnd/>
            <a:tailEnd/>
          </a:ln>
        </p:spPr>
      </p:pic>
      <p:sp>
        <p:nvSpPr>
          <p:cNvPr id="2" name="Title 1"/>
          <p:cNvSpPr>
            <a:spLocks noGrp="1"/>
          </p:cNvSpPr>
          <p:nvPr>
            <p:ph type="title"/>
          </p:nvPr>
        </p:nvSpPr>
        <p:spPr>
          <a:xfrm>
            <a:off x="457200" y="475488"/>
            <a:ext cx="8318500" cy="1069975"/>
          </a:xfrm>
          <a:prstGeom prst="rect">
            <a:avLst/>
          </a:prstGeom>
        </p:spPr>
        <p:txBody>
          <a:bodyPr/>
          <a:lstStyle/>
          <a:p>
            <a:pPr lvl="0"/>
            <a:r>
              <a:rPr lang="en-US" smtClean="0"/>
              <a:t>Click to edit Master title style</a:t>
            </a:r>
            <a:endParaRPr lang="en-US" dirty="0" smtClean="0"/>
          </a:p>
        </p:txBody>
      </p:sp>
      <p:sp>
        <p:nvSpPr>
          <p:cNvPr id="4" name="Rectangle 4"/>
          <p:cNvSpPr>
            <a:spLocks noGrp="1" noChangeArrowheads="1"/>
          </p:cNvSpPr>
          <p:nvPr>
            <p:ph type="ftr" sz="quarter" idx="10"/>
          </p:nvPr>
        </p:nvSpPr>
        <p:spPr>
          <a:xfrm>
            <a:off x="1193800" y="6704013"/>
            <a:ext cx="2741613" cy="182562"/>
          </a:xfrm>
          <a:prstGeom prst="rect">
            <a:avLst/>
          </a:prstGeom>
        </p:spPr>
        <p:txBody>
          <a:bodyPr/>
          <a:lstStyle>
            <a:lvl1pPr>
              <a:defRPr/>
            </a:lvl1pPr>
          </a:lstStyle>
          <a:p>
            <a:pPr>
              <a:defRPr/>
            </a:pPr>
            <a:r>
              <a:rPr lang="en-US">
                <a:solidFill>
                  <a:srgbClr val="38383A"/>
                </a:solidFill>
                <a:latin typeface="Arial" pitchFamily="34" charset="0"/>
                <a:cs typeface="Arial" pitchFamily="34" charset="0"/>
              </a:rPr>
              <a:t>confidential / for EES internal use</a:t>
            </a:r>
          </a:p>
        </p:txBody>
      </p:sp>
      <p:sp>
        <p:nvSpPr>
          <p:cNvPr id="5" name="Rectangle 5"/>
          <p:cNvSpPr>
            <a:spLocks noGrp="1" noChangeArrowheads="1"/>
          </p:cNvSpPr>
          <p:nvPr>
            <p:ph type="sldNum" sz="quarter" idx="11"/>
          </p:nvPr>
        </p:nvSpPr>
        <p:spPr>
          <a:xfrm>
            <a:off x="460375" y="6704013"/>
            <a:ext cx="1143000" cy="182562"/>
          </a:xfrm>
        </p:spPr>
        <p:txBody>
          <a:bodyPr lIns="91440"/>
          <a:lstStyle>
            <a:lvl1pPr>
              <a:defRPr/>
            </a:lvl1pPr>
          </a:lstStyle>
          <a:p>
            <a:pPr>
              <a:defRPr/>
            </a:pPr>
            <a:r>
              <a:rPr lang="en-US">
                <a:solidFill>
                  <a:prstClr val="white"/>
                </a:solidFill>
              </a:rPr>
              <a:t>page </a:t>
            </a:r>
            <a:fld id="{8DAE832F-44CE-45C3-9F86-CBD8B8FFA0E1}"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5069440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75488"/>
            <a:ext cx="8343900" cy="485775"/>
          </a:xfrm>
          <a:prstGeom prst="rect">
            <a:avLst/>
          </a:prstGeom>
        </p:spPr>
        <p:txBody>
          <a:bodyPr/>
          <a:lstStyle/>
          <a:p>
            <a:r>
              <a:rPr lang="en-US" smtClean="0"/>
              <a:t>Click to edit Master title style</a:t>
            </a:r>
            <a:endParaRPr lang="en-US" dirty="0"/>
          </a:p>
        </p:txBody>
      </p:sp>
      <p:sp>
        <p:nvSpPr>
          <p:cNvPr id="9" name="Text Placeholder 8"/>
          <p:cNvSpPr>
            <a:spLocks noGrp="1"/>
          </p:cNvSpPr>
          <p:nvPr>
            <p:ph type="body" sz="quarter" idx="13"/>
          </p:nvPr>
        </p:nvSpPr>
        <p:spPr>
          <a:xfrm>
            <a:off x="460376" y="1358900"/>
            <a:ext cx="8340724" cy="4445000"/>
          </a:xfrm>
          <a:prstGeom prst="rect">
            <a:avLst/>
          </a:prstGeom>
        </p:spPr>
        <p:txBody>
          <a:bodyPr vert="horz"/>
          <a:lstStyle>
            <a:lvl1pPr marL="0" indent="0">
              <a:defRPr sz="1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noChangeArrowheads="1"/>
          </p:cNvSpPr>
          <p:nvPr>
            <p:ph type="ftr" sz="quarter" idx="14"/>
          </p:nvPr>
        </p:nvSpPr>
        <p:spPr>
          <a:xfrm>
            <a:off x="1193800" y="6700838"/>
            <a:ext cx="2741613" cy="182562"/>
          </a:xfrm>
          <a:prstGeom prst="rect">
            <a:avLst/>
          </a:prstGeom>
        </p:spPr>
        <p:txBody>
          <a:bodyPr/>
          <a:lstStyle>
            <a:lvl1pPr>
              <a:defRPr/>
            </a:lvl1pPr>
          </a:lstStyle>
          <a:p>
            <a:pPr>
              <a:defRPr/>
            </a:pPr>
            <a:r>
              <a:rPr lang="en-US">
                <a:solidFill>
                  <a:srgbClr val="38383A"/>
                </a:solidFill>
                <a:latin typeface="Arial" pitchFamily="34" charset="0"/>
                <a:cs typeface="Arial" pitchFamily="34" charset="0"/>
              </a:rPr>
              <a:t>confidential / for EES internal use</a:t>
            </a:r>
          </a:p>
        </p:txBody>
      </p:sp>
      <p:sp>
        <p:nvSpPr>
          <p:cNvPr id="5" name="Rectangle 4"/>
          <p:cNvSpPr>
            <a:spLocks noGrp="1" noChangeArrowheads="1"/>
          </p:cNvSpPr>
          <p:nvPr>
            <p:ph type="sldNum" sz="quarter" idx="15"/>
          </p:nvPr>
        </p:nvSpPr>
        <p:spPr/>
        <p:txBody>
          <a:bodyPr lIns="91440"/>
          <a:lstStyle>
            <a:lvl1pPr>
              <a:defRPr/>
            </a:lvl1pPr>
          </a:lstStyle>
          <a:p>
            <a:pPr>
              <a:defRPr/>
            </a:pPr>
            <a:r>
              <a:rPr lang="en-US">
                <a:solidFill>
                  <a:prstClr val="white"/>
                </a:solidFill>
              </a:rPr>
              <a:t>page </a:t>
            </a:r>
            <a:fld id="{08864B4A-E2C4-4617-8219-B54BD9C88C2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5044717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pPr>
              <a:defRPr/>
            </a:pPr>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pPr>
              <a:defRPr/>
            </a:pPr>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pPr>
              <a:defRPr/>
            </a:pPr>
            <a:fld id="{013983E8-DAF1-4C0B-B3E3-B99437020F18}" type="slidenum">
              <a:rPr lang="ru-RU" smtClean="0"/>
              <a:pPr>
                <a:defRPr/>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pPr>
              <a:defRPr/>
            </a:pPr>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76346518-47AB-4EE1-BAA8-58DA38AF5407}" type="slidenum">
              <a:rPr lang="ru-RU" smtClean="0"/>
              <a:pPr>
                <a:defRPr/>
              </a:pPr>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pPr>
              <a:defRPr/>
            </a:pPr>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pPr>
              <a:defRPr/>
            </a:pPr>
            <a:endParaRPr lang="ru-RU"/>
          </a:p>
        </p:txBody>
      </p:sp>
      <p:sp>
        <p:nvSpPr>
          <p:cNvPr id="6" name="Номер слайда 5"/>
          <p:cNvSpPr>
            <a:spLocks noGrp="1"/>
          </p:cNvSpPr>
          <p:nvPr>
            <p:ph type="sldNum" sz="quarter" idx="12"/>
          </p:nvPr>
        </p:nvSpPr>
        <p:spPr>
          <a:xfrm>
            <a:off x="8451056" y="809624"/>
            <a:ext cx="502920" cy="300831"/>
          </a:xfrm>
        </p:spPr>
        <p:txBody>
          <a:bodyPr/>
          <a:lstStyle/>
          <a:p>
            <a:pPr>
              <a:defRPr/>
            </a:pPr>
            <a:fld id="{25404995-5997-4F52-974E-4E1E8E753DF9}" type="slidenum">
              <a:rPr lang="ru-RU" smtClean="0"/>
              <a:pPr>
                <a:defRPr/>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pPr>
              <a:defRPr/>
            </a:pPr>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pPr>
              <a:defRPr/>
            </a:pPr>
            <a:endParaRPr lang="ru-RU"/>
          </a:p>
        </p:txBody>
      </p:sp>
      <p:sp>
        <p:nvSpPr>
          <p:cNvPr id="7" name="Номер слайда 6"/>
          <p:cNvSpPr>
            <a:spLocks noGrp="1"/>
          </p:cNvSpPr>
          <p:nvPr>
            <p:ph type="sldNum" sz="quarter" idx="12"/>
          </p:nvPr>
        </p:nvSpPr>
        <p:spPr>
          <a:xfrm>
            <a:off x="7589520" y="6480969"/>
            <a:ext cx="502920" cy="301752"/>
          </a:xfrm>
        </p:spPr>
        <p:txBody>
          <a:bodyPr/>
          <a:lstStyle/>
          <a:p>
            <a:pPr>
              <a:defRPr/>
            </a:pPr>
            <a:fld id="{4E00F6A2-1F6B-4AA7-A2A3-B09CEF6B5173}" type="slidenum">
              <a:rPr lang="ru-RU" smtClean="0"/>
              <a:pPr>
                <a:defRPr/>
              </a:pPr>
              <a:t>‹#›</a:t>
            </a:fld>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pPr>
              <a:defRPr/>
            </a:pPr>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pPr>
              <a:defRPr/>
            </a:pPr>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pPr>
              <a:defRPr/>
            </a:pPr>
            <a:fld id="{18481EE8-C9CC-4A28-91F4-3C64511B7CE0}"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DC8C5A2E-CA14-40B3-B781-CA3FD41493DD}"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9"/>
          <p:cNvSpPr>
            <a:spLocks noGrp="1" noChangeArrowheads="1"/>
          </p:cNvSpPr>
          <p:nvPr>
            <p:ph type="dt" sz="half" idx="10"/>
          </p:nvPr>
        </p:nvSpPr>
        <p:spPr>
          <a:ln/>
        </p:spPr>
        <p:txBody>
          <a:bodyPr/>
          <a:lstStyle>
            <a:lvl1pPr>
              <a:defRPr/>
            </a:lvl1pPr>
          </a:lstStyle>
          <a:p>
            <a:pPr>
              <a:defRPr/>
            </a:pPr>
            <a:endParaRPr lang="ru-RU"/>
          </a:p>
        </p:txBody>
      </p:sp>
      <p:sp>
        <p:nvSpPr>
          <p:cNvPr id="4" name="Rectangle 10"/>
          <p:cNvSpPr>
            <a:spLocks noGrp="1" noChangeArrowheads="1"/>
          </p:cNvSpPr>
          <p:nvPr>
            <p:ph type="ftr" sz="quarter" idx="11"/>
          </p:nvPr>
        </p:nvSpPr>
        <p:spPr>
          <a:ln/>
        </p:spPr>
        <p:txBody>
          <a:bodyPr/>
          <a:lstStyle>
            <a:lvl1pPr>
              <a:defRPr/>
            </a:lvl1pPr>
          </a:lstStyle>
          <a:p>
            <a:pPr>
              <a:defRPr/>
            </a:pPr>
            <a:endParaRPr lang="ru-RU"/>
          </a:p>
        </p:txBody>
      </p:sp>
      <p:sp>
        <p:nvSpPr>
          <p:cNvPr id="5" name="Rectangle 11"/>
          <p:cNvSpPr>
            <a:spLocks noGrp="1" noChangeArrowheads="1"/>
          </p:cNvSpPr>
          <p:nvPr>
            <p:ph type="sldNum" sz="quarter" idx="12"/>
          </p:nvPr>
        </p:nvSpPr>
        <p:spPr>
          <a:ln/>
        </p:spPr>
        <p:txBody>
          <a:bodyPr/>
          <a:lstStyle>
            <a:lvl1pPr>
              <a:defRPr/>
            </a:lvl1pPr>
          </a:lstStyle>
          <a:p>
            <a:pPr>
              <a:defRPr/>
            </a:pPr>
            <a:fld id="{07D4E26E-ED00-4F43-B7DB-5EEBA235A856}" type="slidenum">
              <a:rPr lang="ru-RU"/>
              <a:pPr>
                <a:defRPr/>
              </a:pPr>
              <a:t>‹#›</a:t>
            </a:fld>
            <a:endParaRPr lang="ru-RU"/>
          </a:p>
        </p:txBody>
      </p:sp>
    </p:spTree>
    <p:extLst>
      <p:ext uri="{BB962C8B-B14F-4D97-AF65-F5344CB8AC3E}">
        <p14:creationId xmlns:p14="http://schemas.microsoft.com/office/powerpoint/2010/main" val="27321355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pPr>
              <a:defRPr/>
            </a:pPr>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pPr>
              <a:defRPr/>
            </a:pPr>
            <a:endParaRPr lang="ru-RU"/>
          </a:p>
        </p:txBody>
      </p:sp>
      <p:sp>
        <p:nvSpPr>
          <p:cNvPr id="4" name="Номер слайда 3"/>
          <p:cNvSpPr>
            <a:spLocks noGrp="1"/>
          </p:cNvSpPr>
          <p:nvPr>
            <p:ph type="sldNum" sz="quarter" idx="12"/>
          </p:nvPr>
        </p:nvSpPr>
        <p:spPr>
          <a:xfrm>
            <a:off x="7589520" y="6480969"/>
            <a:ext cx="502920" cy="301752"/>
          </a:xfrm>
        </p:spPr>
        <p:txBody>
          <a:bodyPr/>
          <a:lstStyle/>
          <a:p>
            <a:pPr>
              <a:defRPr/>
            </a:pPr>
            <a:fld id="{5EB265BD-43DB-4C0C-8CC5-A7D80C25B925}" type="slidenum">
              <a:rPr lang="ru-RU" smtClean="0"/>
              <a:pPr>
                <a:defRPr/>
              </a:pPr>
              <a:t>‹#›</a:t>
            </a:fld>
            <a:endParaRPr lang="ru-R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pPr>
              <a:defRPr/>
            </a:pPr>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pPr>
              <a:defRPr/>
            </a:pPr>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pPr>
              <a:defRPr/>
            </a:pPr>
            <a:fld id="{FAEB3E66-8C2E-47B0-B474-DA48F98E4BD4}"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pPr>
              <a:defRPr/>
            </a:pPr>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pPr>
              <a:defRPr/>
            </a:pPr>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pPr>
              <a:defRPr/>
            </a:pPr>
            <a:fld id="{EE22F32D-B4A1-4F8F-9370-F0A4BF13E33F}"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4BEB4620-4BB1-4B8D-B428-A75354BF29B3}" type="slidenum">
              <a:rPr lang="ru-RU" smtClean="0"/>
              <a:pPr>
                <a:defRPr/>
              </a:pPr>
              <a:t>‹#›</a:t>
            </a:fld>
            <a:endParaRPr lang="ru-R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73A6DDA5-DF5E-48DD-8349-B4BEC32EF600}" type="slidenum">
              <a:rPr lang="ru-RU" smtClean="0"/>
              <a:pPr>
                <a:defRPr/>
              </a:pPr>
              <a:t>‹#›</a:t>
            </a:fld>
            <a:endParaRPr lang="ru-RU"/>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57200" y="658368"/>
            <a:ext cx="5943600" cy="923330"/>
          </a:xfrm>
        </p:spPr>
        <p:txBody>
          <a:bodyPr/>
          <a:lstStyle>
            <a:lvl1pPr>
              <a:defRPr b="0"/>
            </a:lvl1pPr>
          </a:lstStyle>
          <a:p>
            <a:r>
              <a:rPr lang="en-US" dirty="0" smtClean="0"/>
              <a:t>Click to edit Master title style</a:t>
            </a:r>
            <a:endParaRPr lang="en-US" dirty="0"/>
          </a:p>
        </p:txBody>
      </p:sp>
      <p:sp>
        <p:nvSpPr>
          <p:cNvPr id="3" name="Slide Number Placeholder 5"/>
          <p:cNvSpPr>
            <a:spLocks noGrp="1"/>
          </p:cNvSpPr>
          <p:nvPr>
            <p:ph type="sldNum" sz="quarter" idx="10"/>
          </p:nvPr>
        </p:nvSpPr>
        <p:spPr>
          <a:xfrm>
            <a:off x="457200" y="6678613"/>
            <a:ext cx="1828800" cy="179387"/>
          </a:xfrm>
        </p:spPr>
        <p:txBody>
          <a:bodyPr/>
          <a:lstStyle>
            <a:lvl1pPr>
              <a:defRPr/>
            </a:lvl1pPr>
          </a:lstStyle>
          <a:p>
            <a:pPr>
              <a:defRPr/>
            </a:pPr>
            <a:r>
              <a:rPr lang="en-US">
                <a:solidFill>
                  <a:srgbClr val="FFFFFF"/>
                </a:solidFill>
              </a:rPr>
              <a:t> </a:t>
            </a:r>
            <a:fld id="{3AA1EAB6-554B-40D4-B713-4F50D3BDE220}" type="datetime4">
              <a:rPr lang="en-US">
                <a:solidFill>
                  <a:srgbClr val="FFFFFF"/>
                </a:solidFill>
              </a:rPr>
              <a:pPr>
                <a:defRPr/>
              </a:pPr>
              <a:t>September 18, 2017</a:t>
            </a:fld>
            <a:endParaRPr lang="en-US">
              <a:solidFill>
                <a:srgbClr val="FFFFFF"/>
              </a:solidFill>
            </a:endParaRPr>
          </a:p>
        </p:txBody>
      </p:sp>
    </p:spTree>
    <p:extLst>
      <p:ext uri="{BB962C8B-B14F-4D97-AF65-F5344CB8AC3E}">
        <p14:creationId xmlns:p14="http://schemas.microsoft.com/office/powerpoint/2010/main" val="2704913687"/>
      </p:ext>
    </p:extLst>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69225" cy="1462088"/>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516063"/>
            <a:ext cx="7769225" cy="4211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a:ln/>
        </p:spPr>
        <p:txBody>
          <a:bodyPr/>
          <a:lstStyle>
            <a:lvl1pPr>
              <a:defRPr/>
            </a:lvl1pPr>
          </a:lstStyle>
          <a:p>
            <a:pPr>
              <a:defRPr/>
            </a:pPr>
            <a:fld id="{135E64AC-83B3-4102-BFF6-7615B1F23561}"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066429001"/>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4"/>
          <p:cNvSpPr>
            <a:spLocks noGrp="1"/>
          </p:cNvSpPr>
          <p:nvPr>
            <p:ph type="sldNum" sz="quarter" idx="11"/>
          </p:nvPr>
        </p:nvSpPr>
        <p:spPr>
          <a:ln/>
        </p:spPr>
        <p:txBody>
          <a:bodyPr/>
          <a:lstStyle>
            <a:lvl1pPr>
              <a:defRPr/>
            </a:lvl1pPr>
          </a:lstStyle>
          <a:p>
            <a:pPr>
              <a:defRPr/>
            </a:pPr>
            <a:fld id="{946EE3C1-2CA3-4577-992E-65C40B9D9988}"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441283847"/>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pic>
        <p:nvPicPr>
          <p:cNvPr id="3" name="Picture 4" descr="EES_PPT_Bkgd_Slide_White.png"/>
          <p:cNvPicPr>
            <a:picLocks noChangeAspect="1"/>
          </p:cNvPicPr>
          <p:nvPr userDrawn="1"/>
        </p:nvPicPr>
        <p:blipFill>
          <a:blip r:embed="rId2" cstate="print"/>
          <a:srcRect/>
          <a:stretch>
            <a:fillRect/>
          </a:stretch>
        </p:blipFill>
        <p:spPr bwMode="auto">
          <a:xfrm>
            <a:off x="0" y="3175"/>
            <a:ext cx="9144000" cy="6858000"/>
          </a:xfrm>
          <a:prstGeom prst="rect">
            <a:avLst/>
          </a:prstGeom>
          <a:noFill/>
          <a:ln w="9525">
            <a:noFill/>
            <a:miter lim="800000"/>
            <a:headEnd/>
            <a:tailEnd/>
          </a:ln>
        </p:spPr>
      </p:pic>
      <p:sp>
        <p:nvSpPr>
          <p:cNvPr id="2" name="Title 1"/>
          <p:cNvSpPr>
            <a:spLocks noGrp="1"/>
          </p:cNvSpPr>
          <p:nvPr>
            <p:ph type="title"/>
          </p:nvPr>
        </p:nvSpPr>
        <p:spPr>
          <a:xfrm>
            <a:off x="457200" y="475488"/>
            <a:ext cx="8318500" cy="1069975"/>
          </a:xfrm>
          <a:prstGeom prst="rect">
            <a:avLst/>
          </a:prstGeom>
        </p:spPr>
        <p:txBody>
          <a:bodyPr/>
          <a:lstStyle/>
          <a:p>
            <a:pPr lvl="0"/>
            <a:r>
              <a:rPr lang="en-US" smtClean="0"/>
              <a:t>Click to edit Master title style</a:t>
            </a:r>
            <a:endParaRPr lang="en-US" dirty="0" smtClean="0"/>
          </a:p>
        </p:txBody>
      </p:sp>
      <p:sp>
        <p:nvSpPr>
          <p:cNvPr id="4" name="Rectangle 4"/>
          <p:cNvSpPr>
            <a:spLocks noGrp="1" noChangeArrowheads="1"/>
          </p:cNvSpPr>
          <p:nvPr>
            <p:ph type="ftr" sz="quarter" idx="10"/>
          </p:nvPr>
        </p:nvSpPr>
        <p:spPr>
          <a:xfrm>
            <a:off x="1193800" y="6704013"/>
            <a:ext cx="2741613" cy="182562"/>
          </a:xfrm>
          <a:prstGeom prst="rect">
            <a:avLst/>
          </a:prstGeom>
        </p:spPr>
        <p:txBody>
          <a:bodyPr/>
          <a:lstStyle>
            <a:lvl1pPr>
              <a:defRPr/>
            </a:lvl1pPr>
          </a:lstStyle>
          <a:p>
            <a:pPr>
              <a:defRPr/>
            </a:pPr>
            <a:r>
              <a:rPr lang="en-US">
                <a:solidFill>
                  <a:srgbClr val="38383A"/>
                </a:solidFill>
                <a:latin typeface="Arial" pitchFamily="34" charset="0"/>
                <a:cs typeface="Arial" pitchFamily="34" charset="0"/>
              </a:rPr>
              <a:t>confidential / for EES internal use</a:t>
            </a:r>
          </a:p>
        </p:txBody>
      </p:sp>
      <p:sp>
        <p:nvSpPr>
          <p:cNvPr id="5" name="Rectangle 5"/>
          <p:cNvSpPr>
            <a:spLocks noGrp="1" noChangeArrowheads="1"/>
          </p:cNvSpPr>
          <p:nvPr>
            <p:ph type="sldNum" sz="quarter" idx="11"/>
          </p:nvPr>
        </p:nvSpPr>
        <p:spPr>
          <a:xfrm>
            <a:off x="460375" y="6704013"/>
            <a:ext cx="1143000" cy="182562"/>
          </a:xfrm>
        </p:spPr>
        <p:txBody>
          <a:bodyPr lIns="91440"/>
          <a:lstStyle>
            <a:lvl1pPr>
              <a:defRPr/>
            </a:lvl1pPr>
          </a:lstStyle>
          <a:p>
            <a:pPr>
              <a:defRPr/>
            </a:pPr>
            <a:r>
              <a:rPr lang="en-US">
                <a:solidFill>
                  <a:prstClr val="white"/>
                </a:solidFill>
              </a:rPr>
              <a:t>page </a:t>
            </a:r>
            <a:fld id="{8DAE832F-44CE-45C3-9F86-CBD8B8FFA0E1}"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3003117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75488"/>
            <a:ext cx="8343900" cy="485775"/>
          </a:xfrm>
          <a:prstGeom prst="rect">
            <a:avLst/>
          </a:prstGeom>
        </p:spPr>
        <p:txBody>
          <a:bodyPr/>
          <a:lstStyle/>
          <a:p>
            <a:r>
              <a:rPr lang="en-US" smtClean="0"/>
              <a:t>Click to edit Master title style</a:t>
            </a:r>
            <a:endParaRPr lang="en-US" dirty="0"/>
          </a:p>
        </p:txBody>
      </p:sp>
      <p:sp>
        <p:nvSpPr>
          <p:cNvPr id="9" name="Text Placeholder 8"/>
          <p:cNvSpPr>
            <a:spLocks noGrp="1"/>
          </p:cNvSpPr>
          <p:nvPr>
            <p:ph type="body" sz="quarter" idx="13"/>
          </p:nvPr>
        </p:nvSpPr>
        <p:spPr>
          <a:xfrm>
            <a:off x="460376" y="1358900"/>
            <a:ext cx="8340724" cy="4445000"/>
          </a:xfrm>
          <a:prstGeom prst="rect">
            <a:avLst/>
          </a:prstGeom>
        </p:spPr>
        <p:txBody>
          <a:bodyPr vert="horz"/>
          <a:lstStyle>
            <a:lvl1pPr marL="0" indent="0">
              <a:defRPr sz="1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noChangeArrowheads="1"/>
          </p:cNvSpPr>
          <p:nvPr>
            <p:ph type="ftr" sz="quarter" idx="14"/>
          </p:nvPr>
        </p:nvSpPr>
        <p:spPr>
          <a:xfrm>
            <a:off x="1193800" y="6700838"/>
            <a:ext cx="2741613" cy="182562"/>
          </a:xfrm>
          <a:prstGeom prst="rect">
            <a:avLst/>
          </a:prstGeom>
        </p:spPr>
        <p:txBody>
          <a:bodyPr/>
          <a:lstStyle>
            <a:lvl1pPr>
              <a:defRPr/>
            </a:lvl1pPr>
          </a:lstStyle>
          <a:p>
            <a:pPr>
              <a:defRPr/>
            </a:pPr>
            <a:r>
              <a:rPr lang="en-US">
                <a:solidFill>
                  <a:srgbClr val="38383A"/>
                </a:solidFill>
                <a:latin typeface="Arial" pitchFamily="34" charset="0"/>
                <a:cs typeface="Arial" pitchFamily="34" charset="0"/>
              </a:rPr>
              <a:t>confidential / for EES internal use</a:t>
            </a:r>
          </a:p>
        </p:txBody>
      </p:sp>
      <p:sp>
        <p:nvSpPr>
          <p:cNvPr id="5" name="Rectangle 4"/>
          <p:cNvSpPr>
            <a:spLocks noGrp="1" noChangeArrowheads="1"/>
          </p:cNvSpPr>
          <p:nvPr>
            <p:ph type="sldNum" sz="quarter" idx="15"/>
          </p:nvPr>
        </p:nvSpPr>
        <p:spPr/>
        <p:txBody>
          <a:bodyPr lIns="91440"/>
          <a:lstStyle>
            <a:lvl1pPr>
              <a:defRPr/>
            </a:lvl1pPr>
          </a:lstStyle>
          <a:p>
            <a:pPr>
              <a:defRPr/>
            </a:pPr>
            <a:r>
              <a:rPr lang="en-US">
                <a:solidFill>
                  <a:prstClr val="white"/>
                </a:solidFill>
              </a:rPr>
              <a:t>page </a:t>
            </a:r>
            <a:fld id="{08864B4A-E2C4-4617-8219-B54BD9C88C2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439246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ru-RU"/>
          </a:p>
        </p:txBody>
      </p:sp>
      <p:sp>
        <p:nvSpPr>
          <p:cNvPr id="3" name="Rectangle 10"/>
          <p:cNvSpPr>
            <a:spLocks noGrp="1" noChangeArrowheads="1"/>
          </p:cNvSpPr>
          <p:nvPr>
            <p:ph type="ftr" sz="quarter" idx="11"/>
          </p:nvPr>
        </p:nvSpPr>
        <p:spPr>
          <a:ln/>
        </p:spPr>
        <p:txBody>
          <a:bodyPr/>
          <a:lstStyle>
            <a:lvl1pPr>
              <a:defRPr/>
            </a:lvl1pPr>
          </a:lstStyle>
          <a:p>
            <a:pPr>
              <a:defRPr/>
            </a:pPr>
            <a:endParaRPr lang="ru-RU"/>
          </a:p>
        </p:txBody>
      </p:sp>
      <p:sp>
        <p:nvSpPr>
          <p:cNvPr id="4" name="Rectangle 11"/>
          <p:cNvSpPr>
            <a:spLocks noGrp="1" noChangeArrowheads="1"/>
          </p:cNvSpPr>
          <p:nvPr>
            <p:ph type="sldNum" sz="quarter" idx="12"/>
          </p:nvPr>
        </p:nvSpPr>
        <p:spPr>
          <a:ln/>
        </p:spPr>
        <p:txBody>
          <a:bodyPr/>
          <a:lstStyle>
            <a:lvl1pPr>
              <a:defRPr/>
            </a:lvl1pPr>
          </a:lstStyle>
          <a:p>
            <a:pPr>
              <a:defRPr/>
            </a:pPr>
            <a:fld id="{0E6FB194-3FF8-41E0-8AA9-EF471E9643E6}" type="slidenum">
              <a:rPr lang="ru-RU"/>
              <a:pPr>
                <a:defRPr/>
              </a:pPr>
              <a:t>‹#›</a:t>
            </a:fld>
            <a:endParaRPr lang="ru-RU"/>
          </a:p>
        </p:txBody>
      </p:sp>
    </p:spTree>
    <p:extLst>
      <p:ext uri="{BB962C8B-B14F-4D97-AF65-F5344CB8AC3E}">
        <p14:creationId xmlns:p14="http://schemas.microsoft.com/office/powerpoint/2010/main" val="42671811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57200" y="658368"/>
            <a:ext cx="5943600" cy="923330"/>
          </a:xfrm>
        </p:spPr>
        <p:txBody>
          <a:bodyPr/>
          <a:lstStyle>
            <a:lvl1pPr>
              <a:defRPr b="0"/>
            </a:lvl1pPr>
          </a:lstStyle>
          <a:p>
            <a:r>
              <a:rPr lang="en-US" dirty="0" smtClean="0"/>
              <a:t>Click to edit Master title style</a:t>
            </a:r>
            <a:endParaRPr lang="en-US" dirty="0"/>
          </a:p>
        </p:txBody>
      </p:sp>
      <p:sp>
        <p:nvSpPr>
          <p:cNvPr id="3" name="Slide Number Placeholder 5"/>
          <p:cNvSpPr>
            <a:spLocks noGrp="1"/>
          </p:cNvSpPr>
          <p:nvPr>
            <p:ph type="sldNum" sz="quarter" idx="10"/>
          </p:nvPr>
        </p:nvSpPr>
        <p:spPr>
          <a:xfrm>
            <a:off x="457200" y="6678613"/>
            <a:ext cx="1828800" cy="179387"/>
          </a:xfrm>
        </p:spPr>
        <p:txBody>
          <a:bodyPr/>
          <a:lstStyle>
            <a:lvl1pPr>
              <a:defRPr/>
            </a:lvl1pPr>
          </a:lstStyle>
          <a:p>
            <a:pPr>
              <a:defRPr/>
            </a:pPr>
            <a:r>
              <a:rPr lang="en-US">
                <a:solidFill>
                  <a:srgbClr val="FFFFFF"/>
                </a:solidFill>
              </a:rPr>
              <a:t> </a:t>
            </a:r>
            <a:fld id="{3AA1EAB6-554B-40D4-B713-4F50D3BDE220}" type="datetime4">
              <a:rPr lang="en-US">
                <a:solidFill>
                  <a:srgbClr val="FFFFFF"/>
                </a:solidFill>
              </a:rPr>
              <a:pPr>
                <a:defRPr/>
              </a:pPr>
              <a:t>September 18, 2017</a:t>
            </a:fld>
            <a:endParaRPr lang="en-US">
              <a:solidFill>
                <a:srgbClr val="FFFFFF"/>
              </a:solidFill>
            </a:endParaRPr>
          </a:p>
        </p:txBody>
      </p:sp>
    </p:spTree>
    <p:extLst>
      <p:ext uri="{BB962C8B-B14F-4D97-AF65-F5344CB8AC3E}">
        <p14:creationId xmlns:p14="http://schemas.microsoft.com/office/powerpoint/2010/main" val="1679382471"/>
      </p:ext>
    </p:extLst>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69225" cy="1462088"/>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516063"/>
            <a:ext cx="7769225" cy="4211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a:ln/>
        </p:spPr>
        <p:txBody>
          <a:bodyPr/>
          <a:lstStyle>
            <a:lvl1pPr>
              <a:defRPr/>
            </a:lvl1pPr>
          </a:lstStyle>
          <a:p>
            <a:pPr>
              <a:defRPr/>
            </a:pPr>
            <a:fld id="{135E64AC-83B3-4102-BFF6-7615B1F23561}"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038957249"/>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4"/>
          <p:cNvSpPr>
            <a:spLocks noGrp="1"/>
          </p:cNvSpPr>
          <p:nvPr>
            <p:ph type="sldNum" sz="quarter" idx="11"/>
          </p:nvPr>
        </p:nvSpPr>
        <p:spPr>
          <a:ln/>
        </p:spPr>
        <p:txBody>
          <a:bodyPr/>
          <a:lstStyle>
            <a:lvl1pPr>
              <a:defRPr/>
            </a:lvl1pPr>
          </a:lstStyle>
          <a:p>
            <a:pPr>
              <a:defRPr/>
            </a:pPr>
            <a:fld id="{946EE3C1-2CA3-4577-992E-65C40B9D9988}"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442010809"/>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pic>
        <p:nvPicPr>
          <p:cNvPr id="3" name="Picture 4" descr="EES_PPT_Bkgd_Slide_White.png"/>
          <p:cNvPicPr>
            <a:picLocks noChangeAspect="1"/>
          </p:cNvPicPr>
          <p:nvPr userDrawn="1"/>
        </p:nvPicPr>
        <p:blipFill>
          <a:blip r:embed="rId2" cstate="print"/>
          <a:srcRect/>
          <a:stretch>
            <a:fillRect/>
          </a:stretch>
        </p:blipFill>
        <p:spPr bwMode="auto">
          <a:xfrm>
            <a:off x="0" y="3175"/>
            <a:ext cx="9144000" cy="6858000"/>
          </a:xfrm>
          <a:prstGeom prst="rect">
            <a:avLst/>
          </a:prstGeom>
          <a:noFill/>
          <a:ln w="9525">
            <a:noFill/>
            <a:miter lim="800000"/>
            <a:headEnd/>
            <a:tailEnd/>
          </a:ln>
        </p:spPr>
      </p:pic>
      <p:sp>
        <p:nvSpPr>
          <p:cNvPr id="2" name="Title 1"/>
          <p:cNvSpPr>
            <a:spLocks noGrp="1"/>
          </p:cNvSpPr>
          <p:nvPr>
            <p:ph type="title"/>
          </p:nvPr>
        </p:nvSpPr>
        <p:spPr>
          <a:xfrm>
            <a:off x="457200" y="475488"/>
            <a:ext cx="8318500" cy="1069975"/>
          </a:xfrm>
          <a:prstGeom prst="rect">
            <a:avLst/>
          </a:prstGeom>
        </p:spPr>
        <p:txBody>
          <a:bodyPr/>
          <a:lstStyle/>
          <a:p>
            <a:pPr lvl="0"/>
            <a:r>
              <a:rPr lang="en-US" smtClean="0"/>
              <a:t>Click to edit Master title style</a:t>
            </a:r>
            <a:endParaRPr lang="en-US" dirty="0" smtClean="0"/>
          </a:p>
        </p:txBody>
      </p:sp>
      <p:sp>
        <p:nvSpPr>
          <p:cNvPr id="4" name="Rectangle 4"/>
          <p:cNvSpPr>
            <a:spLocks noGrp="1" noChangeArrowheads="1"/>
          </p:cNvSpPr>
          <p:nvPr>
            <p:ph type="ftr" sz="quarter" idx="10"/>
          </p:nvPr>
        </p:nvSpPr>
        <p:spPr>
          <a:xfrm>
            <a:off x="1193800" y="6704013"/>
            <a:ext cx="2741613" cy="182562"/>
          </a:xfrm>
          <a:prstGeom prst="rect">
            <a:avLst/>
          </a:prstGeom>
        </p:spPr>
        <p:txBody>
          <a:bodyPr/>
          <a:lstStyle>
            <a:lvl1pPr>
              <a:defRPr/>
            </a:lvl1pPr>
          </a:lstStyle>
          <a:p>
            <a:pPr>
              <a:defRPr/>
            </a:pPr>
            <a:r>
              <a:rPr lang="en-US">
                <a:solidFill>
                  <a:srgbClr val="38383A"/>
                </a:solidFill>
                <a:latin typeface="Arial" pitchFamily="34" charset="0"/>
                <a:cs typeface="Arial" pitchFamily="34" charset="0"/>
              </a:rPr>
              <a:t>confidential / for EES internal use</a:t>
            </a:r>
          </a:p>
        </p:txBody>
      </p:sp>
      <p:sp>
        <p:nvSpPr>
          <p:cNvPr id="5" name="Rectangle 5"/>
          <p:cNvSpPr>
            <a:spLocks noGrp="1" noChangeArrowheads="1"/>
          </p:cNvSpPr>
          <p:nvPr>
            <p:ph type="sldNum" sz="quarter" idx="11"/>
          </p:nvPr>
        </p:nvSpPr>
        <p:spPr>
          <a:xfrm>
            <a:off x="460375" y="6704013"/>
            <a:ext cx="1143000" cy="182562"/>
          </a:xfrm>
        </p:spPr>
        <p:txBody>
          <a:bodyPr lIns="91440"/>
          <a:lstStyle>
            <a:lvl1pPr>
              <a:defRPr/>
            </a:lvl1pPr>
          </a:lstStyle>
          <a:p>
            <a:pPr>
              <a:defRPr/>
            </a:pPr>
            <a:r>
              <a:rPr lang="en-US">
                <a:solidFill>
                  <a:prstClr val="white"/>
                </a:solidFill>
              </a:rPr>
              <a:t>page </a:t>
            </a:r>
            <a:fld id="{8DAE832F-44CE-45C3-9F86-CBD8B8FFA0E1}"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8683439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75488"/>
            <a:ext cx="8343900" cy="485775"/>
          </a:xfrm>
          <a:prstGeom prst="rect">
            <a:avLst/>
          </a:prstGeom>
        </p:spPr>
        <p:txBody>
          <a:bodyPr/>
          <a:lstStyle/>
          <a:p>
            <a:r>
              <a:rPr lang="en-US" smtClean="0"/>
              <a:t>Click to edit Master title style</a:t>
            </a:r>
            <a:endParaRPr lang="en-US" dirty="0"/>
          </a:p>
        </p:txBody>
      </p:sp>
      <p:sp>
        <p:nvSpPr>
          <p:cNvPr id="9" name="Text Placeholder 8"/>
          <p:cNvSpPr>
            <a:spLocks noGrp="1"/>
          </p:cNvSpPr>
          <p:nvPr>
            <p:ph type="body" sz="quarter" idx="13"/>
          </p:nvPr>
        </p:nvSpPr>
        <p:spPr>
          <a:xfrm>
            <a:off x="460376" y="1358900"/>
            <a:ext cx="8340724" cy="4445000"/>
          </a:xfrm>
          <a:prstGeom prst="rect">
            <a:avLst/>
          </a:prstGeom>
        </p:spPr>
        <p:txBody>
          <a:bodyPr vert="horz"/>
          <a:lstStyle>
            <a:lvl1pPr marL="0" indent="0">
              <a:defRPr sz="1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noChangeArrowheads="1"/>
          </p:cNvSpPr>
          <p:nvPr>
            <p:ph type="ftr" sz="quarter" idx="14"/>
          </p:nvPr>
        </p:nvSpPr>
        <p:spPr>
          <a:xfrm>
            <a:off x="1193800" y="6700838"/>
            <a:ext cx="2741613" cy="182562"/>
          </a:xfrm>
          <a:prstGeom prst="rect">
            <a:avLst/>
          </a:prstGeom>
        </p:spPr>
        <p:txBody>
          <a:bodyPr/>
          <a:lstStyle>
            <a:lvl1pPr>
              <a:defRPr/>
            </a:lvl1pPr>
          </a:lstStyle>
          <a:p>
            <a:pPr>
              <a:defRPr/>
            </a:pPr>
            <a:r>
              <a:rPr lang="en-US">
                <a:solidFill>
                  <a:srgbClr val="38383A"/>
                </a:solidFill>
                <a:latin typeface="Arial" pitchFamily="34" charset="0"/>
                <a:cs typeface="Arial" pitchFamily="34" charset="0"/>
              </a:rPr>
              <a:t>confidential / for EES internal use</a:t>
            </a:r>
          </a:p>
        </p:txBody>
      </p:sp>
      <p:sp>
        <p:nvSpPr>
          <p:cNvPr id="5" name="Rectangle 4"/>
          <p:cNvSpPr>
            <a:spLocks noGrp="1" noChangeArrowheads="1"/>
          </p:cNvSpPr>
          <p:nvPr>
            <p:ph type="sldNum" sz="quarter" idx="15"/>
          </p:nvPr>
        </p:nvSpPr>
        <p:spPr/>
        <p:txBody>
          <a:bodyPr lIns="91440"/>
          <a:lstStyle>
            <a:lvl1pPr>
              <a:defRPr/>
            </a:lvl1pPr>
          </a:lstStyle>
          <a:p>
            <a:pPr>
              <a:defRPr/>
            </a:pPr>
            <a:r>
              <a:rPr lang="en-US">
                <a:solidFill>
                  <a:prstClr val="white"/>
                </a:solidFill>
              </a:rPr>
              <a:t>page </a:t>
            </a:r>
            <a:fld id="{08864B4A-E2C4-4617-8219-B54BD9C88C2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8937943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57200" y="658368"/>
            <a:ext cx="5943600" cy="923330"/>
          </a:xfrm>
        </p:spPr>
        <p:txBody>
          <a:bodyPr/>
          <a:lstStyle>
            <a:lvl1pPr>
              <a:defRPr b="0"/>
            </a:lvl1pPr>
          </a:lstStyle>
          <a:p>
            <a:r>
              <a:rPr lang="en-US" dirty="0" smtClean="0"/>
              <a:t>Click to edit Master title style</a:t>
            </a:r>
            <a:endParaRPr lang="en-US" dirty="0"/>
          </a:p>
        </p:txBody>
      </p:sp>
      <p:sp>
        <p:nvSpPr>
          <p:cNvPr id="3" name="Slide Number Placeholder 5"/>
          <p:cNvSpPr>
            <a:spLocks noGrp="1"/>
          </p:cNvSpPr>
          <p:nvPr>
            <p:ph type="sldNum" sz="quarter" idx="10"/>
          </p:nvPr>
        </p:nvSpPr>
        <p:spPr>
          <a:xfrm>
            <a:off x="457200" y="6678613"/>
            <a:ext cx="1828800" cy="179387"/>
          </a:xfrm>
        </p:spPr>
        <p:txBody>
          <a:bodyPr/>
          <a:lstStyle>
            <a:lvl1pPr>
              <a:defRPr/>
            </a:lvl1pPr>
          </a:lstStyle>
          <a:p>
            <a:pPr>
              <a:defRPr/>
            </a:pPr>
            <a:r>
              <a:rPr lang="en-US">
                <a:solidFill>
                  <a:srgbClr val="FFFFFF"/>
                </a:solidFill>
              </a:rPr>
              <a:t> </a:t>
            </a:r>
            <a:fld id="{3AA1EAB6-554B-40D4-B713-4F50D3BDE220}" type="datetime4">
              <a:rPr lang="en-US">
                <a:solidFill>
                  <a:srgbClr val="FFFFFF"/>
                </a:solidFill>
              </a:rPr>
              <a:pPr>
                <a:defRPr/>
              </a:pPr>
              <a:t>September 18, 2017</a:t>
            </a:fld>
            <a:endParaRPr lang="en-US">
              <a:solidFill>
                <a:srgbClr val="FFFFFF"/>
              </a:solidFill>
            </a:endParaRPr>
          </a:p>
        </p:txBody>
      </p:sp>
    </p:spTree>
    <p:extLst>
      <p:ext uri="{BB962C8B-B14F-4D97-AF65-F5344CB8AC3E}">
        <p14:creationId xmlns:p14="http://schemas.microsoft.com/office/powerpoint/2010/main" val="3366583712"/>
      </p:ext>
    </p:extLst>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69225" cy="1462088"/>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516063"/>
            <a:ext cx="7769225" cy="4211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a:ln/>
        </p:spPr>
        <p:txBody>
          <a:bodyPr/>
          <a:lstStyle>
            <a:lvl1pPr>
              <a:defRPr/>
            </a:lvl1pPr>
          </a:lstStyle>
          <a:p>
            <a:pPr>
              <a:defRPr/>
            </a:pPr>
            <a:fld id="{135E64AC-83B3-4102-BFF6-7615B1F23561}"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669407852"/>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4"/>
          <p:cNvSpPr>
            <a:spLocks noGrp="1"/>
          </p:cNvSpPr>
          <p:nvPr>
            <p:ph type="sldNum" sz="quarter" idx="11"/>
          </p:nvPr>
        </p:nvSpPr>
        <p:spPr>
          <a:ln/>
        </p:spPr>
        <p:txBody>
          <a:bodyPr/>
          <a:lstStyle>
            <a:lvl1pPr>
              <a:defRPr/>
            </a:lvl1pPr>
          </a:lstStyle>
          <a:p>
            <a:pPr>
              <a:defRPr/>
            </a:pPr>
            <a:fld id="{946EE3C1-2CA3-4577-992E-65C40B9D9988}"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098508142"/>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pic>
        <p:nvPicPr>
          <p:cNvPr id="3" name="Picture 4" descr="EES_PPT_Bkgd_Slide_White.png"/>
          <p:cNvPicPr>
            <a:picLocks noChangeAspect="1"/>
          </p:cNvPicPr>
          <p:nvPr userDrawn="1"/>
        </p:nvPicPr>
        <p:blipFill>
          <a:blip r:embed="rId2" cstate="print"/>
          <a:srcRect/>
          <a:stretch>
            <a:fillRect/>
          </a:stretch>
        </p:blipFill>
        <p:spPr bwMode="auto">
          <a:xfrm>
            <a:off x="0" y="3175"/>
            <a:ext cx="9144000" cy="6858000"/>
          </a:xfrm>
          <a:prstGeom prst="rect">
            <a:avLst/>
          </a:prstGeom>
          <a:noFill/>
          <a:ln w="9525">
            <a:noFill/>
            <a:miter lim="800000"/>
            <a:headEnd/>
            <a:tailEnd/>
          </a:ln>
        </p:spPr>
      </p:pic>
      <p:sp>
        <p:nvSpPr>
          <p:cNvPr id="2" name="Title 1"/>
          <p:cNvSpPr>
            <a:spLocks noGrp="1"/>
          </p:cNvSpPr>
          <p:nvPr>
            <p:ph type="title"/>
          </p:nvPr>
        </p:nvSpPr>
        <p:spPr>
          <a:xfrm>
            <a:off x="457200" y="475488"/>
            <a:ext cx="8318500" cy="1069975"/>
          </a:xfrm>
          <a:prstGeom prst="rect">
            <a:avLst/>
          </a:prstGeom>
        </p:spPr>
        <p:txBody>
          <a:bodyPr/>
          <a:lstStyle/>
          <a:p>
            <a:pPr lvl="0"/>
            <a:r>
              <a:rPr lang="en-US" smtClean="0"/>
              <a:t>Click to edit Master title style</a:t>
            </a:r>
            <a:endParaRPr lang="en-US" dirty="0" smtClean="0"/>
          </a:p>
        </p:txBody>
      </p:sp>
      <p:sp>
        <p:nvSpPr>
          <p:cNvPr id="4" name="Rectangle 4"/>
          <p:cNvSpPr>
            <a:spLocks noGrp="1" noChangeArrowheads="1"/>
          </p:cNvSpPr>
          <p:nvPr>
            <p:ph type="ftr" sz="quarter" idx="10"/>
          </p:nvPr>
        </p:nvSpPr>
        <p:spPr>
          <a:xfrm>
            <a:off x="1193800" y="6704013"/>
            <a:ext cx="2741613" cy="182562"/>
          </a:xfrm>
          <a:prstGeom prst="rect">
            <a:avLst/>
          </a:prstGeom>
        </p:spPr>
        <p:txBody>
          <a:bodyPr/>
          <a:lstStyle>
            <a:lvl1pPr>
              <a:defRPr/>
            </a:lvl1pPr>
          </a:lstStyle>
          <a:p>
            <a:pPr>
              <a:defRPr/>
            </a:pPr>
            <a:r>
              <a:rPr lang="en-US">
                <a:solidFill>
                  <a:srgbClr val="38383A"/>
                </a:solidFill>
                <a:latin typeface="Arial" pitchFamily="34" charset="0"/>
                <a:cs typeface="Arial" pitchFamily="34" charset="0"/>
              </a:rPr>
              <a:t>confidential / for EES internal use</a:t>
            </a:r>
          </a:p>
        </p:txBody>
      </p:sp>
      <p:sp>
        <p:nvSpPr>
          <p:cNvPr id="5" name="Rectangle 5"/>
          <p:cNvSpPr>
            <a:spLocks noGrp="1" noChangeArrowheads="1"/>
          </p:cNvSpPr>
          <p:nvPr>
            <p:ph type="sldNum" sz="quarter" idx="11"/>
          </p:nvPr>
        </p:nvSpPr>
        <p:spPr>
          <a:xfrm>
            <a:off x="460375" y="6704013"/>
            <a:ext cx="1143000" cy="182562"/>
          </a:xfrm>
        </p:spPr>
        <p:txBody>
          <a:bodyPr lIns="91440"/>
          <a:lstStyle>
            <a:lvl1pPr>
              <a:defRPr/>
            </a:lvl1pPr>
          </a:lstStyle>
          <a:p>
            <a:pPr>
              <a:defRPr/>
            </a:pPr>
            <a:r>
              <a:rPr lang="en-US">
                <a:solidFill>
                  <a:prstClr val="white"/>
                </a:solidFill>
              </a:rPr>
              <a:t>page </a:t>
            </a:r>
            <a:fld id="{8DAE832F-44CE-45C3-9F86-CBD8B8FFA0E1}"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1312625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75488"/>
            <a:ext cx="8343900" cy="485775"/>
          </a:xfrm>
          <a:prstGeom prst="rect">
            <a:avLst/>
          </a:prstGeom>
        </p:spPr>
        <p:txBody>
          <a:bodyPr/>
          <a:lstStyle/>
          <a:p>
            <a:r>
              <a:rPr lang="en-US" smtClean="0"/>
              <a:t>Click to edit Master title style</a:t>
            </a:r>
            <a:endParaRPr lang="en-US" dirty="0"/>
          </a:p>
        </p:txBody>
      </p:sp>
      <p:sp>
        <p:nvSpPr>
          <p:cNvPr id="9" name="Text Placeholder 8"/>
          <p:cNvSpPr>
            <a:spLocks noGrp="1"/>
          </p:cNvSpPr>
          <p:nvPr>
            <p:ph type="body" sz="quarter" idx="13"/>
          </p:nvPr>
        </p:nvSpPr>
        <p:spPr>
          <a:xfrm>
            <a:off x="460376" y="1358900"/>
            <a:ext cx="8340724" cy="4445000"/>
          </a:xfrm>
          <a:prstGeom prst="rect">
            <a:avLst/>
          </a:prstGeom>
        </p:spPr>
        <p:txBody>
          <a:bodyPr vert="horz"/>
          <a:lstStyle>
            <a:lvl1pPr marL="0" indent="0">
              <a:defRPr sz="1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noChangeArrowheads="1"/>
          </p:cNvSpPr>
          <p:nvPr>
            <p:ph type="ftr" sz="quarter" idx="14"/>
          </p:nvPr>
        </p:nvSpPr>
        <p:spPr>
          <a:xfrm>
            <a:off x="1193800" y="6700838"/>
            <a:ext cx="2741613" cy="182562"/>
          </a:xfrm>
          <a:prstGeom prst="rect">
            <a:avLst/>
          </a:prstGeom>
        </p:spPr>
        <p:txBody>
          <a:bodyPr/>
          <a:lstStyle>
            <a:lvl1pPr>
              <a:defRPr/>
            </a:lvl1pPr>
          </a:lstStyle>
          <a:p>
            <a:pPr>
              <a:defRPr/>
            </a:pPr>
            <a:r>
              <a:rPr lang="en-US">
                <a:solidFill>
                  <a:srgbClr val="38383A"/>
                </a:solidFill>
                <a:latin typeface="Arial" pitchFamily="34" charset="0"/>
                <a:cs typeface="Arial" pitchFamily="34" charset="0"/>
              </a:rPr>
              <a:t>confidential / for EES internal use</a:t>
            </a:r>
          </a:p>
        </p:txBody>
      </p:sp>
      <p:sp>
        <p:nvSpPr>
          <p:cNvPr id="5" name="Rectangle 4"/>
          <p:cNvSpPr>
            <a:spLocks noGrp="1" noChangeArrowheads="1"/>
          </p:cNvSpPr>
          <p:nvPr>
            <p:ph type="sldNum" sz="quarter" idx="15"/>
          </p:nvPr>
        </p:nvSpPr>
        <p:spPr/>
        <p:txBody>
          <a:bodyPr lIns="91440"/>
          <a:lstStyle>
            <a:lvl1pPr>
              <a:defRPr/>
            </a:lvl1pPr>
          </a:lstStyle>
          <a:p>
            <a:pPr>
              <a:defRPr/>
            </a:pPr>
            <a:r>
              <a:rPr lang="en-US">
                <a:solidFill>
                  <a:prstClr val="white"/>
                </a:solidFill>
              </a:rPr>
              <a:t>page </a:t>
            </a:r>
            <a:fld id="{08864B4A-E2C4-4617-8219-B54BD9C88C2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565082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9"/>
          <p:cNvSpPr>
            <a:spLocks noGrp="1" noChangeArrowheads="1"/>
          </p:cNvSpPr>
          <p:nvPr>
            <p:ph type="dt" sz="half" idx="10"/>
          </p:nvPr>
        </p:nvSpPr>
        <p:spPr>
          <a:ln/>
        </p:spPr>
        <p:txBody>
          <a:bodyPr/>
          <a:lstStyle>
            <a:lvl1pPr>
              <a:defRPr/>
            </a:lvl1pPr>
          </a:lstStyle>
          <a:p>
            <a:pPr>
              <a:defRPr/>
            </a:pPr>
            <a:endParaRPr lang="ru-RU"/>
          </a:p>
        </p:txBody>
      </p:sp>
      <p:sp>
        <p:nvSpPr>
          <p:cNvPr id="6" name="Rectangle 10"/>
          <p:cNvSpPr>
            <a:spLocks noGrp="1" noChangeArrowheads="1"/>
          </p:cNvSpPr>
          <p:nvPr>
            <p:ph type="ftr" sz="quarter" idx="11"/>
          </p:nvPr>
        </p:nvSpPr>
        <p:spPr>
          <a:ln/>
        </p:spPr>
        <p:txBody>
          <a:bodyPr/>
          <a:lstStyle>
            <a:lvl1pPr>
              <a:defRPr/>
            </a:lvl1pPr>
          </a:lstStyle>
          <a:p>
            <a:pPr>
              <a:defRPr/>
            </a:pPr>
            <a:endParaRPr lang="ru-RU"/>
          </a:p>
        </p:txBody>
      </p:sp>
      <p:sp>
        <p:nvSpPr>
          <p:cNvPr id="7" name="Rectangle 11"/>
          <p:cNvSpPr>
            <a:spLocks noGrp="1" noChangeArrowheads="1"/>
          </p:cNvSpPr>
          <p:nvPr>
            <p:ph type="sldNum" sz="quarter" idx="12"/>
          </p:nvPr>
        </p:nvSpPr>
        <p:spPr>
          <a:ln/>
        </p:spPr>
        <p:txBody>
          <a:bodyPr/>
          <a:lstStyle>
            <a:lvl1pPr>
              <a:defRPr/>
            </a:lvl1pPr>
          </a:lstStyle>
          <a:p>
            <a:pPr>
              <a:defRPr/>
            </a:pPr>
            <a:fld id="{B13DDCE2-515E-47DE-AEB4-D730101F83F1}" type="slidenum">
              <a:rPr lang="ru-RU"/>
              <a:pPr>
                <a:defRPr/>
              </a:pPr>
              <a:t>‹#›</a:t>
            </a:fld>
            <a:endParaRPr lang="ru-RU"/>
          </a:p>
        </p:txBody>
      </p:sp>
    </p:spTree>
    <p:extLst>
      <p:ext uri="{BB962C8B-B14F-4D97-AF65-F5344CB8AC3E}">
        <p14:creationId xmlns:p14="http://schemas.microsoft.com/office/powerpoint/2010/main" val="29353389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57200" y="658368"/>
            <a:ext cx="5943600" cy="923330"/>
          </a:xfrm>
        </p:spPr>
        <p:txBody>
          <a:bodyPr/>
          <a:lstStyle>
            <a:lvl1pPr>
              <a:defRPr b="0"/>
            </a:lvl1pPr>
          </a:lstStyle>
          <a:p>
            <a:r>
              <a:rPr lang="en-US" dirty="0" smtClean="0"/>
              <a:t>Click to edit Master title style</a:t>
            </a:r>
            <a:endParaRPr lang="en-US" dirty="0"/>
          </a:p>
        </p:txBody>
      </p:sp>
      <p:sp>
        <p:nvSpPr>
          <p:cNvPr id="3" name="Slide Number Placeholder 5"/>
          <p:cNvSpPr>
            <a:spLocks noGrp="1"/>
          </p:cNvSpPr>
          <p:nvPr>
            <p:ph type="sldNum" sz="quarter" idx="10"/>
          </p:nvPr>
        </p:nvSpPr>
        <p:spPr>
          <a:xfrm>
            <a:off x="457200" y="6678613"/>
            <a:ext cx="1828800" cy="179387"/>
          </a:xfrm>
        </p:spPr>
        <p:txBody>
          <a:bodyPr/>
          <a:lstStyle>
            <a:lvl1pPr>
              <a:defRPr/>
            </a:lvl1pPr>
          </a:lstStyle>
          <a:p>
            <a:pPr>
              <a:defRPr/>
            </a:pPr>
            <a:r>
              <a:rPr lang="en-US">
                <a:solidFill>
                  <a:srgbClr val="FFFFFF"/>
                </a:solidFill>
              </a:rPr>
              <a:t> </a:t>
            </a:r>
            <a:fld id="{3AA1EAB6-554B-40D4-B713-4F50D3BDE220}" type="datetime4">
              <a:rPr lang="en-US">
                <a:solidFill>
                  <a:srgbClr val="FFFFFF"/>
                </a:solidFill>
              </a:rPr>
              <a:pPr>
                <a:defRPr/>
              </a:pPr>
              <a:t>September 18, 2017</a:t>
            </a:fld>
            <a:endParaRPr lang="en-US">
              <a:solidFill>
                <a:srgbClr val="FFFFFF"/>
              </a:solidFill>
            </a:endParaRPr>
          </a:p>
        </p:txBody>
      </p:sp>
    </p:spTree>
    <p:extLst>
      <p:ext uri="{BB962C8B-B14F-4D97-AF65-F5344CB8AC3E}">
        <p14:creationId xmlns:p14="http://schemas.microsoft.com/office/powerpoint/2010/main" val="857605576"/>
      </p:ext>
    </p:extLst>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69225" cy="1462088"/>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516063"/>
            <a:ext cx="7769225" cy="4211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a:ln/>
        </p:spPr>
        <p:txBody>
          <a:bodyPr/>
          <a:lstStyle>
            <a:lvl1pPr>
              <a:defRPr/>
            </a:lvl1pPr>
          </a:lstStyle>
          <a:p>
            <a:pPr>
              <a:defRPr/>
            </a:pPr>
            <a:fld id="{135E64AC-83B3-4102-BFF6-7615B1F23561}"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121952249"/>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4"/>
          <p:cNvSpPr>
            <a:spLocks noGrp="1"/>
          </p:cNvSpPr>
          <p:nvPr>
            <p:ph type="sldNum" sz="quarter" idx="11"/>
          </p:nvPr>
        </p:nvSpPr>
        <p:spPr>
          <a:ln/>
        </p:spPr>
        <p:txBody>
          <a:bodyPr/>
          <a:lstStyle>
            <a:lvl1pPr>
              <a:defRPr/>
            </a:lvl1pPr>
          </a:lstStyle>
          <a:p>
            <a:pPr>
              <a:defRPr/>
            </a:pPr>
            <a:fld id="{946EE3C1-2CA3-4577-992E-65C40B9D9988}"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65877311"/>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pic>
        <p:nvPicPr>
          <p:cNvPr id="3" name="Picture 4" descr="EES_PPT_Bkgd_Slide_White.png"/>
          <p:cNvPicPr>
            <a:picLocks noChangeAspect="1"/>
          </p:cNvPicPr>
          <p:nvPr userDrawn="1"/>
        </p:nvPicPr>
        <p:blipFill>
          <a:blip r:embed="rId2" cstate="print"/>
          <a:srcRect/>
          <a:stretch>
            <a:fillRect/>
          </a:stretch>
        </p:blipFill>
        <p:spPr bwMode="auto">
          <a:xfrm>
            <a:off x="0" y="3175"/>
            <a:ext cx="9144000" cy="6858000"/>
          </a:xfrm>
          <a:prstGeom prst="rect">
            <a:avLst/>
          </a:prstGeom>
          <a:noFill/>
          <a:ln w="9525">
            <a:noFill/>
            <a:miter lim="800000"/>
            <a:headEnd/>
            <a:tailEnd/>
          </a:ln>
        </p:spPr>
      </p:pic>
      <p:sp>
        <p:nvSpPr>
          <p:cNvPr id="2" name="Title 1"/>
          <p:cNvSpPr>
            <a:spLocks noGrp="1"/>
          </p:cNvSpPr>
          <p:nvPr>
            <p:ph type="title"/>
          </p:nvPr>
        </p:nvSpPr>
        <p:spPr>
          <a:xfrm>
            <a:off x="457200" y="475488"/>
            <a:ext cx="8318500" cy="1069975"/>
          </a:xfrm>
          <a:prstGeom prst="rect">
            <a:avLst/>
          </a:prstGeom>
        </p:spPr>
        <p:txBody>
          <a:bodyPr/>
          <a:lstStyle/>
          <a:p>
            <a:pPr lvl="0"/>
            <a:r>
              <a:rPr lang="en-US" smtClean="0"/>
              <a:t>Click to edit Master title style</a:t>
            </a:r>
            <a:endParaRPr lang="en-US" dirty="0" smtClean="0"/>
          </a:p>
        </p:txBody>
      </p:sp>
      <p:sp>
        <p:nvSpPr>
          <p:cNvPr id="4" name="Rectangle 4"/>
          <p:cNvSpPr>
            <a:spLocks noGrp="1" noChangeArrowheads="1"/>
          </p:cNvSpPr>
          <p:nvPr>
            <p:ph type="ftr" sz="quarter" idx="10"/>
          </p:nvPr>
        </p:nvSpPr>
        <p:spPr>
          <a:xfrm>
            <a:off x="1193800" y="6704013"/>
            <a:ext cx="2741613" cy="182562"/>
          </a:xfrm>
          <a:prstGeom prst="rect">
            <a:avLst/>
          </a:prstGeom>
        </p:spPr>
        <p:txBody>
          <a:bodyPr/>
          <a:lstStyle>
            <a:lvl1pPr>
              <a:defRPr/>
            </a:lvl1pPr>
          </a:lstStyle>
          <a:p>
            <a:pPr>
              <a:defRPr/>
            </a:pPr>
            <a:r>
              <a:rPr lang="en-US">
                <a:solidFill>
                  <a:srgbClr val="38383A"/>
                </a:solidFill>
                <a:latin typeface="Arial" pitchFamily="34" charset="0"/>
                <a:cs typeface="Arial" pitchFamily="34" charset="0"/>
              </a:rPr>
              <a:t>confidential / for EES internal use</a:t>
            </a:r>
          </a:p>
        </p:txBody>
      </p:sp>
      <p:sp>
        <p:nvSpPr>
          <p:cNvPr id="5" name="Rectangle 5"/>
          <p:cNvSpPr>
            <a:spLocks noGrp="1" noChangeArrowheads="1"/>
          </p:cNvSpPr>
          <p:nvPr>
            <p:ph type="sldNum" sz="quarter" idx="11"/>
          </p:nvPr>
        </p:nvSpPr>
        <p:spPr>
          <a:xfrm>
            <a:off x="460375" y="6704013"/>
            <a:ext cx="1143000" cy="182562"/>
          </a:xfrm>
        </p:spPr>
        <p:txBody>
          <a:bodyPr lIns="91440"/>
          <a:lstStyle>
            <a:lvl1pPr>
              <a:defRPr/>
            </a:lvl1pPr>
          </a:lstStyle>
          <a:p>
            <a:pPr>
              <a:defRPr/>
            </a:pPr>
            <a:r>
              <a:rPr lang="en-US">
                <a:solidFill>
                  <a:prstClr val="white"/>
                </a:solidFill>
              </a:rPr>
              <a:t>page </a:t>
            </a:r>
            <a:fld id="{8DAE832F-44CE-45C3-9F86-CBD8B8FFA0E1}"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5999186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75488"/>
            <a:ext cx="8343900" cy="485775"/>
          </a:xfrm>
          <a:prstGeom prst="rect">
            <a:avLst/>
          </a:prstGeom>
        </p:spPr>
        <p:txBody>
          <a:bodyPr/>
          <a:lstStyle/>
          <a:p>
            <a:r>
              <a:rPr lang="en-US" smtClean="0"/>
              <a:t>Click to edit Master title style</a:t>
            </a:r>
            <a:endParaRPr lang="en-US" dirty="0"/>
          </a:p>
        </p:txBody>
      </p:sp>
      <p:sp>
        <p:nvSpPr>
          <p:cNvPr id="9" name="Text Placeholder 8"/>
          <p:cNvSpPr>
            <a:spLocks noGrp="1"/>
          </p:cNvSpPr>
          <p:nvPr>
            <p:ph type="body" sz="quarter" idx="13"/>
          </p:nvPr>
        </p:nvSpPr>
        <p:spPr>
          <a:xfrm>
            <a:off x="460376" y="1358900"/>
            <a:ext cx="8340724" cy="4445000"/>
          </a:xfrm>
          <a:prstGeom prst="rect">
            <a:avLst/>
          </a:prstGeom>
        </p:spPr>
        <p:txBody>
          <a:bodyPr vert="horz"/>
          <a:lstStyle>
            <a:lvl1pPr marL="0" indent="0">
              <a:defRPr sz="1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noChangeArrowheads="1"/>
          </p:cNvSpPr>
          <p:nvPr>
            <p:ph type="ftr" sz="quarter" idx="14"/>
          </p:nvPr>
        </p:nvSpPr>
        <p:spPr>
          <a:xfrm>
            <a:off x="1193800" y="6700838"/>
            <a:ext cx="2741613" cy="182562"/>
          </a:xfrm>
          <a:prstGeom prst="rect">
            <a:avLst/>
          </a:prstGeom>
        </p:spPr>
        <p:txBody>
          <a:bodyPr/>
          <a:lstStyle>
            <a:lvl1pPr>
              <a:defRPr/>
            </a:lvl1pPr>
          </a:lstStyle>
          <a:p>
            <a:pPr>
              <a:defRPr/>
            </a:pPr>
            <a:r>
              <a:rPr lang="en-US">
                <a:solidFill>
                  <a:srgbClr val="38383A"/>
                </a:solidFill>
                <a:latin typeface="Arial" pitchFamily="34" charset="0"/>
                <a:cs typeface="Arial" pitchFamily="34" charset="0"/>
              </a:rPr>
              <a:t>confidential / for EES internal use</a:t>
            </a:r>
          </a:p>
        </p:txBody>
      </p:sp>
      <p:sp>
        <p:nvSpPr>
          <p:cNvPr id="5" name="Rectangle 4"/>
          <p:cNvSpPr>
            <a:spLocks noGrp="1" noChangeArrowheads="1"/>
          </p:cNvSpPr>
          <p:nvPr>
            <p:ph type="sldNum" sz="quarter" idx="15"/>
          </p:nvPr>
        </p:nvSpPr>
        <p:spPr/>
        <p:txBody>
          <a:bodyPr lIns="91440"/>
          <a:lstStyle>
            <a:lvl1pPr>
              <a:defRPr/>
            </a:lvl1pPr>
          </a:lstStyle>
          <a:p>
            <a:pPr>
              <a:defRPr/>
            </a:pPr>
            <a:r>
              <a:rPr lang="en-US">
                <a:solidFill>
                  <a:prstClr val="white"/>
                </a:solidFill>
              </a:rPr>
              <a:t>page </a:t>
            </a:r>
            <a:fld id="{08864B4A-E2C4-4617-8219-B54BD9C88C2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07029855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013983E8-DAF1-4C0B-B3E3-B99437020F18}" type="slidenum">
              <a:rPr lang="ru-RU" smtClean="0"/>
              <a:pPr>
                <a:defRPr/>
              </a:pPr>
              <a:t>‹#›</a:t>
            </a:fld>
            <a:endParaRPr lang="ru-RU"/>
          </a:p>
        </p:txBody>
      </p:sp>
    </p:spTree>
    <p:extLst>
      <p:ext uri="{BB962C8B-B14F-4D97-AF65-F5344CB8AC3E}">
        <p14:creationId xmlns:p14="http://schemas.microsoft.com/office/powerpoint/2010/main" val="21373933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76346518-47AB-4EE1-BAA8-58DA38AF5407}" type="slidenum">
              <a:rPr lang="ru-RU" smtClean="0"/>
              <a:pPr>
                <a:defRPr/>
              </a:pPr>
              <a:t>‹#›</a:t>
            </a:fld>
            <a:endParaRPr lang="ru-RU"/>
          </a:p>
        </p:txBody>
      </p:sp>
    </p:spTree>
    <p:extLst>
      <p:ext uri="{BB962C8B-B14F-4D97-AF65-F5344CB8AC3E}">
        <p14:creationId xmlns:p14="http://schemas.microsoft.com/office/powerpoint/2010/main" val="35869355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25404995-5997-4F52-974E-4E1E8E753DF9}" type="slidenum">
              <a:rPr lang="ru-RU" smtClean="0"/>
              <a:pPr>
                <a:defRPr/>
              </a:pPr>
              <a:t>‹#›</a:t>
            </a:fld>
            <a:endParaRPr lang="ru-RU"/>
          </a:p>
        </p:txBody>
      </p:sp>
    </p:spTree>
    <p:extLst>
      <p:ext uri="{BB962C8B-B14F-4D97-AF65-F5344CB8AC3E}">
        <p14:creationId xmlns:p14="http://schemas.microsoft.com/office/powerpoint/2010/main" val="32737183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4E00F6A2-1F6B-4AA7-A2A3-B09CEF6B5173}" type="slidenum">
              <a:rPr lang="ru-RU" smtClean="0"/>
              <a:pPr>
                <a:defRPr/>
              </a:pPr>
              <a:t>‹#›</a:t>
            </a:fld>
            <a:endParaRPr lang="ru-RU"/>
          </a:p>
        </p:txBody>
      </p:sp>
    </p:spTree>
    <p:extLst>
      <p:ext uri="{BB962C8B-B14F-4D97-AF65-F5344CB8AC3E}">
        <p14:creationId xmlns:p14="http://schemas.microsoft.com/office/powerpoint/2010/main" val="5601918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18481EE8-C9CC-4A28-91F4-3C64511B7CE0}" type="slidenum">
              <a:rPr lang="ru-RU" smtClean="0"/>
              <a:pPr>
                <a:defRPr/>
              </a:pPr>
              <a:t>‹#›</a:t>
            </a:fld>
            <a:endParaRPr lang="ru-RU"/>
          </a:p>
        </p:txBody>
      </p:sp>
    </p:spTree>
    <p:extLst>
      <p:ext uri="{BB962C8B-B14F-4D97-AF65-F5344CB8AC3E}">
        <p14:creationId xmlns:p14="http://schemas.microsoft.com/office/powerpoint/2010/main" val="3474629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9"/>
          <p:cNvSpPr>
            <a:spLocks noGrp="1" noChangeArrowheads="1"/>
          </p:cNvSpPr>
          <p:nvPr>
            <p:ph type="dt" sz="half" idx="10"/>
          </p:nvPr>
        </p:nvSpPr>
        <p:spPr>
          <a:ln/>
        </p:spPr>
        <p:txBody>
          <a:bodyPr/>
          <a:lstStyle>
            <a:lvl1pPr>
              <a:defRPr/>
            </a:lvl1pPr>
          </a:lstStyle>
          <a:p>
            <a:pPr>
              <a:defRPr/>
            </a:pPr>
            <a:endParaRPr lang="ru-RU"/>
          </a:p>
        </p:txBody>
      </p:sp>
      <p:sp>
        <p:nvSpPr>
          <p:cNvPr id="6" name="Rectangle 10"/>
          <p:cNvSpPr>
            <a:spLocks noGrp="1" noChangeArrowheads="1"/>
          </p:cNvSpPr>
          <p:nvPr>
            <p:ph type="ftr" sz="quarter" idx="11"/>
          </p:nvPr>
        </p:nvSpPr>
        <p:spPr>
          <a:ln/>
        </p:spPr>
        <p:txBody>
          <a:bodyPr/>
          <a:lstStyle>
            <a:lvl1pPr>
              <a:defRPr/>
            </a:lvl1pPr>
          </a:lstStyle>
          <a:p>
            <a:pPr>
              <a:defRPr/>
            </a:pPr>
            <a:endParaRPr lang="ru-RU"/>
          </a:p>
        </p:txBody>
      </p:sp>
      <p:sp>
        <p:nvSpPr>
          <p:cNvPr id="7" name="Rectangle 11"/>
          <p:cNvSpPr>
            <a:spLocks noGrp="1" noChangeArrowheads="1"/>
          </p:cNvSpPr>
          <p:nvPr>
            <p:ph type="sldNum" sz="quarter" idx="12"/>
          </p:nvPr>
        </p:nvSpPr>
        <p:spPr>
          <a:ln/>
        </p:spPr>
        <p:txBody>
          <a:bodyPr/>
          <a:lstStyle>
            <a:lvl1pPr>
              <a:defRPr/>
            </a:lvl1pPr>
          </a:lstStyle>
          <a:p>
            <a:pPr>
              <a:defRPr/>
            </a:pPr>
            <a:fld id="{FCBFC3F3-7525-4D95-B29E-D98D489D5A77}" type="slidenum">
              <a:rPr lang="ru-RU"/>
              <a:pPr>
                <a:defRPr/>
              </a:pPr>
              <a:t>‹#›</a:t>
            </a:fld>
            <a:endParaRPr lang="ru-RU"/>
          </a:p>
        </p:txBody>
      </p:sp>
    </p:spTree>
    <p:extLst>
      <p:ext uri="{BB962C8B-B14F-4D97-AF65-F5344CB8AC3E}">
        <p14:creationId xmlns:p14="http://schemas.microsoft.com/office/powerpoint/2010/main" val="1701739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DC8C5A2E-CA14-40B3-B781-CA3FD41493DD}" type="slidenum">
              <a:rPr lang="ru-RU" smtClean="0"/>
              <a:pPr>
                <a:defRPr/>
              </a:pPr>
              <a:t>‹#›</a:t>
            </a:fld>
            <a:endParaRPr lang="ru-RU"/>
          </a:p>
        </p:txBody>
      </p:sp>
    </p:spTree>
    <p:extLst>
      <p:ext uri="{BB962C8B-B14F-4D97-AF65-F5344CB8AC3E}">
        <p14:creationId xmlns:p14="http://schemas.microsoft.com/office/powerpoint/2010/main" val="12500899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5EB265BD-43DB-4C0C-8CC5-A7D80C25B925}" type="slidenum">
              <a:rPr lang="ru-RU" smtClean="0"/>
              <a:pPr>
                <a:defRPr/>
              </a:pPr>
              <a:t>‹#›</a:t>
            </a:fld>
            <a:endParaRPr lang="ru-RU"/>
          </a:p>
        </p:txBody>
      </p:sp>
    </p:spTree>
    <p:extLst>
      <p:ext uri="{BB962C8B-B14F-4D97-AF65-F5344CB8AC3E}">
        <p14:creationId xmlns:p14="http://schemas.microsoft.com/office/powerpoint/2010/main" val="7661594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FAEB3E66-8C2E-47B0-B474-DA48F98E4BD4}" type="slidenum">
              <a:rPr lang="ru-RU" smtClean="0"/>
              <a:pPr>
                <a:defRPr/>
              </a:pPr>
              <a:t>‹#›</a:t>
            </a:fld>
            <a:endParaRPr lang="ru-RU"/>
          </a:p>
        </p:txBody>
      </p:sp>
    </p:spTree>
    <p:extLst>
      <p:ext uri="{BB962C8B-B14F-4D97-AF65-F5344CB8AC3E}">
        <p14:creationId xmlns:p14="http://schemas.microsoft.com/office/powerpoint/2010/main" val="12463574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EE22F32D-B4A1-4F8F-9370-F0A4BF13E33F}" type="slidenum">
              <a:rPr lang="ru-RU" smtClean="0"/>
              <a:pPr>
                <a:defRPr/>
              </a:pPr>
              <a:t>‹#›</a:t>
            </a:fld>
            <a:endParaRPr lang="ru-RU"/>
          </a:p>
        </p:txBody>
      </p:sp>
    </p:spTree>
    <p:extLst>
      <p:ext uri="{BB962C8B-B14F-4D97-AF65-F5344CB8AC3E}">
        <p14:creationId xmlns:p14="http://schemas.microsoft.com/office/powerpoint/2010/main" val="149469490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4BEB4620-4BB1-4B8D-B428-A75354BF29B3}" type="slidenum">
              <a:rPr lang="ru-RU" smtClean="0"/>
              <a:pPr>
                <a:defRPr/>
              </a:pPr>
              <a:t>‹#›</a:t>
            </a:fld>
            <a:endParaRPr lang="ru-RU"/>
          </a:p>
        </p:txBody>
      </p:sp>
    </p:spTree>
    <p:extLst>
      <p:ext uri="{BB962C8B-B14F-4D97-AF65-F5344CB8AC3E}">
        <p14:creationId xmlns:p14="http://schemas.microsoft.com/office/powerpoint/2010/main" val="387151790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73A6DDA5-DF5E-48DD-8349-B4BEC32EF600}" type="slidenum">
              <a:rPr lang="ru-RU" smtClean="0"/>
              <a:pPr>
                <a:defRPr/>
              </a:pPr>
              <a:t>‹#›</a:t>
            </a:fld>
            <a:endParaRPr lang="ru-RU"/>
          </a:p>
        </p:txBody>
      </p:sp>
    </p:spTree>
    <p:extLst>
      <p:ext uri="{BB962C8B-B14F-4D97-AF65-F5344CB8AC3E}">
        <p14:creationId xmlns:p14="http://schemas.microsoft.com/office/powerpoint/2010/main" val="416761601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400800" y="6355080"/>
            <a:ext cx="2286000" cy="365760"/>
          </a:xfrm>
        </p:spPr>
        <p:txBody>
          <a:bodyPr/>
          <a:lstStyle>
            <a:lvl1pPr>
              <a:defRPr sz="1400"/>
            </a:lvl1pPr>
          </a:lstStyle>
          <a:p>
            <a:pPr>
              <a:defRPr/>
            </a:pPr>
            <a:endParaRPr lang="ru-RU"/>
          </a:p>
        </p:txBody>
      </p:sp>
      <p:sp>
        <p:nvSpPr>
          <p:cNvPr id="17" name="Нижний колонтитул 16"/>
          <p:cNvSpPr>
            <a:spLocks noGrp="1"/>
          </p:cNvSpPr>
          <p:nvPr>
            <p:ph type="ftr" sz="quarter" idx="11"/>
          </p:nvPr>
        </p:nvSpPr>
        <p:spPr>
          <a:xfrm>
            <a:off x="2898648" y="6355080"/>
            <a:ext cx="3474720" cy="365760"/>
          </a:xfrm>
        </p:spPr>
        <p:txBody>
          <a:bodyPr/>
          <a:lstStyle/>
          <a:p>
            <a:pPr>
              <a:defRPr/>
            </a:pPr>
            <a:endParaRPr lang="ru-RU"/>
          </a:p>
        </p:txBody>
      </p:sp>
      <p:sp>
        <p:nvSpPr>
          <p:cNvPr id="29" name="Номер слайда 28"/>
          <p:cNvSpPr>
            <a:spLocks noGrp="1"/>
          </p:cNvSpPr>
          <p:nvPr>
            <p:ph type="sldNum" sz="quarter" idx="12"/>
          </p:nvPr>
        </p:nvSpPr>
        <p:spPr>
          <a:xfrm>
            <a:off x="1216152" y="6355080"/>
            <a:ext cx="1219200" cy="365760"/>
          </a:xfrm>
        </p:spPr>
        <p:txBody>
          <a:bodyPr/>
          <a:lstStyle/>
          <a:p>
            <a:pPr>
              <a:defRPr/>
            </a:pPr>
            <a:fld id="{013983E8-DAF1-4C0B-B3E3-B99437020F18}" type="slidenum">
              <a:rPr lang="ru-RU" smtClean="0"/>
              <a:pPr>
                <a:defRPr/>
              </a:pPr>
              <a:t>‹#›</a:t>
            </a:fld>
            <a:endParaRPr lang="ru-RU"/>
          </a:p>
        </p:txBody>
      </p:sp>
      <p:sp>
        <p:nvSpPr>
          <p:cNvPr id="21" name="Прямоугольник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Прямоугольник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Прямоугольник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76346518-47AB-4EE1-BAA8-58DA38AF5407}" type="slidenum">
              <a:rPr lang="ru-RU" smtClean="0"/>
              <a:pPr>
                <a:defRPr/>
              </a:pPr>
              <a:t>‹#›</a:t>
            </a:fld>
            <a:endParaRPr lang="ru-RU"/>
          </a:p>
        </p:txBody>
      </p:sp>
      <p:sp>
        <p:nvSpPr>
          <p:cNvPr id="8" name="Объект 7"/>
          <p:cNvSpPr>
            <a:spLocks noGrp="1"/>
          </p:cNvSpPr>
          <p:nvPr>
            <p:ph sz="quarter" idx="1"/>
          </p:nvPr>
        </p:nvSpPr>
        <p:spPr>
          <a:xfrm>
            <a:off x="457200" y="1219200"/>
            <a:ext cx="8229600"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6400800" y="6355080"/>
            <a:ext cx="2286000" cy="365760"/>
          </a:xfrm>
        </p:spPr>
        <p:txBody>
          <a:bodyPr/>
          <a:lstStyle/>
          <a:p>
            <a:pPr>
              <a:defRPr/>
            </a:pPr>
            <a:endParaRPr lang="ru-RU"/>
          </a:p>
        </p:txBody>
      </p:sp>
      <p:sp>
        <p:nvSpPr>
          <p:cNvPr id="5" name="Нижний колонтитул 4"/>
          <p:cNvSpPr>
            <a:spLocks noGrp="1"/>
          </p:cNvSpPr>
          <p:nvPr>
            <p:ph type="ftr" sz="quarter" idx="11"/>
          </p:nvPr>
        </p:nvSpPr>
        <p:spPr>
          <a:xfrm>
            <a:off x="2898648" y="6355080"/>
            <a:ext cx="3474720" cy="365760"/>
          </a:xfrm>
        </p:spPr>
        <p:txBody>
          <a:bodyPr/>
          <a:lstStyle/>
          <a:p>
            <a:pPr>
              <a:defRPr/>
            </a:pPr>
            <a:endParaRPr lang="ru-RU"/>
          </a:p>
        </p:txBody>
      </p:sp>
      <p:sp>
        <p:nvSpPr>
          <p:cNvPr id="6" name="Номер слайда 5"/>
          <p:cNvSpPr>
            <a:spLocks noGrp="1"/>
          </p:cNvSpPr>
          <p:nvPr>
            <p:ph type="sldNum" sz="quarter" idx="12"/>
          </p:nvPr>
        </p:nvSpPr>
        <p:spPr>
          <a:xfrm>
            <a:off x="1069848" y="6355080"/>
            <a:ext cx="1520952" cy="365760"/>
          </a:xfrm>
        </p:spPr>
        <p:txBody>
          <a:bodyPr/>
          <a:lstStyle/>
          <a:p>
            <a:pPr>
              <a:defRPr/>
            </a:pPr>
            <a:fld id="{25404995-5997-4F52-974E-4E1E8E753DF9}" type="slidenum">
              <a:rPr lang="ru-RU" smtClean="0"/>
              <a:pPr>
                <a:defRPr/>
              </a:pPr>
              <a:t>‹#›</a:t>
            </a:fld>
            <a:endParaRPr lang="ru-RU"/>
          </a:p>
        </p:txBody>
      </p:sp>
      <p:sp>
        <p:nvSpPr>
          <p:cNvPr id="7" name="Прямоугольник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4E00F6A2-1F6B-4AA7-A2A3-B09CEF6B5173}" type="slidenum">
              <a:rPr lang="ru-RU" smtClean="0"/>
              <a:pPr>
                <a:defRPr/>
              </a:pPr>
              <a:t>‹#›</a:t>
            </a:fld>
            <a:endParaRPr lang="ru-RU"/>
          </a:p>
        </p:txBody>
      </p:sp>
      <p:sp>
        <p:nvSpPr>
          <p:cNvPr id="9" name="Объект 8"/>
          <p:cNvSpPr>
            <a:spLocks noGrp="1"/>
          </p:cNvSpPr>
          <p:nvPr>
            <p:ph sz="quarter" idx="1"/>
          </p:nvPr>
        </p:nvSpPr>
        <p:spPr>
          <a:xfrm>
            <a:off x="457200" y="1219200"/>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632198" y="1216152"/>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72.xml"/><Relationship Id="rId7" Type="http://schemas.openxmlformats.org/officeDocument/2006/relationships/image" Target="../media/image3.png"/><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theme" Target="../theme/theme10.xml"/><Relationship Id="rId5" Type="http://schemas.openxmlformats.org/officeDocument/2006/relationships/slideLayout" Target="../slideLayouts/slideLayout74.xml"/><Relationship Id="rId4" Type="http://schemas.openxmlformats.org/officeDocument/2006/relationships/slideLayout" Target="../slideLayouts/slideLayout73.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77.xml"/><Relationship Id="rId7" Type="http://schemas.openxmlformats.org/officeDocument/2006/relationships/image" Target="../media/image3.png"/><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theme" Target="../theme/theme11.xml"/><Relationship Id="rId5" Type="http://schemas.openxmlformats.org/officeDocument/2006/relationships/slideLayout" Target="../slideLayouts/slideLayout79.xml"/><Relationship Id="rId4" Type="http://schemas.openxmlformats.org/officeDocument/2006/relationships/slideLayout" Target="../slideLayouts/slideLayout78.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82.xml"/><Relationship Id="rId7" Type="http://schemas.openxmlformats.org/officeDocument/2006/relationships/image" Target="../media/image3.png"/><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theme" Target="../theme/theme12.xml"/><Relationship Id="rId5" Type="http://schemas.openxmlformats.org/officeDocument/2006/relationships/slideLayout" Target="../slideLayouts/slideLayout84.xml"/><Relationship Id="rId4" Type="http://schemas.openxmlformats.org/officeDocument/2006/relationships/slideLayout" Target="../slideLayouts/slideLayout8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13.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4.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5.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6.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tags" Target="../tags/tag1.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7.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image" Target="../media/image8.jpeg"/><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tags" Target="../tags/tag2.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142.xml"/><Relationship Id="rId7" Type="http://schemas.openxmlformats.org/officeDocument/2006/relationships/image" Target="../media/image3.png"/><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theme" Target="../theme/theme18.xml"/><Relationship Id="rId5" Type="http://schemas.openxmlformats.org/officeDocument/2006/relationships/slideLayout" Target="../slideLayouts/slideLayout144.xml"/><Relationship Id="rId4" Type="http://schemas.openxmlformats.org/officeDocument/2006/relationships/slideLayout" Target="../slideLayouts/slideLayout1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image" Target="../media/image3.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4.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1.xml"/><Relationship Id="rId7" Type="http://schemas.openxmlformats.org/officeDocument/2006/relationships/image" Target="../media/image3.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theme" Target="../theme/theme5.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6.xml"/><Relationship Id="rId7" Type="http://schemas.openxmlformats.org/officeDocument/2006/relationships/image" Target="../media/image3.pn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theme" Target="../theme/theme6.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1.xml"/><Relationship Id="rId7" Type="http://schemas.openxmlformats.org/officeDocument/2006/relationships/image" Target="../media/image3.png"/><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theme" Target="../theme/theme7.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8.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7.xml"/><Relationship Id="rId7" Type="http://schemas.openxmlformats.org/officeDocument/2006/relationships/image" Target="../media/image3.png"/><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theme" Target="../theme/theme9.xml"/><Relationship Id="rId5" Type="http://schemas.openxmlformats.org/officeDocument/2006/relationships/slideLayout" Target="../slideLayouts/slideLayout69.xml"/><Relationship Id="rId4"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033" name="Rectangle 3"/>
            <p:cNvSpPr>
              <a:spLocks noChangeArrowheads="1"/>
            </p:cNvSpPr>
            <p:nvPr/>
          </p:nvSpPr>
          <p:spPr bwMode="auto">
            <a:xfrm>
              <a:off x="0" y="0"/>
              <a:ext cx="384" cy="3072"/>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sz="2400">
                <a:latin typeface="Times New Roman" pitchFamily="18" charset="0"/>
              </a:endParaRPr>
            </a:p>
          </p:txBody>
        </p:sp>
        <p:grpSp>
          <p:nvGrpSpPr>
            <p:cNvPr id="1034" name="Group 4"/>
            <p:cNvGrpSpPr>
              <a:grpSpLocks/>
            </p:cNvGrpSpPr>
            <p:nvPr/>
          </p:nvGrpSpPr>
          <p:grpSpPr bwMode="auto">
            <a:xfrm>
              <a:off x="240" y="893"/>
              <a:ext cx="5232" cy="115"/>
              <a:chOff x="240" y="893"/>
              <a:chExt cx="5232" cy="115"/>
            </a:xfrm>
          </p:grpSpPr>
          <p:sp>
            <p:nvSpPr>
              <p:cNvPr id="1035" name="Rectangle 5"/>
              <p:cNvSpPr>
                <a:spLocks noChangeArrowheads="1"/>
              </p:cNvSpPr>
              <p:nvPr/>
            </p:nvSpPr>
            <p:spPr bwMode="auto">
              <a:xfrm>
                <a:off x="4320" y="893"/>
                <a:ext cx="1152" cy="11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sz="2400">
                  <a:latin typeface="Times New Roman" pitchFamily="18" charset="0"/>
                </a:endParaRPr>
              </a:p>
            </p:txBody>
          </p:sp>
          <p:sp>
            <p:nvSpPr>
              <p:cNvPr id="1036" name="Line 6"/>
              <p:cNvSpPr>
                <a:spLocks noChangeShapeType="1"/>
              </p:cNvSpPr>
              <p:nvPr/>
            </p:nvSpPr>
            <p:spPr bwMode="auto">
              <a:xfrm>
                <a:off x="240" y="941"/>
                <a:ext cx="5232"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8" name="Rectangle 8"/>
          <p:cNvSpPr>
            <a:spLocks noGrp="1" noChangeArrowheads="1"/>
          </p:cNvSpPr>
          <p:nvPr>
            <p:ph type="body" idx="1"/>
          </p:nvPr>
        </p:nvSpPr>
        <p:spPr bwMode="auto">
          <a:xfrm>
            <a:off x="914400" y="1600200"/>
            <a:ext cx="77724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1513" name="Rectangle 9"/>
          <p:cNvSpPr>
            <a:spLocks noGrp="1" noChangeArrowheads="1"/>
          </p:cNvSpPr>
          <p:nvPr>
            <p:ph type="dt" sz="half" idx="2"/>
          </p:nvPr>
        </p:nvSpPr>
        <p:spPr bwMode="auto">
          <a:xfrm>
            <a:off x="914400" y="6251575"/>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smtClean="0"/>
            </a:lvl1pPr>
          </a:lstStyle>
          <a:p>
            <a:pPr>
              <a:defRPr/>
            </a:pPr>
            <a:endParaRPr lang="ru-RU"/>
          </a:p>
        </p:txBody>
      </p:sp>
      <p:sp>
        <p:nvSpPr>
          <p:cNvPr id="21514" name="Rectangle 10"/>
          <p:cNvSpPr>
            <a:spLocks noGrp="1" noChangeArrowheads="1"/>
          </p:cNvSpPr>
          <p:nvPr>
            <p:ph type="ftr" sz="quarter" idx="3"/>
          </p:nvPr>
        </p:nvSpPr>
        <p:spPr bwMode="auto">
          <a:xfrm>
            <a:off x="3352800" y="62484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smtClean="0"/>
            </a:lvl1pPr>
          </a:lstStyle>
          <a:p>
            <a:pPr>
              <a:defRPr/>
            </a:pPr>
            <a:endParaRPr lang="ru-RU"/>
          </a:p>
        </p:txBody>
      </p:sp>
      <p:sp>
        <p:nvSpPr>
          <p:cNvPr id="21515" name="Rectangle 11"/>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smtClean="0"/>
            </a:lvl1pPr>
          </a:lstStyle>
          <a:p>
            <a:pPr>
              <a:defRPr/>
            </a:pPr>
            <a:fld id="{164F9A44-FB3E-4F50-A9B0-8BCC8582E130}" type="slidenum">
              <a:rPr lang="ru-RU"/>
              <a:pPr>
                <a:defRPr/>
              </a:pPr>
              <a:t>‹#›</a:t>
            </a:fld>
            <a:endParaRPr lang="ru-RU"/>
          </a:p>
        </p:txBody>
      </p:sp>
      <p:sp>
        <p:nvSpPr>
          <p:cNvPr id="1032" name="Line 12"/>
          <p:cNvSpPr>
            <a:spLocks noChangeShapeType="1"/>
          </p:cNvSpPr>
          <p:nvPr/>
        </p:nvSpPr>
        <p:spPr bwMode="auto">
          <a:xfrm>
            <a:off x="0" y="4876800"/>
            <a:ext cx="609600"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Tree>
  </p:cSld>
  <p:clrMap bg1="lt1" tx1="dk1" bg2="lt2" tx2="dk2" accent1="accent1" accent2="accent2" accent3="accent3" accent4="accent4" accent5="accent5" accent6="accent6" hlink="hlink" folHlink="folHlink"/>
  <p:sldLayoutIdLst>
    <p:sldLayoutId id="2147483722"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defRPr>
      </a:lvl2pPr>
      <a:lvl3pPr algn="l" rtl="0" eaLnBrk="0" fontAlgn="base" hangingPunct="0">
        <a:spcBef>
          <a:spcPct val="0"/>
        </a:spcBef>
        <a:spcAft>
          <a:spcPct val="0"/>
        </a:spcAft>
        <a:defRPr sz="4200">
          <a:solidFill>
            <a:schemeClr val="tx2"/>
          </a:solidFill>
          <a:latin typeface="Times New Roman" pitchFamily="18" charset="0"/>
        </a:defRPr>
      </a:lvl3pPr>
      <a:lvl4pPr algn="l" rtl="0" eaLnBrk="0" fontAlgn="base" hangingPunct="0">
        <a:spcBef>
          <a:spcPct val="0"/>
        </a:spcBef>
        <a:spcAft>
          <a:spcPct val="0"/>
        </a:spcAft>
        <a:defRPr sz="4200">
          <a:solidFill>
            <a:schemeClr val="tx2"/>
          </a:solidFill>
          <a:latin typeface="Times New Roman" pitchFamily="18" charset="0"/>
        </a:defRPr>
      </a:lvl4pPr>
      <a:lvl5pPr algn="l" rtl="0" eaLnBrk="0" fontAlgn="base" hangingPunct="0">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0"/>
            <a:ext cx="7769225" cy="1462088"/>
          </a:xfrm>
          <a:prstGeom prst="rect">
            <a:avLst/>
          </a:prstGeom>
          <a:noFill/>
          <a:ln w="9525">
            <a:noFill/>
            <a:miter lim="800000"/>
            <a:headEnd/>
            <a:tailEnd/>
          </a:ln>
        </p:spPr>
        <p:txBody>
          <a:bodyPr vert="horz" wrap="square" lIns="0" tIns="457200" rIns="0" bIns="182880" numCol="1" anchor="t"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943100"/>
            <a:ext cx="7769225" cy="3784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2"/>
            <a:r>
              <a:rPr lang="en-US" smtClean="0"/>
              <a:t>Second level</a:t>
            </a:r>
          </a:p>
          <a:p>
            <a:pPr lvl="3"/>
            <a:r>
              <a:rPr lang="en-US" smtClean="0"/>
              <a:t>Third level</a:t>
            </a:r>
          </a:p>
          <a:p>
            <a:pPr lvl="4"/>
            <a:r>
              <a:rPr lang="en-US" smtClean="0"/>
              <a:t>Fourth level</a:t>
            </a:r>
          </a:p>
        </p:txBody>
      </p:sp>
      <p:sp>
        <p:nvSpPr>
          <p:cNvPr id="11" name="Slide Number Placeholder 4"/>
          <p:cNvSpPr>
            <a:spLocks noGrp="1"/>
          </p:cNvSpPr>
          <p:nvPr>
            <p:ph type="sldNum" sz="quarter" idx="4"/>
          </p:nvPr>
        </p:nvSpPr>
        <p:spPr bwMode="auto">
          <a:xfrm>
            <a:off x="457200" y="6681788"/>
            <a:ext cx="320675" cy="182562"/>
          </a:xfrm>
          <a:prstGeom prst="rect">
            <a:avLst/>
          </a:prstGeom>
          <a:noFill/>
          <a:ln w="9525">
            <a:noFill/>
            <a:miter lim="800000"/>
            <a:headEnd/>
            <a:tailEnd/>
          </a:ln>
        </p:spPr>
        <p:txBody>
          <a:bodyPr vert="horz" wrap="none" lIns="0" tIns="0" rIns="0" bIns="0" numCol="1" anchor="ctr" anchorCtr="0" compatLnSpc="1">
            <a:prstTxWarp prst="textNoShape">
              <a:avLst/>
            </a:prstTxWarp>
          </a:bodyPr>
          <a:lstStyle>
            <a:lvl1pPr>
              <a:defRPr sz="900">
                <a:solidFill>
                  <a:schemeClr val="bg1"/>
                </a:solidFill>
                <a:latin typeface="Arial" charset="0"/>
                <a:cs typeface="Arial" charset="0"/>
              </a:defRPr>
            </a:lvl1pPr>
          </a:lstStyle>
          <a:p>
            <a:pPr>
              <a:defRPr/>
            </a:pPr>
            <a:fld id="{B990D79F-F673-479A-9FC2-5777A4E219FE}"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361057006"/>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Lst>
  <p:transition>
    <p:fade/>
  </p:transition>
  <p:timing>
    <p:tnLst>
      <p:par>
        <p:cTn id="1" dur="indefinite" restart="never" nodeType="tmRoot"/>
      </p:par>
    </p:tnLst>
  </p:timing>
  <p:hf hdr="0" dt="0"/>
  <p:txStyles>
    <p:titleStyle>
      <a:lvl1pPr algn="l" rtl="0" eaLnBrk="0" fontAlgn="base" hangingPunct="0">
        <a:spcBef>
          <a:spcPct val="0"/>
        </a:spcBef>
        <a:spcAft>
          <a:spcPct val="0"/>
        </a:spcAft>
        <a:defRPr sz="3000" b="1" kern="1200">
          <a:solidFill>
            <a:srgbClr val="EC0000"/>
          </a:solidFill>
          <a:latin typeface="Arial" pitchFamily="34" charset="0"/>
          <a:ea typeface="Arial Unicode MS" pitchFamily="34" charset="-128"/>
          <a:cs typeface="Arial" pitchFamily="34" charset="0"/>
        </a:defRPr>
      </a:lvl1pPr>
      <a:lvl2pPr algn="l" rtl="0" eaLnBrk="0" fontAlgn="base" hangingPunct="0">
        <a:spcBef>
          <a:spcPct val="0"/>
        </a:spcBef>
        <a:spcAft>
          <a:spcPct val="0"/>
        </a:spcAft>
        <a:defRPr sz="3000" b="1">
          <a:solidFill>
            <a:srgbClr val="EC0000"/>
          </a:solidFill>
          <a:latin typeface="Arial" pitchFamily="-108" charset="0"/>
          <a:ea typeface="Arial Unicode MS" pitchFamily="34" charset="-128"/>
          <a:cs typeface="Arial" charset="0"/>
        </a:defRPr>
      </a:lvl2pPr>
      <a:lvl3pPr algn="l" rtl="0" eaLnBrk="0" fontAlgn="base" hangingPunct="0">
        <a:spcBef>
          <a:spcPct val="0"/>
        </a:spcBef>
        <a:spcAft>
          <a:spcPct val="0"/>
        </a:spcAft>
        <a:defRPr sz="3000" b="1">
          <a:solidFill>
            <a:srgbClr val="EC0000"/>
          </a:solidFill>
          <a:latin typeface="Arial" pitchFamily="-108" charset="0"/>
          <a:ea typeface="Arial Unicode MS" pitchFamily="34" charset="-128"/>
          <a:cs typeface="Arial" charset="0"/>
        </a:defRPr>
      </a:lvl3pPr>
      <a:lvl4pPr algn="l" rtl="0" eaLnBrk="0" fontAlgn="base" hangingPunct="0">
        <a:spcBef>
          <a:spcPct val="0"/>
        </a:spcBef>
        <a:spcAft>
          <a:spcPct val="0"/>
        </a:spcAft>
        <a:defRPr sz="3000" b="1">
          <a:solidFill>
            <a:srgbClr val="EC0000"/>
          </a:solidFill>
          <a:latin typeface="Arial" pitchFamily="-108" charset="0"/>
          <a:ea typeface="Arial Unicode MS" pitchFamily="34" charset="-128"/>
          <a:cs typeface="Arial" charset="0"/>
        </a:defRPr>
      </a:lvl4pPr>
      <a:lvl5pPr algn="l" rtl="0" eaLnBrk="0" fontAlgn="base" hangingPunct="0">
        <a:spcBef>
          <a:spcPct val="0"/>
        </a:spcBef>
        <a:spcAft>
          <a:spcPct val="0"/>
        </a:spcAft>
        <a:defRPr sz="3000" b="1">
          <a:solidFill>
            <a:srgbClr val="EC0000"/>
          </a:solidFill>
          <a:latin typeface="Arial" pitchFamily="-108" charset="0"/>
          <a:ea typeface="Arial Unicode MS" pitchFamily="34" charset="-128"/>
          <a:cs typeface="Arial" charset="0"/>
        </a:defRPr>
      </a:lvl5pPr>
      <a:lvl6pPr marL="457200" algn="l" rtl="0" fontAlgn="base">
        <a:spcBef>
          <a:spcPct val="0"/>
        </a:spcBef>
        <a:spcAft>
          <a:spcPct val="0"/>
        </a:spcAft>
        <a:defRPr sz="3200">
          <a:solidFill>
            <a:srgbClr val="38383A"/>
          </a:solidFill>
          <a:latin typeface="Verdana" pitchFamily="-97" charset="0"/>
          <a:ea typeface="Verdana" pitchFamily="-97" charset="0"/>
          <a:cs typeface="Verdana" pitchFamily="-97" charset="0"/>
        </a:defRPr>
      </a:lvl6pPr>
      <a:lvl7pPr marL="914400" algn="l" rtl="0" fontAlgn="base">
        <a:spcBef>
          <a:spcPct val="0"/>
        </a:spcBef>
        <a:spcAft>
          <a:spcPct val="0"/>
        </a:spcAft>
        <a:defRPr sz="3200">
          <a:solidFill>
            <a:srgbClr val="38383A"/>
          </a:solidFill>
          <a:latin typeface="Verdana" pitchFamily="-97" charset="0"/>
          <a:ea typeface="Verdana" pitchFamily="-97" charset="0"/>
          <a:cs typeface="Verdana" pitchFamily="-97" charset="0"/>
        </a:defRPr>
      </a:lvl7pPr>
      <a:lvl8pPr marL="1371600" algn="l" rtl="0" fontAlgn="base">
        <a:spcBef>
          <a:spcPct val="0"/>
        </a:spcBef>
        <a:spcAft>
          <a:spcPct val="0"/>
        </a:spcAft>
        <a:defRPr sz="3200">
          <a:solidFill>
            <a:srgbClr val="38383A"/>
          </a:solidFill>
          <a:latin typeface="Verdana" pitchFamily="-97" charset="0"/>
          <a:ea typeface="Verdana" pitchFamily="-97" charset="0"/>
          <a:cs typeface="Verdana" pitchFamily="-97" charset="0"/>
        </a:defRPr>
      </a:lvl8pPr>
      <a:lvl9pPr marL="1828800" algn="l" rtl="0" fontAlgn="base">
        <a:spcBef>
          <a:spcPct val="0"/>
        </a:spcBef>
        <a:spcAft>
          <a:spcPct val="0"/>
        </a:spcAft>
        <a:defRPr sz="3200">
          <a:solidFill>
            <a:srgbClr val="38383A"/>
          </a:solidFill>
          <a:latin typeface="Verdana" pitchFamily="-97" charset="0"/>
          <a:ea typeface="Verdana" pitchFamily="-97" charset="0"/>
          <a:cs typeface="Verdana" pitchFamily="-97" charset="0"/>
        </a:defRPr>
      </a:lvl9pPr>
    </p:titleStyle>
    <p:bodyStyle>
      <a:lvl1pPr marL="342900" indent="-342900" algn="l" rtl="0" eaLnBrk="0" fontAlgn="base" hangingPunct="0">
        <a:lnSpc>
          <a:spcPts val="2400"/>
        </a:lnSpc>
        <a:spcBef>
          <a:spcPct val="0"/>
        </a:spcBef>
        <a:spcAft>
          <a:spcPct val="0"/>
        </a:spcAft>
        <a:buFont typeface="Arial" pitchFamily="34" charset="0"/>
        <a:defRPr kern="1200">
          <a:solidFill>
            <a:srgbClr val="6D6F71"/>
          </a:solidFill>
          <a:latin typeface="Arial" pitchFamily="34" charset="0"/>
          <a:ea typeface="Arial Unicode MS" pitchFamily="34" charset="-128"/>
          <a:cs typeface="Arial" pitchFamily="34" charset="0"/>
        </a:defRPr>
      </a:lvl1pPr>
      <a:lvl2pPr marL="228600" indent="-228600" algn="l" rtl="0" eaLnBrk="0" fontAlgn="base" hangingPunct="0">
        <a:lnSpc>
          <a:spcPts val="2400"/>
        </a:lnSpc>
        <a:spcBef>
          <a:spcPct val="0"/>
        </a:spcBef>
        <a:spcAft>
          <a:spcPct val="0"/>
        </a:spcAft>
        <a:buFont typeface="Arial" pitchFamily="34" charset="0"/>
        <a:buChar char="•"/>
        <a:defRPr kern="1200">
          <a:solidFill>
            <a:srgbClr val="6D6F71"/>
          </a:solidFill>
          <a:latin typeface="Arial" pitchFamily="34" charset="0"/>
          <a:ea typeface="Arial Unicode MS" pitchFamily="34" charset="-128"/>
          <a:cs typeface="Arial" pitchFamily="34" charset="0"/>
        </a:defRPr>
      </a:lvl2pPr>
      <a:lvl3pPr marL="457200" indent="-228600" algn="l" rtl="0" eaLnBrk="0" fontAlgn="base" hangingPunct="0">
        <a:lnSpc>
          <a:spcPts val="2400"/>
        </a:lnSpc>
        <a:spcBef>
          <a:spcPct val="0"/>
        </a:spcBef>
        <a:spcAft>
          <a:spcPct val="0"/>
        </a:spcAft>
        <a:buFont typeface="Arial" pitchFamily="34" charset="0"/>
        <a:buChar char="–"/>
        <a:defRPr kern="1200">
          <a:solidFill>
            <a:srgbClr val="6D6F71"/>
          </a:solidFill>
          <a:latin typeface="Arial" pitchFamily="34" charset="0"/>
          <a:ea typeface="Arial Unicode MS" pitchFamily="34" charset="-128"/>
          <a:cs typeface="Arial" pitchFamily="34" charset="0"/>
        </a:defRPr>
      </a:lvl3pPr>
      <a:lvl4pPr marL="685800" indent="-228600" algn="l" rtl="0" eaLnBrk="0" fontAlgn="base" hangingPunct="0">
        <a:lnSpc>
          <a:spcPts val="2400"/>
        </a:lnSpc>
        <a:spcBef>
          <a:spcPct val="0"/>
        </a:spcBef>
        <a:spcAft>
          <a:spcPct val="0"/>
        </a:spcAft>
        <a:buFont typeface="Arial" pitchFamily="34" charset="0"/>
        <a:buChar char="•"/>
        <a:defRPr kern="1200">
          <a:solidFill>
            <a:srgbClr val="6D6F71"/>
          </a:solidFill>
          <a:latin typeface="Arial" pitchFamily="34" charset="0"/>
          <a:ea typeface="Arial Unicode MS" pitchFamily="34" charset="-128"/>
          <a:cs typeface="Arial" pitchFamily="34" charset="0"/>
        </a:defRPr>
      </a:lvl4pPr>
      <a:lvl5pPr marL="914400" indent="-228600" algn="l" rtl="0" eaLnBrk="0" fontAlgn="base" hangingPunct="0">
        <a:lnSpc>
          <a:spcPts val="2400"/>
        </a:lnSpc>
        <a:spcBef>
          <a:spcPct val="0"/>
        </a:spcBef>
        <a:spcAft>
          <a:spcPct val="0"/>
        </a:spcAft>
        <a:buFont typeface="Arial" pitchFamily="34" charset="0"/>
        <a:buChar char="–"/>
        <a:defRPr kern="1200">
          <a:solidFill>
            <a:srgbClr val="6D6F71"/>
          </a:solidFill>
          <a:latin typeface="Arial" pitchFamily="34" charset="0"/>
          <a:ea typeface="Arial Unicode MS"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0"/>
            <a:ext cx="7769225" cy="1462088"/>
          </a:xfrm>
          <a:prstGeom prst="rect">
            <a:avLst/>
          </a:prstGeom>
          <a:noFill/>
          <a:ln w="9525">
            <a:noFill/>
            <a:miter lim="800000"/>
            <a:headEnd/>
            <a:tailEnd/>
          </a:ln>
        </p:spPr>
        <p:txBody>
          <a:bodyPr vert="horz" wrap="square" lIns="0" tIns="457200" rIns="0" bIns="182880" numCol="1" anchor="t"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943100"/>
            <a:ext cx="7769225" cy="3784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2"/>
            <a:r>
              <a:rPr lang="en-US" smtClean="0"/>
              <a:t>Second level</a:t>
            </a:r>
          </a:p>
          <a:p>
            <a:pPr lvl="3"/>
            <a:r>
              <a:rPr lang="en-US" smtClean="0"/>
              <a:t>Third level</a:t>
            </a:r>
          </a:p>
          <a:p>
            <a:pPr lvl="4"/>
            <a:r>
              <a:rPr lang="en-US" smtClean="0"/>
              <a:t>Fourth level</a:t>
            </a:r>
          </a:p>
        </p:txBody>
      </p:sp>
      <p:sp>
        <p:nvSpPr>
          <p:cNvPr id="11" name="Slide Number Placeholder 4"/>
          <p:cNvSpPr>
            <a:spLocks noGrp="1"/>
          </p:cNvSpPr>
          <p:nvPr>
            <p:ph type="sldNum" sz="quarter" idx="4"/>
          </p:nvPr>
        </p:nvSpPr>
        <p:spPr bwMode="auto">
          <a:xfrm>
            <a:off x="457200" y="6681788"/>
            <a:ext cx="320675" cy="182562"/>
          </a:xfrm>
          <a:prstGeom prst="rect">
            <a:avLst/>
          </a:prstGeom>
          <a:noFill/>
          <a:ln w="9525">
            <a:noFill/>
            <a:miter lim="800000"/>
            <a:headEnd/>
            <a:tailEnd/>
          </a:ln>
        </p:spPr>
        <p:txBody>
          <a:bodyPr vert="horz" wrap="none" lIns="0" tIns="0" rIns="0" bIns="0" numCol="1" anchor="ctr" anchorCtr="0" compatLnSpc="1">
            <a:prstTxWarp prst="textNoShape">
              <a:avLst/>
            </a:prstTxWarp>
          </a:bodyPr>
          <a:lstStyle>
            <a:lvl1pPr>
              <a:defRPr sz="900">
                <a:solidFill>
                  <a:schemeClr val="bg1"/>
                </a:solidFill>
                <a:latin typeface="Arial" charset="0"/>
                <a:cs typeface="Arial" charset="0"/>
              </a:defRPr>
            </a:lvl1pPr>
          </a:lstStyle>
          <a:p>
            <a:pPr>
              <a:defRPr/>
            </a:pPr>
            <a:fld id="{B990D79F-F673-479A-9FC2-5777A4E219FE}"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07954275"/>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Lst>
  <p:transition>
    <p:fade/>
  </p:transition>
  <p:timing>
    <p:tnLst>
      <p:par>
        <p:cTn id="1" dur="indefinite" restart="never" nodeType="tmRoot"/>
      </p:par>
    </p:tnLst>
  </p:timing>
  <p:hf hdr="0" dt="0"/>
  <p:txStyles>
    <p:titleStyle>
      <a:lvl1pPr algn="l" rtl="0" eaLnBrk="0" fontAlgn="base" hangingPunct="0">
        <a:spcBef>
          <a:spcPct val="0"/>
        </a:spcBef>
        <a:spcAft>
          <a:spcPct val="0"/>
        </a:spcAft>
        <a:defRPr sz="3000" b="1" kern="1200">
          <a:solidFill>
            <a:srgbClr val="EC0000"/>
          </a:solidFill>
          <a:latin typeface="Arial" pitchFamily="34" charset="0"/>
          <a:ea typeface="Arial Unicode MS" pitchFamily="34" charset="-128"/>
          <a:cs typeface="Arial" pitchFamily="34" charset="0"/>
        </a:defRPr>
      </a:lvl1pPr>
      <a:lvl2pPr algn="l" rtl="0" eaLnBrk="0" fontAlgn="base" hangingPunct="0">
        <a:spcBef>
          <a:spcPct val="0"/>
        </a:spcBef>
        <a:spcAft>
          <a:spcPct val="0"/>
        </a:spcAft>
        <a:defRPr sz="3000" b="1">
          <a:solidFill>
            <a:srgbClr val="EC0000"/>
          </a:solidFill>
          <a:latin typeface="Arial" pitchFamily="-108" charset="0"/>
          <a:ea typeface="Arial Unicode MS" pitchFamily="34" charset="-128"/>
          <a:cs typeface="Arial" charset="0"/>
        </a:defRPr>
      </a:lvl2pPr>
      <a:lvl3pPr algn="l" rtl="0" eaLnBrk="0" fontAlgn="base" hangingPunct="0">
        <a:spcBef>
          <a:spcPct val="0"/>
        </a:spcBef>
        <a:spcAft>
          <a:spcPct val="0"/>
        </a:spcAft>
        <a:defRPr sz="3000" b="1">
          <a:solidFill>
            <a:srgbClr val="EC0000"/>
          </a:solidFill>
          <a:latin typeface="Arial" pitchFamily="-108" charset="0"/>
          <a:ea typeface="Arial Unicode MS" pitchFamily="34" charset="-128"/>
          <a:cs typeface="Arial" charset="0"/>
        </a:defRPr>
      </a:lvl3pPr>
      <a:lvl4pPr algn="l" rtl="0" eaLnBrk="0" fontAlgn="base" hangingPunct="0">
        <a:spcBef>
          <a:spcPct val="0"/>
        </a:spcBef>
        <a:spcAft>
          <a:spcPct val="0"/>
        </a:spcAft>
        <a:defRPr sz="3000" b="1">
          <a:solidFill>
            <a:srgbClr val="EC0000"/>
          </a:solidFill>
          <a:latin typeface="Arial" pitchFamily="-108" charset="0"/>
          <a:ea typeface="Arial Unicode MS" pitchFamily="34" charset="-128"/>
          <a:cs typeface="Arial" charset="0"/>
        </a:defRPr>
      </a:lvl4pPr>
      <a:lvl5pPr algn="l" rtl="0" eaLnBrk="0" fontAlgn="base" hangingPunct="0">
        <a:spcBef>
          <a:spcPct val="0"/>
        </a:spcBef>
        <a:spcAft>
          <a:spcPct val="0"/>
        </a:spcAft>
        <a:defRPr sz="3000" b="1">
          <a:solidFill>
            <a:srgbClr val="EC0000"/>
          </a:solidFill>
          <a:latin typeface="Arial" pitchFamily="-108" charset="0"/>
          <a:ea typeface="Arial Unicode MS" pitchFamily="34" charset="-128"/>
          <a:cs typeface="Arial" charset="0"/>
        </a:defRPr>
      </a:lvl5pPr>
      <a:lvl6pPr marL="457200" algn="l" rtl="0" fontAlgn="base">
        <a:spcBef>
          <a:spcPct val="0"/>
        </a:spcBef>
        <a:spcAft>
          <a:spcPct val="0"/>
        </a:spcAft>
        <a:defRPr sz="3200">
          <a:solidFill>
            <a:srgbClr val="38383A"/>
          </a:solidFill>
          <a:latin typeface="Verdana" pitchFamily="-97" charset="0"/>
          <a:ea typeface="Verdana" pitchFamily="-97" charset="0"/>
          <a:cs typeface="Verdana" pitchFamily="-97" charset="0"/>
        </a:defRPr>
      </a:lvl6pPr>
      <a:lvl7pPr marL="914400" algn="l" rtl="0" fontAlgn="base">
        <a:spcBef>
          <a:spcPct val="0"/>
        </a:spcBef>
        <a:spcAft>
          <a:spcPct val="0"/>
        </a:spcAft>
        <a:defRPr sz="3200">
          <a:solidFill>
            <a:srgbClr val="38383A"/>
          </a:solidFill>
          <a:latin typeface="Verdana" pitchFamily="-97" charset="0"/>
          <a:ea typeface="Verdana" pitchFamily="-97" charset="0"/>
          <a:cs typeface="Verdana" pitchFamily="-97" charset="0"/>
        </a:defRPr>
      </a:lvl7pPr>
      <a:lvl8pPr marL="1371600" algn="l" rtl="0" fontAlgn="base">
        <a:spcBef>
          <a:spcPct val="0"/>
        </a:spcBef>
        <a:spcAft>
          <a:spcPct val="0"/>
        </a:spcAft>
        <a:defRPr sz="3200">
          <a:solidFill>
            <a:srgbClr val="38383A"/>
          </a:solidFill>
          <a:latin typeface="Verdana" pitchFamily="-97" charset="0"/>
          <a:ea typeface="Verdana" pitchFamily="-97" charset="0"/>
          <a:cs typeface="Verdana" pitchFamily="-97" charset="0"/>
        </a:defRPr>
      </a:lvl8pPr>
      <a:lvl9pPr marL="1828800" algn="l" rtl="0" fontAlgn="base">
        <a:spcBef>
          <a:spcPct val="0"/>
        </a:spcBef>
        <a:spcAft>
          <a:spcPct val="0"/>
        </a:spcAft>
        <a:defRPr sz="3200">
          <a:solidFill>
            <a:srgbClr val="38383A"/>
          </a:solidFill>
          <a:latin typeface="Verdana" pitchFamily="-97" charset="0"/>
          <a:ea typeface="Verdana" pitchFamily="-97" charset="0"/>
          <a:cs typeface="Verdana" pitchFamily="-97" charset="0"/>
        </a:defRPr>
      </a:lvl9pPr>
    </p:titleStyle>
    <p:bodyStyle>
      <a:lvl1pPr marL="342900" indent="-342900" algn="l" rtl="0" eaLnBrk="0" fontAlgn="base" hangingPunct="0">
        <a:lnSpc>
          <a:spcPts val="2400"/>
        </a:lnSpc>
        <a:spcBef>
          <a:spcPct val="0"/>
        </a:spcBef>
        <a:spcAft>
          <a:spcPct val="0"/>
        </a:spcAft>
        <a:buFont typeface="Arial" pitchFamily="34" charset="0"/>
        <a:defRPr kern="1200">
          <a:solidFill>
            <a:srgbClr val="6D6F71"/>
          </a:solidFill>
          <a:latin typeface="Arial" pitchFamily="34" charset="0"/>
          <a:ea typeface="Arial Unicode MS" pitchFamily="34" charset="-128"/>
          <a:cs typeface="Arial" pitchFamily="34" charset="0"/>
        </a:defRPr>
      </a:lvl1pPr>
      <a:lvl2pPr marL="228600" indent="-228600" algn="l" rtl="0" eaLnBrk="0" fontAlgn="base" hangingPunct="0">
        <a:lnSpc>
          <a:spcPts val="2400"/>
        </a:lnSpc>
        <a:spcBef>
          <a:spcPct val="0"/>
        </a:spcBef>
        <a:spcAft>
          <a:spcPct val="0"/>
        </a:spcAft>
        <a:buFont typeface="Arial" pitchFamily="34" charset="0"/>
        <a:buChar char="•"/>
        <a:defRPr kern="1200">
          <a:solidFill>
            <a:srgbClr val="6D6F71"/>
          </a:solidFill>
          <a:latin typeface="Arial" pitchFamily="34" charset="0"/>
          <a:ea typeface="Arial Unicode MS" pitchFamily="34" charset="-128"/>
          <a:cs typeface="Arial" pitchFamily="34" charset="0"/>
        </a:defRPr>
      </a:lvl2pPr>
      <a:lvl3pPr marL="457200" indent="-228600" algn="l" rtl="0" eaLnBrk="0" fontAlgn="base" hangingPunct="0">
        <a:lnSpc>
          <a:spcPts val="2400"/>
        </a:lnSpc>
        <a:spcBef>
          <a:spcPct val="0"/>
        </a:spcBef>
        <a:spcAft>
          <a:spcPct val="0"/>
        </a:spcAft>
        <a:buFont typeface="Arial" pitchFamily="34" charset="0"/>
        <a:buChar char="–"/>
        <a:defRPr kern="1200">
          <a:solidFill>
            <a:srgbClr val="6D6F71"/>
          </a:solidFill>
          <a:latin typeface="Arial" pitchFamily="34" charset="0"/>
          <a:ea typeface="Arial Unicode MS" pitchFamily="34" charset="-128"/>
          <a:cs typeface="Arial" pitchFamily="34" charset="0"/>
        </a:defRPr>
      </a:lvl3pPr>
      <a:lvl4pPr marL="685800" indent="-228600" algn="l" rtl="0" eaLnBrk="0" fontAlgn="base" hangingPunct="0">
        <a:lnSpc>
          <a:spcPts val="2400"/>
        </a:lnSpc>
        <a:spcBef>
          <a:spcPct val="0"/>
        </a:spcBef>
        <a:spcAft>
          <a:spcPct val="0"/>
        </a:spcAft>
        <a:buFont typeface="Arial" pitchFamily="34" charset="0"/>
        <a:buChar char="•"/>
        <a:defRPr kern="1200">
          <a:solidFill>
            <a:srgbClr val="6D6F71"/>
          </a:solidFill>
          <a:latin typeface="Arial" pitchFamily="34" charset="0"/>
          <a:ea typeface="Arial Unicode MS" pitchFamily="34" charset="-128"/>
          <a:cs typeface="Arial" pitchFamily="34" charset="0"/>
        </a:defRPr>
      </a:lvl4pPr>
      <a:lvl5pPr marL="914400" indent="-228600" algn="l" rtl="0" eaLnBrk="0" fontAlgn="base" hangingPunct="0">
        <a:lnSpc>
          <a:spcPts val="2400"/>
        </a:lnSpc>
        <a:spcBef>
          <a:spcPct val="0"/>
        </a:spcBef>
        <a:spcAft>
          <a:spcPct val="0"/>
        </a:spcAft>
        <a:buFont typeface="Arial" pitchFamily="34" charset="0"/>
        <a:buChar char="–"/>
        <a:defRPr kern="1200">
          <a:solidFill>
            <a:srgbClr val="6D6F71"/>
          </a:solidFill>
          <a:latin typeface="Arial" pitchFamily="34" charset="0"/>
          <a:ea typeface="Arial Unicode MS"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0"/>
            <a:ext cx="7769225" cy="1462088"/>
          </a:xfrm>
          <a:prstGeom prst="rect">
            <a:avLst/>
          </a:prstGeom>
          <a:noFill/>
          <a:ln w="9525">
            <a:noFill/>
            <a:miter lim="800000"/>
            <a:headEnd/>
            <a:tailEnd/>
          </a:ln>
        </p:spPr>
        <p:txBody>
          <a:bodyPr vert="horz" wrap="square" lIns="0" tIns="457200" rIns="0" bIns="182880" numCol="1" anchor="t"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943100"/>
            <a:ext cx="7769225" cy="3784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2"/>
            <a:r>
              <a:rPr lang="en-US" smtClean="0"/>
              <a:t>Second level</a:t>
            </a:r>
          </a:p>
          <a:p>
            <a:pPr lvl="3"/>
            <a:r>
              <a:rPr lang="en-US" smtClean="0"/>
              <a:t>Third level</a:t>
            </a:r>
          </a:p>
          <a:p>
            <a:pPr lvl="4"/>
            <a:r>
              <a:rPr lang="en-US" smtClean="0"/>
              <a:t>Fourth level</a:t>
            </a:r>
          </a:p>
        </p:txBody>
      </p:sp>
      <p:sp>
        <p:nvSpPr>
          <p:cNvPr id="11" name="Slide Number Placeholder 4"/>
          <p:cNvSpPr>
            <a:spLocks noGrp="1"/>
          </p:cNvSpPr>
          <p:nvPr>
            <p:ph type="sldNum" sz="quarter" idx="4"/>
          </p:nvPr>
        </p:nvSpPr>
        <p:spPr bwMode="auto">
          <a:xfrm>
            <a:off x="457200" y="6681788"/>
            <a:ext cx="320675" cy="182562"/>
          </a:xfrm>
          <a:prstGeom prst="rect">
            <a:avLst/>
          </a:prstGeom>
          <a:noFill/>
          <a:ln w="9525">
            <a:noFill/>
            <a:miter lim="800000"/>
            <a:headEnd/>
            <a:tailEnd/>
          </a:ln>
        </p:spPr>
        <p:txBody>
          <a:bodyPr vert="horz" wrap="none" lIns="0" tIns="0" rIns="0" bIns="0" numCol="1" anchor="ctr" anchorCtr="0" compatLnSpc="1">
            <a:prstTxWarp prst="textNoShape">
              <a:avLst/>
            </a:prstTxWarp>
          </a:bodyPr>
          <a:lstStyle>
            <a:lvl1pPr>
              <a:defRPr sz="900">
                <a:solidFill>
                  <a:schemeClr val="bg1"/>
                </a:solidFill>
                <a:latin typeface="Arial" charset="0"/>
                <a:cs typeface="Arial" charset="0"/>
              </a:defRPr>
            </a:lvl1pPr>
          </a:lstStyle>
          <a:p>
            <a:pPr>
              <a:defRPr/>
            </a:pPr>
            <a:fld id="{B990D79F-F673-479A-9FC2-5777A4E219FE}"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820124860"/>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Lst>
  <p:transition>
    <p:fade/>
  </p:transition>
  <p:timing>
    <p:tnLst>
      <p:par>
        <p:cTn id="1" dur="indefinite" restart="never" nodeType="tmRoot"/>
      </p:par>
    </p:tnLst>
  </p:timing>
  <p:hf hdr="0" dt="0"/>
  <p:txStyles>
    <p:titleStyle>
      <a:lvl1pPr algn="l" rtl="0" eaLnBrk="0" fontAlgn="base" hangingPunct="0">
        <a:spcBef>
          <a:spcPct val="0"/>
        </a:spcBef>
        <a:spcAft>
          <a:spcPct val="0"/>
        </a:spcAft>
        <a:defRPr sz="3000" b="1" kern="1200">
          <a:solidFill>
            <a:srgbClr val="EC0000"/>
          </a:solidFill>
          <a:latin typeface="Arial" pitchFamily="34" charset="0"/>
          <a:ea typeface="Arial Unicode MS" pitchFamily="34" charset="-128"/>
          <a:cs typeface="Arial" pitchFamily="34" charset="0"/>
        </a:defRPr>
      </a:lvl1pPr>
      <a:lvl2pPr algn="l" rtl="0" eaLnBrk="0" fontAlgn="base" hangingPunct="0">
        <a:spcBef>
          <a:spcPct val="0"/>
        </a:spcBef>
        <a:spcAft>
          <a:spcPct val="0"/>
        </a:spcAft>
        <a:defRPr sz="3000" b="1">
          <a:solidFill>
            <a:srgbClr val="EC0000"/>
          </a:solidFill>
          <a:latin typeface="Arial" pitchFamily="-108" charset="0"/>
          <a:ea typeface="Arial Unicode MS" pitchFamily="34" charset="-128"/>
          <a:cs typeface="Arial" charset="0"/>
        </a:defRPr>
      </a:lvl2pPr>
      <a:lvl3pPr algn="l" rtl="0" eaLnBrk="0" fontAlgn="base" hangingPunct="0">
        <a:spcBef>
          <a:spcPct val="0"/>
        </a:spcBef>
        <a:spcAft>
          <a:spcPct val="0"/>
        </a:spcAft>
        <a:defRPr sz="3000" b="1">
          <a:solidFill>
            <a:srgbClr val="EC0000"/>
          </a:solidFill>
          <a:latin typeface="Arial" pitchFamily="-108" charset="0"/>
          <a:ea typeface="Arial Unicode MS" pitchFamily="34" charset="-128"/>
          <a:cs typeface="Arial" charset="0"/>
        </a:defRPr>
      </a:lvl3pPr>
      <a:lvl4pPr algn="l" rtl="0" eaLnBrk="0" fontAlgn="base" hangingPunct="0">
        <a:spcBef>
          <a:spcPct val="0"/>
        </a:spcBef>
        <a:spcAft>
          <a:spcPct val="0"/>
        </a:spcAft>
        <a:defRPr sz="3000" b="1">
          <a:solidFill>
            <a:srgbClr val="EC0000"/>
          </a:solidFill>
          <a:latin typeface="Arial" pitchFamily="-108" charset="0"/>
          <a:ea typeface="Arial Unicode MS" pitchFamily="34" charset="-128"/>
          <a:cs typeface="Arial" charset="0"/>
        </a:defRPr>
      </a:lvl4pPr>
      <a:lvl5pPr algn="l" rtl="0" eaLnBrk="0" fontAlgn="base" hangingPunct="0">
        <a:spcBef>
          <a:spcPct val="0"/>
        </a:spcBef>
        <a:spcAft>
          <a:spcPct val="0"/>
        </a:spcAft>
        <a:defRPr sz="3000" b="1">
          <a:solidFill>
            <a:srgbClr val="EC0000"/>
          </a:solidFill>
          <a:latin typeface="Arial" pitchFamily="-108" charset="0"/>
          <a:ea typeface="Arial Unicode MS" pitchFamily="34" charset="-128"/>
          <a:cs typeface="Arial" charset="0"/>
        </a:defRPr>
      </a:lvl5pPr>
      <a:lvl6pPr marL="457200" algn="l" rtl="0" fontAlgn="base">
        <a:spcBef>
          <a:spcPct val="0"/>
        </a:spcBef>
        <a:spcAft>
          <a:spcPct val="0"/>
        </a:spcAft>
        <a:defRPr sz="3200">
          <a:solidFill>
            <a:srgbClr val="38383A"/>
          </a:solidFill>
          <a:latin typeface="Verdana" pitchFamily="-97" charset="0"/>
          <a:ea typeface="Verdana" pitchFamily="-97" charset="0"/>
          <a:cs typeface="Verdana" pitchFamily="-97" charset="0"/>
        </a:defRPr>
      </a:lvl6pPr>
      <a:lvl7pPr marL="914400" algn="l" rtl="0" fontAlgn="base">
        <a:spcBef>
          <a:spcPct val="0"/>
        </a:spcBef>
        <a:spcAft>
          <a:spcPct val="0"/>
        </a:spcAft>
        <a:defRPr sz="3200">
          <a:solidFill>
            <a:srgbClr val="38383A"/>
          </a:solidFill>
          <a:latin typeface="Verdana" pitchFamily="-97" charset="0"/>
          <a:ea typeface="Verdana" pitchFamily="-97" charset="0"/>
          <a:cs typeface="Verdana" pitchFamily="-97" charset="0"/>
        </a:defRPr>
      </a:lvl7pPr>
      <a:lvl8pPr marL="1371600" algn="l" rtl="0" fontAlgn="base">
        <a:spcBef>
          <a:spcPct val="0"/>
        </a:spcBef>
        <a:spcAft>
          <a:spcPct val="0"/>
        </a:spcAft>
        <a:defRPr sz="3200">
          <a:solidFill>
            <a:srgbClr val="38383A"/>
          </a:solidFill>
          <a:latin typeface="Verdana" pitchFamily="-97" charset="0"/>
          <a:ea typeface="Verdana" pitchFamily="-97" charset="0"/>
          <a:cs typeface="Verdana" pitchFamily="-97" charset="0"/>
        </a:defRPr>
      </a:lvl8pPr>
      <a:lvl9pPr marL="1828800" algn="l" rtl="0" fontAlgn="base">
        <a:spcBef>
          <a:spcPct val="0"/>
        </a:spcBef>
        <a:spcAft>
          <a:spcPct val="0"/>
        </a:spcAft>
        <a:defRPr sz="3200">
          <a:solidFill>
            <a:srgbClr val="38383A"/>
          </a:solidFill>
          <a:latin typeface="Verdana" pitchFamily="-97" charset="0"/>
          <a:ea typeface="Verdana" pitchFamily="-97" charset="0"/>
          <a:cs typeface="Verdana" pitchFamily="-97" charset="0"/>
        </a:defRPr>
      </a:lvl9pPr>
    </p:titleStyle>
    <p:bodyStyle>
      <a:lvl1pPr marL="342900" indent="-342900" algn="l" rtl="0" eaLnBrk="0" fontAlgn="base" hangingPunct="0">
        <a:lnSpc>
          <a:spcPts val="2400"/>
        </a:lnSpc>
        <a:spcBef>
          <a:spcPct val="0"/>
        </a:spcBef>
        <a:spcAft>
          <a:spcPct val="0"/>
        </a:spcAft>
        <a:buFont typeface="Arial" pitchFamily="34" charset="0"/>
        <a:defRPr kern="1200">
          <a:solidFill>
            <a:srgbClr val="6D6F71"/>
          </a:solidFill>
          <a:latin typeface="Arial" pitchFamily="34" charset="0"/>
          <a:ea typeface="Arial Unicode MS" pitchFamily="34" charset="-128"/>
          <a:cs typeface="Arial" pitchFamily="34" charset="0"/>
        </a:defRPr>
      </a:lvl1pPr>
      <a:lvl2pPr marL="228600" indent="-228600" algn="l" rtl="0" eaLnBrk="0" fontAlgn="base" hangingPunct="0">
        <a:lnSpc>
          <a:spcPts val="2400"/>
        </a:lnSpc>
        <a:spcBef>
          <a:spcPct val="0"/>
        </a:spcBef>
        <a:spcAft>
          <a:spcPct val="0"/>
        </a:spcAft>
        <a:buFont typeface="Arial" pitchFamily="34" charset="0"/>
        <a:buChar char="•"/>
        <a:defRPr kern="1200">
          <a:solidFill>
            <a:srgbClr val="6D6F71"/>
          </a:solidFill>
          <a:latin typeface="Arial" pitchFamily="34" charset="0"/>
          <a:ea typeface="Arial Unicode MS" pitchFamily="34" charset="-128"/>
          <a:cs typeface="Arial" pitchFamily="34" charset="0"/>
        </a:defRPr>
      </a:lvl2pPr>
      <a:lvl3pPr marL="457200" indent="-228600" algn="l" rtl="0" eaLnBrk="0" fontAlgn="base" hangingPunct="0">
        <a:lnSpc>
          <a:spcPts val="2400"/>
        </a:lnSpc>
        <a:spcBef>
          <a:spcPct val="0"/>
        </a:spcBef>
        <a:spcAft>
          <a:spcPct val="0"/>
        </a:spcAft>
        <a:buFont typeface="Arial" pitchFamily="34" charset="0"/>
        <a:buChar char="–"/>
        <a:defRPr kern="1200">
          <a:solidFill>
            <a:srgbClr val="6D6F71"/>
          </a:solidFill>
          <a:latin typeface="Arial" pitchFamily="34" charset="0"/>
          <a:ea typeface="Arial Unicode MS" pitchFamily="34" charset="-128"/>
          <a:cs typeface="Arial" pitchFamily="34" charset="0"/>
        </a:defRPr>
      </a:lvl3pPr>
      <a:lvl4pPr marL="685800" indent="-228600" algn="l" rtl="0" eaLnBrk="0" fontAlgn="base" hangingPunct="0">
        <a:lnSpc>
          <a:spcPts val="2400"/>
        </a:lnSpc>
        <a:spcBef>
          <a:spcPct val="0"/>
        </a:spcBef>
        <a:spcAft>
          <a:spcPct val="0"/>
        </a:spcAft>
        <a:buFont typeface="Arial" pitchFamily="34" charset="0"/>
        <a:buChar char="•"/>
        <a:defRPr kern="1200">
          <a:solidFill>
            <a:srgbClr val="6D6F71"/>
          </a:solidFill>
          <a:latin typeface="Arial" pitchFamily="34" charset="0"/>
          <a:ea typeface="Arial Unicode MS" pitchFamily="34" charset="-128"/>
          <a:cs typeface="Arial" pitchFamily="34" charset="0"/>
        </a:defRPr>
      </a:lvl4pPr>
      <a:lvl5pPr marL="914400" indent="-228600" algn="l" rtl="0" eaLnBrk="0" fontAlgn="base" hangingPunct="0">
        <a:lnSpc>
          <a:spcPts val="2400"/>
        </a:lnSpc>
        <a:spcBef>
          <a:spcPct val="0"/>
        </a:spcBef>
        <a:spcAft>
          <a:spcPct val="0"/>
        </a:spcAft>
        <a:buFont typeface="Arial" pitchFamily="34" charset="0"/>
        <a:buChar char="–"/>
        <a:defRPr kern="1200">
          <a:solidFill>
            <a:srgbClr val="6D6F71"/>
          </a:solidFill>
          <a:latin typeface="Arial" pitchFamily="34" charset="0"/>
          <a:ea typeface="Arial Unicode MS"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64F9A44-FB3E-4F50-A9B0-8BCC8582E130}" type="slidenum">
              <a:rPr lang="ru-RU" smtClean="0"/>
              <a:pPr>
                <a:defRPr/>
              </a:pPr>
              <a:t>‹#›</a:t>
            </a:fld>
            <a:endParaRPr lang="ru-RU"/>
          </a:p>
        </p:txBody>
      </p:sp>
    </p:spTree>
    <p:extLst>
      <p:ext uri="{BB962C8B-B14F-4D97-AF65-F5344CB8AC3E}">
        <p14:creationId xmlns:p14="http://schemas.microsoft.com/office/powerpoint/2010/main" val="2504824837"/>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152400"/>
            <a:ext cx="8229600" cy="990600"/>
          </a:xfrm>
          <a:prstGeom prst="rect">
            <a:avLst/>
          </a:prstGeom>
        </p:spPr>
        <p:txBody>
          <a:bodyPr vert="horz"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a:defRPr/>
            </a:pPr>
            <a:endParaRPr lang="ru-RU"/>
          </a:p>
        </p:txBody>
      </p:sp>
      <p:sp>
        <p:nvSpPr>
          <p:cNvPr id="3" name="Нижний колонтитул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defRPr/>
            </a:pPr>
            <a:endParaRPr lang="ru-RU"/>
          </a:p>
        </p:txBody>
      </p:sp>
      <p:sp>
        <p:nvSpPr>
          <p:cNvPr id="23" name="Номер слайда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defRPr/>
            </a:pPr>
            <a:fld id="{164F9A44-FB3E-4F50-A9B0-8BCC8582E130}" type="slidenum">
              <a:rPr lang="ru-RU" smtClean="0"/>
              <a:pPr>
                <a:defRPr/>
              </a:pPr>
              <a:t>‹#›</a:t>
            </a:fld>
            <a:endParaRPr lang="ru-RU"/>
          </a:p>
        </p:txBody>
      </p:sp>
      <p:sp>
        <p:nvSpPr>
          <p:cNvPr id="28" name="Прямая соединительная линия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Прямая соединительная линия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Равнобедренный треугольник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554480"/>
            <a:ext cx="2073348" cy="1979466"/>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3454400" y="1547036"/>
            <a:ext cx="4222308" cy="388620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162800" y="189468"/>
            <a:ext cx="1828800" cy="365125"/>
          </a:xfrm>
          <a:prstGeom prst="rect">
            <a:avLst/>
          </a:prstGeom>
        </p:spPr>
        <p:txBody>
          <a:bodyPr vert="horz" lIns="91440" tIns="45720" rIns="91440" bIns="45720" rtlCol="0" anchor="t"/>
          <a:lstStyle>
            <a:lvl1pPr algn="l">
              <a:defRPr sz="1200">
                <a:solidFill>
                  <a:schemeClr val="tx1">
                    <a:tint val="75000"/>
                  </a:schemeClr>
                </a:solidFill>
              </a:defRPr>
            </a:lvl1pPr>
          </a:lstStyle>
          <a:p>
            <a:pPr>
              <a:defRPr/>
            </a:pPr>
            <a:endParaRPr lang="ru-RU"/>
          </a:p>
        </p:txBody>
      </p:sp>
      <p:sp>
        <p:nvSpPr>
          <p:cNvPr id="5" name="Footer Placeholder 4"/>
          <p:cNvSpPr>
            <a:spLocks noGrp="1"/>
          </p:cNvSpPr>
          <p:nvPr>
            <p:ph type="ftr" sz="quarter" idx="3"/>
          </p:nvPr>
        </p:nvSpPr>
        <p:spPr>
          <a:xfrm>
            <a:off x="1069848" y="6356350"/>
            <a:ext cx="5102352" cy="365125"/>
          </a:xfrm>
          <a:prstGeom prst="rect">
            <a:avLst/>
          </a:prstGeom>
        </p:spPr>
        <p:txBody>
          <a:bodyPr vert="horz" lIns="91440" tIns="45720" rIns="91440" bIns="45720" rtlCol="0" anchor="t"/>
          <a:lstStyle>
            <a:lvl1pPr algn="l">
              <a:defRPr sz="1200">
                <a:solidFill>
                  <a:schemeClr val="tx1"/>
                </a:solidFill>
              </a:defRPr>
            </a:lvl1pPr>
          </a:lstStyle>
          <a:p>
            <a:pPr>
              <a:defRPr/>
            </a:pPr>
            <a:endParaRPr lang="ru-RU"/>
          </a:p>
        </p:txBody>
      </p:sp>
      <p:sp>
        <p:nvSpPr>
          <p:cNvPr id="6" name="Slide Number Placeholder 5"/>
          <p:cNvSpPr>
            <a:spLocks noGrp="1"/>
          </p:cNvSpPr>
          <p:nvPr>
            <p:ph type="sldNum" sz="quarter" idx="4"/>
          </p:nvPr>
        </p:nvSpPr>
        <p:spPr>
          <a:xfrm>
            <a:off x="7159752" y="6356350"/>
            <a:ext cx="1137684" cy="365125"/>
          </a:xfrm>
          <a:prstGeom prst="rect">
            <a:avLst/>
          </a:prstGeom>
        </p:spPr>
        <p:txBody>
          <a:bodyPr vert="horz" lIns="91440" tIns="45720" rIns="91440" bIns="45720" rtlCol="0" anchor="t"/>
          <a:lstStyle>
            <a:lvl1pPr algn="l">
              <a:defRPr sz="1200">
                <a:solidFill>
                  <a:schemeClr val="tx1">
                    <a:tint val="75000"/>
                  </a:schemeClr>
                </a:solidFill>
              </a:defRPr>
            </a:lvl1pPr>
          </a:lstStyle>
          <a:p>
            <a:pPr>
              <a:defRPr/>
            </a:pPr>
            <a:fld id="{164F9A44-FB3E-4F50-A9B0-8BCC8582E130}" type="slidenum">
              <a:rPr lang="ru-RU" smtClean="0"/>
              <a:pPr>
                <a:defRPr/>
              </a:pPr>
              <a:t>‹#›</a:t>
            </a:fld>
            <a:endParaRPr lang="ru-RU"/>
          </a:p>
        </p:txBody>
      </p:sp>
    </p:spTree>
  </p:cSld>
  <p:clrMap bg1="dk1" tx1="lt1" bg2="dk2" tx2="lt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iming>
    <p:tnLst>
      <p:par>
        <p:cTn id="1" dur="indefinite" restart="never" nodeType="tmRoot"/>
      </p:par>
    </p:tnLst>
  </p:timing>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3902075"/>
            <a:ext cx="3400425" cy="2949575"/>
            <a:chOff x="0" y="2458"/>
            <a:chExt cx="2142" cy="1858"/>
          </a:xfrm>
        </p:grpSpPr>
        <p:sp>
          <p:nvSpPr>
            <p:cNvPr id="139267"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defRPr/>
              </a:pPr>
              <a:endParaRPr lang="ru-RU">
                <a:solidFill>
                  <a:srgbClr val="FFFFFF"/>
                </a:solidFill>
              </a:endParaRPr>
            </a:p>
          </p:txBody>
        </p:sp>
        <p:sp>
          <p:nvSpPr>
            <p:cNvPr id="139268"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0" hangingPunct="0">
                <a:defRPr/>
              </a:pPr>
              <a:endParaRPr lang="ru-RU">
                <a:solidFill>
                  <a:srgbClr val="FFFFFF"/>
                </a:solidFill>
              </a:endParaRPr>
            </a:p>
          </p:txBody>
        </p:sp>
        <p:sp>
          <p:nvSpPr>
            <p:cNvPr id="139269"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defRPr/>
              </a:pPr>
              <a:endParaRPr lang="ru-RU">
                <a:solidFill>
                  <a:srgbClr val="FFFFFF"/>
                </a:solidFill>
              </a:endParaRPr>
            </a:p>
          </p:txBody>
        </p:sp>
        <p:sp>
          <p:nvSpPr>
            <p:cNvPr id="139270"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defRPr/>
              </a:pPr>
              <a:endParaRPr lang="ru-RU">
                <a:solidFill>
                  <a:srgbClr val="FFFFFF"/>
                </a:solidFill>
              </a:endParaRPr>
            </a:p>
          </p:txBody>
        </p:sp>
        <p:sp>
          <p:nvSpPr>
            <p:cNvPr id="139271"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eaLnBrk="0" hangingPunct="0">
                <a:defRPr/>
              </a:pPr>
              <a:endParaRPr lang="ru-RU">
                <a:solidFill>
                  <a:srgbClr val="FFFFFF"/>
                </a:solidFill>
              </a:endParaRPr>
            </a:p>
          </p:txBody>
        </p:sp>
        <p:sp>
          <p:nvSpPr>
            <p:cNvPr id="139272"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eaLnBrk="0" hangingPunct="0">
                <a:defRPr/>
              </a:pPr>
              <a:endParaRPr lang="ru-RU">
                <a:solidFill>
                  <a:srgbClr val="FFFFFF"/>
                </a:solidFill>
              </a:endParaRPr>
            </a:p>
          </p:txBody>
        </p:sp>
        <p:sp>
          <p:nvSpPr>
            <p:cNvPr id="139273"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eaLnBrk="0" hangingPunct="0">
                <a:defRPr/>
              </a:pPr>
              <a:endParaRPr lang="ru-RU">
                <a:solidFill>
                  <a:srgbClr val="FFFFFF"/>
                </a:solidFill>
              </a:endParaRPr>
            </a:p>
          </p:txBody>
        </p:sp>
      </p:grpSp>
      <p:sp>
        <p:nvSpPr>
          <p:cNvPr id="139274" name="Rectangle 10"/>
          <p:cNvSpPr>
            <a:spLocks noGrp="1" noChangeArrowheads="1"/>
          </p:cNvSpPr>
          <p:nvPr>
            <p:ph type="title"/>
          </p:nvPr>
        </p:nvSpPr>
        <p:spPr bwMode="auto">
          <a:xfrm>
            <a:off x="457200" y="276225"/>
            <a:ext cx="8229600" cy="1143000"/>
          </a:xfrm>
          <a:prstGeom prst="rect">
            <a:avLst/>
          </a:prstGeom>
          <a:noFill/>
          <a:ln w="9525">
            <a:noFill/>
            <a:miter lim="800000"/>
            <a:headEnd/>
            <a:tailEnd/>
          </a:ln>
          <a:effectLst/>
        </p:spPr>
        <p:txBody>
          <a:bodyPr vert="horz" wrap="square" lIns="91430" tIns="45716" rIns="91430" bIns="45716" numCol="1" anchor="ctr" anchorCtr="1" compatLnSpc="1">
            <a:prstTxWarp prst="textNoShape">
              <a:avLst/>
            </a:prstTxWarp>
          </a:bodyPr>
          <a:lstStyle/>
          <a:p>
            <a:pPr lvl="0"/>
            <a:r>
              <a:rPr lang="ru-RU" smtClean="0"/>
              <a:t>Образец заголовка</a:t>
            </a:r>
          </a:p>
        </p:txBody>
      </p:sp>
      <p:sp>
        <p:nvSpPr>
          <p:cNvPr id="139275" name="Rectangle 11"/>
          <p:cNvSpPr>
            <a:spLocks noGrp="1" noChangeArrowheads="1"/>
          </p:cNvSpPr>
          <p:nvPr>
            <p:ph type="body" idx="1"/>
          </p:nvPr>
        </p:nvSpPr>
        <p:spPr bwMode="auto">
          <a:xfrm>
            <a:off x="457200" y="1600200"/>
            <a:ext cx="8229600" cy="4529138"/>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39276" name="Rectangle 12"/>
          <p:cNvSpPr>
            <a:spLocks noGrp="1" noChangeArrowheads="1"/>
          </p:cNvSpPr>
          <p:nvPr>
            <p:ph type="dt" sz="half" idx="2"/>
          </p:nvPr>
        </p:nvSpPr>
        <p:spPr bwMode="auto">
          <a:xfrm>
            <a:off x="457200" y="6248400"/>
            <a:ext cx="2135188" cy="455613"/>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defRPr sz="1000">
                <a:effectLst>
                  <a:outerShdw blurRad="38100" dist="38100" dir="2700000" algn="tl">
                    <a:srgbClr val="010199"/>
                  </a:outerShdw>
                </a:effectLst>
                <a:latin typeface="Arial" charset="0"/>
              </a:defRPr>
            </a:lvl1pPr>
          </a:lstStyle>
          <a:p>
            <a:pPr eaLnBrk="0" hangingPunct="0">
              <a:defRPr/>
            </a:pPr>
            <a:fld id="{83B02496-2C3B-466D-9A75-6FDFBC68F8F6}" type="datetimeFigureOut">
              <a:rPr lang="en-US">
                <a:solidFill>
                  <a:srgbClr val="FFFFFF"/>
                </a:solidFill>
              </a:rPr>
              <a:pPr eaLnBrk="0" hangingPunct="0">
                <a:defRPr/>
              </a:pPr>
              <a:t>9/18/2017</a:t>
            </a:fld>
            <a:endParaRPr lang="en-US" sz="1100" dirty="0">
              <a:solidFill>
                <a:srgbClr val="B2B2B2"/>
              </a:solidFill>
            </a:endParaRPr>
          </a:p>
        </p:txBody>
      </p:sp>
      <p:sp>
        <p:nvSpPr>
          <p:cNvPr id="139277" name="Rectangle 13"/>
          <p:cNvSpPr>
            <a:spLocks noGrp="1" noChangeArrowheads="1"/>
          </p:cNvSpPr>
          <p:nvPr>
            <p:ph type="ftr" sz="quarter" idx="3"/>
          </p:nvPr>
        </p:nvSpPr>
        <p:spPr bwMode="auto">
          <a:xfrm>
            <a:off x="3124200" y="6248400"/>
            <a:ext cx="2895600" cy="455613"/>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r" eaLnBrk="1" hangingPunct="1">
              <a:defRPr sz="1100">
                <a:solidFill>
                  <a:schemeClr val="tx2"/>
                </a:solidFill>
                <a:effectLst>
                  <a:outerShdw blurRad="38100" dist="38100" dir="2700000" algn="tl">
                    <a:srgbClr val="010199"/>
                  </a:outerShdw>
                </a:effectLst>
                <a:latin typeface="Arial" charset="0"/>
              </a:defRPr>
            </a:lvl1pPr>
          </a:lstStyle>
          <a:p>
            <a:pPr>
              <a:defRPr/>
            </a:pPr>
            <a:endParaRPr lang="en-US">
              <a:solidFill>
                <a:srgbClr val="B2B2B2"/>
              </a:solidFill>
            </a:endParaRPr>
          </a:p>
        </p:txBody>
      </p:sp>
      <p:sp>
        <p:nvSpPr>
          <p:cNvPr id="139278" name="Rectangle 14"/>
          <p:cNvSpPr>
            <a:spLocks noGrp="1" noChangeArrowheads="1"/>
          </p:cNvSpPr>
          <p:nvPr>
            <p:ph type="sldNum" sz="quarter" idx="4"/>
          </p:nvPr>
        </p:nvSpPr>
        <p:spPr bwMode="auto">
          <a:xfrm>
            <a:off x="6551613" y="6248400"/>
            <a:ext cx="2135187" cy="455613"/>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l" eaLnBrk="1" hangingPunct="1">
              <a:defRPr sz="1000">
                <a:effectLst>
                  <a:outerShdw blurRad="38100" dist="38100" dir="2700000" algn="tl">
                    <a:srgbClr val="010199"/>
                  </a:outerShdw>
                </a:effectLst>
                <a:latin typeface="Arial" charset="0"/>
              </a:defRPr>
            </a:lvl1pPr>
          </a:lstStyle>
          <a:p>
            <a:pPr>
              <a:defRPr/>
            </a:pPr>
            <a:fld id="{357F510C-AF94-413D-87A6-D50CB406EEC1}" type="slidenum">
              <a:rPr lang="en-US">
                <a:solidFill>
                  <a:srgbClr val="FFFFFF"/>
                </a:solidFill>
              </a:rPr>
              <a:pPr>
                <a:defRPr/>
              </a:pPr>
              <a:t>‹#›</a:t>
            </a:fld>
            <a:endParaRPr lang="en-US" sz="1200">
              <a:solidFill>
                <a:srgbClr val="B2B2B2"/>
              </a:solidFill>
            </a:endParaRPr>
          </a:p>
        </p:txBody>
      </p:sp>
    </p:spTree>
    <p:extLst>
      <p:ext uri="{BB962C8B-B14F-4D97-AF65-F5344CB8AC3E}">
        <p14:creationId xmlns:p14="http://schemas.microsoft.com/office/powerpoint/2010/main" val="3472521158"/>
      </p:ext>
    </p:extLst>
  </p:cSld>
  <p:clrMap bg1="dk2" tx1="lt1" bg2="dk1" tx2="lt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iming>
    <p:tnLst>
      <p:par>
        <p:cTn id="1" dur="indefinite" restart="never" nodeType="tmRoot"/>
      </p:par>
    </p:tnLst>
  </p:timing>
  <p:txStyles>
    <p:titleStyle>
      <a:lvl1pPr algn="ctr" defTabSz="912813"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defTabSz="912813"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defTabSz="912813"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defTabSz="912813"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defTabSz="912813"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669524" algn="ctr" defTabSz="913622"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6pPr>
      <a:lvl7pPr marL="1339047" algn="ctr" defTabSz="913622"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7pPr>
      <a:lvl8pPr marL="2008571" algn="ctr" defTabSz="913622"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8pPr>
      <a:lvl9pPr marL="2678095" algn="ctr" defTabSz="913622"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1313" indent="-341313" algn="l" defTabSz="912813"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defTabSz="912813"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defTabSz="912813" rtl="0" eaLnBrk="0" fontAlgn="base" hangingPunct="0">
        <a:spcBef>
          <a:spcPct val="20000"/>
        </a:spcBef>
        <a:spcAft>
          <a:spcPct val="0"/>
        </a:spcAft>
        <a:buClr>
          <a:schemeClr val="accent2"/>
        </a:buClr>
        <a:buSzPct val="75000"/>
        <a:buFont typeface="Wingdings" pitchFamily="2" charset="2"/>
        <a:buChar char="l"/>
        <a:defRPr sz="2300">
          <a:solidFill>
            <a:schemeClr val="tx1"/>
          </a:solidFill>
          <a:effectLst>
            <a:outerShdw blurRad="38100" dist="38100" dir="2700000" algn="tl">
              <a:srgbClr val="010199"/>
            </a:outerShdw>
          </a:effectLst>
          <a:latin typeface="+mn-lt"/>
        </a:defRPr>
      </a:lvl3pPr>
      <a:lvl4pPr marL="1598613" indent="-227013" algn="l" defTabSz="912813" rtl="0" eaLnBrk="0" fontAlgn="base" hangingPunct="0">
        <a:spcBef>
          <a:spcPct val="20000"/>
        </a:spcBef>
        <a:spcAft>
          <a:spcPct val="0"/>
        </a:spcAft>
        <a:buClr>
          <a:schemeClr val="folHlink"/>
        </a:buClr>
        <a:buSzPct val="75000"/>
        <a:buFont typeface="Wingdings" pitchFamily="2" charset="2"/>
        <a:buChar char="l"/>
        <a:defRPr sz="2100">
          <a:solidFill>
            <a:schemeClr val="tx1"/>
          </a:solidFill>
          <a:effectLst>
            <a:outerShdw blurRad="38100" dist="38100" dir="2700000" algn="tl">
              <a:srgbClr val="010199"/>
            </a:outerShdw>
          </a:effectLst>
          <a:latin typeface="+mn-lt"/>
        </a:defRPr>
      </a:lvl4pPr>
      <a:lvl5pPr marL="2055813" indent="-227013" algn="l" defTabSz="912813" rtl="0" eaLnBrk="0" fontAlgn="base" hangingPunct="0">
        <a:spcBef>
          <a:spcPct val="20000"/>
        </a:spcBef>
        <a:spcAft>
          <a:spcPct val="0"/>
        </a:spcAft>
        <a:buClr>
          <a:schemeClr val="tx1"/>
        </a:buClr>
        <a:buSzPct val="75000"/>
        <a:buFont typeface="Wingdings" pitchFamily="2" charset="2"/>
        <a:buChar char="l"/>
        <a:defRPr sz="2100">
          <a:solidFill>
            <a:schemeClr val="tx1"/>
          </a:solidFill>
          <a:effectLst>
            <a:outerShdw blurRad="38100" dist="38100" dir="2700000" algn="tl">
              <a:srgbClr val="010199"/>
            </a:outerShdw>
          </a:effectLst>
          <a:latin typeface="+mn-lt"/>
        </a:defRPr>
      </a:lvl5pPr>
      <a:lvl6pPr marL="2726915" indent="-227824" algn="l" defTabSz="913622" rtl="0" eaLnBrk="1" fontAlgn="base" hangingPunct="1">
        <a:spcBef>
          <a:spcPct val="20000"/>
        </a:spcBef>
        <a:spcAft>
          <a:spcPct val="0"/>
        </a:spcAft>
        <a:buClr>
          <a:schemeClr val="tx1"/>
        </a:buClr>
        <a:buSzPct val="75000"/>
        <a:buFont typeface="Wingdings" pitchFamily="2" charset="2"/>
        <a:buChar char="l"/>
        <a:defRPr sz="2100">
          <a:solidFill>
            <a:schemeClr val="tx1"/>
          </a:solidFill>
          <a:effectLst>
            <a:outerShdw blurRad="38100" dist="38100" dir="2700000" algn="tl">
              <a:srgbClr val="010199"/>
            </a:outerShdw>
          </a:effectLst>
          <a:latin typeface="+mn-lt"/>
        </a:defRPr>
      </a:lvl6pPr>
      <a:lvl7pPr marL="3396439" indent="-227824" algn="l" defTabSz="913622" rtl="0" eaLnBrk="1" fontAlgn="base" hangingPunct="1">
        <a:spcBef>
          <a:spcPct val="20000"/>
        </a:spcBef>
        <a:spcAft>
          <a:spcPct val="0"/>
        </a:spcAft>
        <a:buClr>
          <a:schemeClr val="tx1"/>
        </a:buClr>
        <a:buSzPct val="75000"/>
        <a:buFont typeface="Wingdings" pitchFamily="2" charset="2"/>
        <a:buChar char="l"/>
        <a:defRPr sz="2100">
          <a:solidFill>
            <a:schemeClr val="tx1"/>
          </a:solidFill>
          <a:effectLst>
            <a:outerShdw blurRad="38100" dist="38100" dir="2700000" algn="tl">
              <a:srgbClr val="010199"/>
            </a:outerShdw>
          </a:effectLst>
          <a:latin typeface="+mn-lt"/>
        </a:defRPr>
      </a:lvl7pPr>
      <a:lvl8pPr marL="4065962" indent="-227824" algn="l" defTabSz="913622" rtl="0" eaLnBrk="1" fontAlgn="base" hangingPunct="1">
        <a:spcBef>
          <a:spcPct val="20000"/>
        </a:spcBef>
        <a:spcAft>
          <a:spcPct val="0"/>
        </a:spcAft>
        <a:buClr>
          <a:schemeClr val="tx1"/>
        </a:buClr>
        <a:buSzPct val="75000"/>
        <a:buFont typeface="Wingdings" pitchFamily="2" charset="2"/>
        <a:buChar char="l"/>
        <a:defRPr sz="2100">
          <a:solidFill>
            <a:schemeClr val="tx1"/>
          </a:solidFill>
          <a:effectLst>
            <a:outerShdw blurRad="38100" dist="38100" dir="2700000" algn="tl">
              <a:srgbClr val="010199"/>
            </a:outerShdw>
          </a:effectLst>
          <a:latin typeface="+mn-lt"/>
        </a:defRPr>
      </a:lvl8pPr>
      <a:lvl9pPr marL="4735486" indent="-227824" algn="l" defTabSz="913622" rtl="0" eaLnBrk="1" fontAlgn="base" hangingPunct="1">
        <a:spcBef>
          <a:spcPct val="20000"/>
        </a:spcBef>
        <a:spcAft>
          <a:spcPct val="0"/>
        </a:spcAft>
        <a:buClr>
          <a:schemeClr val="tx1"/>
        </a:buClr>
        <a:buSzPct val="75000"/>
        <a:buFont typeface="Wingdings" pitchFamily="2" charset="2"/>
        <a:buChar char="l"/>
        <a:defRPr sz="2100">
          <a:solidFill>
            <a:schemeClr val="tx1"/>
          </a:solidFill>
          <a:effectLst>
            <a:outerShdw blurRad="38100" dist="38100" dir="2700000" algn="tl">
              <a:srgbClr val="010199"/>
            </a:outerShdw>
          </a:effectLst>
          <a:latin typeface="+mn-lt"/>
        </a:defRPr>
      </a:lvl9pPr>
    </p:bodyStyle>
    <p:otherStyle>
      <a:defPPr>
        <a:defRPr lang="ru-RU"/>
      </a:defPPr>
      <a:lvl1pPr marL="0" algn="l" defTabSz="1339047" rtl="0" eaLnBrk="1" latinLnBrk="0" hangingPunct="1">
        <a:defRPr sz="2600" kern="1200">
          <a:solidFill>
            <a:schemeClr val="tx1"/>
          </a:solidFill>
          <a:latin typeface="+mn-lt"/>
          <a:ea typeface="+mn-ea"/>
          <a:cs typeface="+mn-cs"/>
        </a:defRPr>
      </a:lvl1pPr>
      <a:lvl2pPr marL="669524" algn="l" defTabSz="1339047" rtl="0" eaLnBrk="1" latinLnBrk="0" hangingPunct="1">
        <a:defRPr sz="2600" kern="1200">
          <a:solidFill>
            <a:schemeClr val="tx1"/>
          </a:solidFill>
          <a:latin typeface="+mn-lt"/>
          <a:ea typeface="+mn-ea"/>
          <a:cs typeface="+mn-cs"/>
        </a:defRPr>
      </a:lvl2pPr>
      <a:lvl3pPr marL="1339047" algn="l" defTabSz="1339047" rtl="0" eaLnBrk="1" latinLnBrk="0" hangingPunct="1">
        <a:defRPr sz="2600" kern="1200">
          <a:solidFill>
            <a:schemeClr val="tx1"/>
          </a:solidFill>
          <a:latin typeface="+mn-lt"/>
          <a:ea typeface="+mn-ea"/>
          <a:cs typeface="+mn-cs"/>
        </a:defRPr>
      </a:lvl3pPr>
      <a:lvl4pPr marL="2008571" algn="l" defTabSz="1339047" rtl="0" eaLnBrk="1" latinLnBrk="0" hangingPunct="1">
        <a:defRPr sz="2600" kern="1200">
          <a:solidFill>
            <a:schemeClr val="tx1"/>
          </a:solidFill>
          <a:latin typeface="+mn-lt"/>
          <a:ea typeface="+mn-ea"/>
          <a:cs typeface="+mn-cs"/>
        </a:defRPr>
      </a:lvl4pPr>
      <a:lvl5pPr marL="2678095" algn="l" defTabSz="1339047" rtl="0" eaLnBrk="1" latinLnBrk="0" hangingPunct="1">
        <a:defRPr sz="2600" kern="1200">
          <a:solidFill>
            <a:schemeClr val="tx1"/>
          </a:solidFill>
          <a:latin typeface="+mn-lt"/>
          <a:ea typeface="+mn-ea"/>
          <a:cs typeface="+mn-cs"/>
        </a:defRPr>
      </a:lvl5pPr>
      <a:lvl6pPr marL="3347618" algn="l" defTabSz="1339047" rtl="0" eaLnBrk="1" latinLnBrk="0" hangingPunct="1">
        <a:defRPr sz="2600" kern="1200">
          <a:solidFill>
            <a:schemeClr val="tx1"/>
          </a:solidFill>
          <a:latin typeface="+mn-lt"/>
          <a:ea typeface="+mn-ea"/>
          <a:cs typeface="+mn-cs"/>
        </a:defRPr>
      </a:lvl6pPr>
      <a:lvl7pPr marL="4017142" algn="l" defTabSz="1339047" rtl="0" eaLnBrk="1" latinLnBrk="0" hangingPunct="1">
        <a:defRPr sz="2600" kern="1200">
          <a:solidFill>
            <a:schemeClr val="tx1"/>
          </a:solidFill>
          <a:latin typeface="+mn-lt"/>
          <a:ea typeface="+mn-ea"/>
          <a:cs typeface="+mn-cs"/>
        </a:defRPr>
      </a:lvl7pPr>
      <a:lvl8pPr marL="4686666" algn="l" defTabSz="1339047" rtl="0" eaLnBrk="1" latinLnBrk="0" hangingPunct="1">
        <a:defRPr sz="2600" kern="1200">
          <a:solidFill>
            <a:schemeClr val="tx1"/>
          </a:solidFill>
          <a:latin typeface="+mn-lt"/>
          <a:ea typeface="+mn-ea"/>
          <a:cs typeface="+mn-cs"/>
        </a:defRPr>
      </a:lvl8pPr>
      <a:lvl9pPr marL="5356189" algn="l" defTabSz="1339047" rtl="0" eaLnBrk="1" latinLnBrk="0" hangingPunct="1">
        <a:defRPr sz="26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ru-RU" altLang="ru-RU" smtClean="0"/>
              <a:t>Образец заголовка</a:t>
            </a:r>
            <a:endParaRPr lang="en-US" altLang="ru-RU"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214AE86-22B6-41B2-8A90-CBAA7077D6F7}" type="slidenum">
              <a:rPr lang="en-US" altLang="ru-RU"/>
              <a:pPr/>
              <a:t>‹#›</a:t>
            </a:fld>
            <a:endParaRPr lang="en-US" altLang="ru-RU"/>
          </a:p>
        </p:txBody>
      </p:sp>
    </p:spTree>
    <p:extLst>
      <p:ext uri="{BB962C8B-B14F-4D97-AF65-F5344CB8AC3E}">
        <p14:creationId xmlns:p14="http://schemas.microsoft.com/office/powerpoint/2010/main" val="1250402558"/>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l" rtl="0" fontAlgn="base">
        <a:spcBef>
          <a:spcPct val="0"/>
        </a:spcBef>
        <a:spcAft>
          <a:spcPct val="0"/>
        </a:spcAft>
        <a:buClr>
          <a:srgbClr val="000000"/>
        </a:buClr>
        <a:buSzPct val="100000"/>
        <a:defRPr sz="3200">
          <a:solidFill>
            <a:srgbClr val="000000"/>
          </a:solidFill>
          <a:latin typeface="+mj-lt"/>
          <a:ea typeface="+mj-ea"/>
          <a:cs typeface="+mj-cs"/>
        </a:defRPr>
      </a:lvl1pPr>
      <a:lvl2pPr algn="l" rtl="0" fontAlgn="base">
        <a:spcBef>
          <a:spcPct val="0"/>
        </a:spcBef>
        <a:spcAft>
          <a:spcPct val="0"/>
        </a:spcAft>
        <a:buClr>
          <a:srgbClr val="000000"/>
        </a:buClr>
        <a:buSzPct val="100000"/>
        <a:defRPr sz="3200">
          <a:solidFill>
            <a:srgbClr val="000000"/>
          </a:solidFill>
          <a:latin typeface="Arial" charset="0"/>
          <a:cs typeface="Arial" charset="0"/>
        </a:defRPr>
      </a:lvl2pPr>
      <a:lvl3pPr algn="l" rtl="0" fontAlgn="base">
        <a:spcBef>
          <a:spcPct val="0"/>
        </a:spcBef>
        <a:spcAft>
          <a:spcPct val="0"/>
        </a:spcAft>
        <a:buClr>
          <a:srgbClr val="000000"/>
        </a:buClr>
        <a:buSzPct val="100000"/>
        <a:defRPr sz="3200">
          <a:solidFill>
            <a:srgbClr val="000000"/>
          </a:solidFill>
          <a:latin typeface="Arial" charset="0"/>
          <a:cs typeface="Arial" charset="0"/>
        </a:defRPr>
      </a:lvl3pPr>
      <a:lvl4pPr algn="l" rtl="0" fontAlgn="base">
        <a:spcBef>
          <a:spcPct val="0"/>
        </a:spcBef>
        <a:spcAft>
          <a:spcPct val="0"/>
        </a:spcAft>
        <a:buClr>
          <a:srgbClr val="000000"/>
        </a:buClr>
        <a:buSzPct val="100000"/>
        <a:defRPr sz="3200">
          <a:solidFill>
            <a:srgbClr val="000000"/>
          </a:solidFill>
          <a:latin typeface="Arial" charset="0"/>
          <a:cs typeface="Arial" charset="0"/>
        </a:defRPr>
      </a:lvl4pPr>
      <a:lvl5pPr algn="l" rtl="0" fontAlgn="base">
        <a:spcBef>
          <a:spcPct val="0"/>
        </a:spcBef>
        <a:spcAft>
          <a:spcPct val="0"/>
        </a:spcAft>
        <a:buClr>
          <a:srgbClr val="000000"/>
        </a:buClr>
        <a:buSzPct val="100000"/>
        <a:defRPr sz="3200">
          <a:solidFill>
            <a:srgbClr val="000000"/>
          </a:solidFill>
          <a:latin typeface="Arial" charset="0"/>
          <a:cs typeface="Arial" charset="0"/>
        </a:defRPr>
      </a:lvl5pPr>
      <a:lvl6pPr marL="457200"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6pPr>
      <a:lvl7pPr marL="914400"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7pPr>
      <a:lvl8pPr marL="1371600"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8pPr>
      <a:lvl9pPr marL="1828800"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9pPr>
    </p:titleStyle>
    <p:bodyStyle>
      <a:lvl1pPr marL="342900" indent="-342900" algn="l" rtl="0" fontAlgn="base">
        <a:spcBef>
          <a:spcPct val="20000"/>
        </a:spcBef>
        <a:spcAft>
          <a:spcPct val="0"/>
        </a:spcAft>
        <a:buClr>
          <a:schemeClr val="tx1"/>
        </a:buClr>
        <a:buSzPct val="100000"/>
        <a:buChar char="•"/>
        <a:defRPr sz="2400">
          <a:solidFill>
            <a:srgbClr val="000000"/>
          </a:solidFill>
          <a:latin typeface="+mn-lt"/>
          <a:ea typeface="+mn-ea"/>
          <a:cs typeface="+mn-cs"/>
        </a:defRPr>
      </a:lvl1pPr>
      <a:lvl2pPr marL="742950" indent="-285750" algn="l" rtl="0" fontAlgn="base">
        <a:spcBef>
          <a:spcPct val="20000"/>
        </a:spcBef>
        <a:spcAft>
          <a:spcPct val="0"/>
        </a:spcAft>
        <a:buClr>
          <a:schemeClr val="tx1"/>
        </a:buClr>
        <a:buSzPct val="100000"/>
        <a:buChar char="•"/>
        <a:defRPr sz="2400">
          <a:solidFill>
            <a:srgbClr val="000000"/>
          </a:solidFill>
          <a:latin typeface="+mn-lt"/>
          <a:cs typeface="+mn-cs"/>
        </a:defRPr>
      </a:lvl2pPr>
      <a:lvl3pPr marL="1143000" indent="-228600" algn="l" rtl="0" fontAlgn="base">
        <a:spcBef>
          <a:spcPct val="20000"/>
        </a:spcBef>
        <a:spcAft>
          <a:spcPct val="0"/>
        </a:spcAft>
        <a:buClr>
          <a:schemeClr val="tx1"/>
        </a:buClr>
        <a:buSzPct val="100000"/>
        <a:buChar char="•"/>
        <a:defRPr sz="2400">
          <a:solidFill>
            <a:srgbClr val="000000"/>
          </a:solidFill>
          <a:latin typeface="+mn-lt"/>
          <a:cs typeface="+mn-cs"/>
        </a:defRPr>
      </a:lvl3pPr>
      <a:lvl4pPr marL="1600200" indent="-228600" algn="l" rtl="0" fontAlgn="base">
        <a:spcBef>
          <a:spcPct val="20000"/>
        </a:spcBef>
        <a:spcAft>
          <a:spcPct val="0"/>
        </a:spcAft>
        <a:buClr>
          <a:schemeClr val="tx1"/>
        </a:buClr>
        <a:buSzPct val="100000"/>
        <a:buChar char="•"/>
        <a:defRPr sz="2400">
          <a:solidFill>
            <a:srgbClr val="000000"/>
          </a:solidFill>
          <a:latin typeface="+mn-lt"/>
          <a:cs typeface="+mn-cs"/>
        </a:defRPr>
      </a:lvl4pPr>
      <a:lvl5pPr marL="2057400" indent="-228600" algn="l" rtl="0" fontAlgn="base">
        <a:spcBef>
          <a:spcPct val="20000"/>
        </a:spcBef>
        <a:spcAft>
          <a:spcPct val="0"/>
        </a:spcAft>
        <a:buClr>
          <a:schemeClr val="tx1"/>
        </a:buClr>
        <a:buSzPct val="100000"/>
        <a:buChar char="•"/>
        <a:defRPr sz="2400">
          <a:solidFill>
            <a:srgbClr val="000000"/>
          </a:solidFill>
          <a:latin typeface="+mn-lt"/>
          <a:cs typeface="+mn-cs"/>
        </a:defRPr>
      </a:lvl5pPr>
      <a:lvl6pPr marL="2514600" indent="-228600" algn="l" rtl="0" eaLnBrk="1" fontAlgn="base" hangingPunct="1">
        <a:spcBef>
          <a:spcPct val="20000"/>
        </a:spcBef>
        <a:spcAft>
          <a:spcPct val="0"/>
        </a:spcAft>
        <a:buClr>
          <a:schemeClr val="tx1"/>
        </a:buClr>
        <a:buSzPct val="100000"/>
        <a:buChar char="•"/>
        <a:defRPr sz="2400">
          <a:solidFill>
            <a:srgbClr val="000000"/>
          </a:solidFill>
          <a:latin typeface="+mn-lt"/>
          <a:cs typeface="+mn-cs"/>
        </a:defRPr>
      </a:lvl6pPr>
      <a:lvl7pPr marL="2971800" indent="-228600" algn="l" rtl="0" eaLnBrk="1" fontAlgn="base" hangingPunct="1">
        <a:spcBef>
          <a:spcPct val="20000"/>
        </a:spcBef>
        <a:spcAft>
          <a:spcPct val="0"/>
        </a:spcAft>
        <a:buClr>
          <a:schemeClr val="tx1"/>
        </a:buClr>
        <a:buSzPct val="100000"/>
        <a:buChar char="•"/>
        <a:defRPr sz="2400">
          <a:solidFill>
            <a:srgbClr val="000000"/>
          </a:solidFill>
          <a:latin typeface="+mn-lt"/>
          <a:cs typeface="+mn-cs"/>
        </a:defRPr>
      </a:lvl7pPr>
      <a:lvl8pPr marL="3429000" indent="-228600" algn="l" rtl="0" eaLnBrk="1" fontAlgn="base" hangingPunct="1">
        <a:spcBef>
          <a:spcPct val="20000"/>
        </a:spcBef>
        <a:spcAft>
          <a:spcPct val="0"/>
        </a:spcAft>
        <a:buClr>
          <a:schemeClr val="tx1"/>
        </a:buClr>
        <a:buSzPct val="100000"/>
        <a:buChar char="•"/>
        <a:defRPr sz="2400">
          <a:solidFill>
            <a:srgbClr val="000000"/>
          </a:solidFill>
          <a:latin typeface="+mn-lt"/>
          <a:cs typeface="+mn-cs"/>
        </a:defRPr>
      </a:lvl8pPr>
      <a:lvl9pPr marL="3886200" indent="-228600" algn="l" rtl="0" eaLnBrk="1" fontAlgn="base" hangingPunct="1">
        <a:spcBef>
          <a:spcPct val="20000"/>
        </a:spcBef>
        <a:spcAft>
          <a:spcPct val="0"/>
        </a:spcAft>
        <a:buClr>
          <a:schemeClr val="tx1"/>
        </a:buClr>
        <a:buSzPct val="100000"/>
        <a:buChar char="•"/>
        <a:defRPr sz="2400">
          <a:solidFill>
            <a:srgbClr val="000000"/>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0"/>
            <a:ext cx="7769225" cy="1462088"/>
          </a:xfrm>
          <a:prstGeom prst="rect">
            <a:avLst/>
          </a:prstGeom>
          <a:noFill/>
          <a:ln w="9525">
            <a:noFill/>
            <a:miter lim="800000"/>
            <a:headEnd/>
            <a:tailEnd/>
          </a:ln>
        </p:spPr>
        <p:txBody>
          <a:bodyPr vert="horz" wrap="square" lIns="0" tIns="457200" rIns="0" bIns="182880" numCol="1" anchor="t"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943100"/>
            <a:ext cx="7769225" cy="3784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2"/>
            <a:r>
              <a:rPr lang="en-US" smtClean="0"/>
              <a:t>Second level</a:t>
            </a:r>
          </a:p>
          <a:p>
            <a:pPr lvl="3"/>
            <a:r>
              <a:rPr lang="en-US" smtClean="0"/>
              <a:t>Third level</a:t>
            </a:r>
          </a:p>
          <a:p>
            <a:pPr lvl="4"/>
            <a:r>
              <a:rPr lang="en-US" smtClean="0"/>
              <a:t>Fourth level</a:t>
            </a:r>
          </a:p>
        </p:txBody>
      </p:sp>
      <p:sp>
        <p:nvSpPr>
          <p:cNvPr id="11" name="Slide Number Placeholder 4"/>
          <p:cNvSpPr>
            <a:spLocks noGrp="1"/>
          </p:cNvSpPr>
          <p:nvPr>
            <p:ph type="sldNum" sz="quarter" idx="4"/>
          </p:nvPr>
        </p:nvSpPr>
        <p:spPr bwMode="auto">
          <a:xfrm>
            <a:off x="457200" y="6681788"/>
            <a:ext cx="320675" cy="182562"/>
          </a:xfrm>
          <a:prstGeom prst="rect">
            <a:avLst/>
          </a:prstGeom>
          <a:noFill/>
          <a:ln w="9525">
            <a:noFill/>
            <a:miter lim="800000"/>
            <a:headEnd/>
            <a:tailEnd/>
          </a:ln>
        </p:spPr>
        <p:txBody>
          <a:bodyPr vert="horz" wrap="none" lIns="0" tIns="0" rIns="0" bIns="0" numCol="1" anchor="ctr" anchorCtr="0" compatLnSpc="1">
            <a:prstTxWarp prst="textNoShape">
              <a:avLst/>
            </a:prstTxWarp>
          </a:bodyPr>
          <a:lstStyle>
            <a:lvl1pPr>
              <a:defRPr sz="900">
                <a:solidFill>
                  <a:schemeClr val="bg1"/>
                </a:solidFill>
                <a:latin typeface="Arial" charset="0"/>
                <a:cs typeface="Arial" charset="0"/>
              </a:defRPr>
            </a:lvl1pPr>
          </a:lstStyle>
          <a:p>
            <a:pPr>
              <a:defRPr/>
            </a:pPr>
            <a:fld id="{B990D79F-F673-479A-9FC2-5777A4E219FE}" type="slidenum">
              <a:rPr lang="en-US"/>
              <a:pPr>
                <a:defRPr/>
              </a:pPr>
              <a:t>‹#›</a:t>
            </a:fld>
            <a:endParaRPr lang="en-US"/>
          </a:p>
        </p:txBody>
      </p:sp>
    </p:spTree>
    <p:extLst>
      <p:ext uri="{BB962C8B-B14F-4D97-AF65-F5344CB8AC3E}">
        <p14:creationId xmlns:p14="http://schemas.microsoft.com/office/powerpoint/2010/main" val="19940274"/>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Lst>
  <p:transition>
    <p:fade/>
  </p:transition>
  <p:timing>
    <p:tnLst>
      <p:par>
        <p:cTn id="1" dur="indefinite" restart="never" nodeType="tmRoot"/>
      </p:par>
    </p:tnLst>
  </p:timing>
  <p:hf hdr="0" dt="0"/>
  <p:txStyles>
    <p:titleStyle>
      <a:lvl1pPr algn="l" rtl="0" eaLnBrk="0" fontAlgn="base" hangingPunct="0">
        <a:spcBef>
          <a:spcPct val="0"/>
        </a:spcBef>
        <a:spcAft>
          <a:spcPct val="0"/>
        </a:spcAft>
        <a:defRPr sz="3000" b="1" kern="1200">
          <a:solidFill>
            <a:srgbClr val="EC0000"/>
          </a:solidFill>
          <a:latin typeface="Arial" pitchFamily="34" charset="0"/>
          <a:ea typeface="Arial Unicode MS" pitchFamily="34" charset="-128"/>
          <a:cs typeface="Arial" pitchFamily="34" charset="0"/>
        </a:defRPr>
      </a:lvl1pPr>
      <a:lvl2pPr algn="l" rtl="0" eaLnBrk="0" fontAlgn="base" hangingPunct="0">
        <a:spcBef>
          <a:spcPct val="0"/>
        </a:spcBef>
        <a:spcAft>
          <a:spcPct val="0"/>
        </a:spcAft>
        <a:defRPr sz="3000" b="1">
          <a:solidFill>
            <a:srgbClr val="EC0000"/>
          </a:solidFill>
          <a:latin typeface="Arial" pitchFamily="-108" charset="0"/>
          <a:ea typeface="Arial Unicode MS" pitchFamily="34" charset="-128"/>
          <a:cs typeface="Arial" charset="0"/>
        </a:defRPr>
      </a:lvl2pPr>
      <a:lvl3pPr algn="l" rtl="0" eaLnBrk="0" fontAlgn="base" hangingPunct="0">
        <a:spcBef>
          <a:spcPct val="0"/>
        </a:spcBef>
        <a:spcAft>
          <a:spcPct val="0"/>
        </a:spcAft>
        <a:defRPr sz="3000" b="1">
          <a:solidFill>
            <a:srgbClr val="EC0000"/>
          </a:solidFill>
          <a:latin typeface="Arial" pitchFamily="-108" charset="0"/>
          <a:ea typeface="Arial Unicode MS" pitchFamily="34" charset="-128"/>
          <a:cs typeface="Arial" charset="0"/>
        </a:defRPr>
      </a:lvl3pPr>
      <a:lvl4pPr algn="l" rtl="0" eaLnBrk="0" fontAlgn="base" hangingPunct="0">
        <a:spcBef>
          <a:spcPct val="0"/>
        </a:spcBef>
        <a:spcAft>
          <a:spcPct val="0"/>
        </a:spcAft>
        <a:defRPr sz="3000" b="1">
          <a:solidFill>
            <a:srgbClr val="EC0000"/>
          </a:solidFill>
          <a:latin typeface="Arial" pitchFamily="-108" charset="0"/>
          <a:ea typeface="Arial Unicode MS" pitchFamily="34" charset="-128"/>
          <a:cs typeface="Arial" charset="0"/>
        </a:defRPr>
      </a:lvl4pPr>
      <a:lvl5pPr algn="l" rtl="0" eaLnBrk="0" fontAlgn="base" hangingPunct="0">
        <a:spcBef>
          <a:spcPct val="0"/>
        </a:spcBef>
        <a:spcAft>
          <a:spcPct val="0"/>
        </a:spcAft>
        <a:defRPr sz="3000" b="1">
          <a:solidFill>
            <a:srgbClr val="EC0000"/>
          </a:solidFill>
          <a:latin typeface="Arial" pitchFamily="-108" charset="0"/>
          <a:ea typeface="Arial Unicode MS" pitchFamily="34" charset="-128"/>
          <a:cs typeface="Arial" charset="0"/>
        </a:defRPr>
      </a:lvl5pPr>
      <a:lvl6pPr marL="457200" algn="l" rtl="0" fontAlgn="base">
        <a:spcBef>
          <a:spcPct val="0"/>
        </a:spcBef>
        <a:spcAft>
          <a:spcPct val="0"/>
        </a:spcAft>
        <a:defRPr sz="3200">
          <a:solidFill>
            <a:srgbClr val="38383A"/>
          </a:solidFill>
          <a:latin typeface="Verdana" pitchFamily="-97" charset="0"/>
          <a:ea typeface="Verdana" pitchFamily="-97" charset="0"/>
          <a:cs typeface="Verdana" pitchFamily="-97" charset="0"/>
        </a:defRPr>
      </a:lvl6pPr>
      <a:lvl7pPr marL="914400" algn="l" rtl="0" fontAlgn="base">
        <a:spcBef>
          <a:spcPct val="0"/>
        </a:spcBef>
        <a:spcAft>
          <a:spcPct val="0"/>
        </a:spcAft>
        <a:defRPr sz="3200">
          <a:solidFill>
            <a:srgbClr val="38383A"/>
          </a:solidFill>
          <a:latin typeface="Verdana" pitchFamily="-97" charset="0"/>
          <a:ea typeface="Verdana" pitchFamily="-97" charset="0"/>
          <a:cs typeface="Verdana" pitchFamily="-97" charset="0"/>
        </a:defRPr>
      </a:lvl7pPr>
      <a:lvl8pPr marL="1371600" algn="l" rtl="0" fontAlgn="base">
        <a:spcBef>
          <a:spcPct val="0"/>
        </a:spcBef>
        <a:spcAft>
          <a:spcPct val="0"/>
        </a:spcAft>
        <a:defRPr sz="3200">
          <a:solidFill>
            <a:srgbClr val="38383A"/>
          </a:solidFill>
          <a:latin typeface="Verdana" pitchFamily="-97" charset="0"/>
          <a:ea typeface="Verdana" pitchFamily="-97" charset="0"/>
          <a:cs typeface="Verdana" pitchFamily="-97" charset="0"/>
        </a:defRPr>
      </a:lvl8pPr>
      <a:lvl9pPr marL="1828800" algn="l" rtl="0" fontAlgn="base">
        <a:spcBef>
          <a:spcPct val="0"/>
        </a:spcBef>
        <a:spcAft>
          <a:spcPct val="0"/>
        </a:spcAft>
        <a:defRPr sz="3200">
          <a:solidFill>
            <a:srgbClr val="38383A"/>
          </a:solidFill>
          <a:latin typeface="Verdana" pitchFamily="-97" charset="0"/>
          <a:ea typeface="Verdana" pitchFamily="-97" charset="0"/>
          <a:cs typeface="Verdana" pitchFamily="-97" charset="0"/>
        </a:defRPr>
      </a:lvl9pPr>
    </p:titleStyle>
    <p:bodyStyle>
      <a:lvl1pPr marL="342900" indent="-342900" algn="l" rtl="0" eaLnBrk="0" fontAlgn="base" hangingPunct="0">
        <a:lnSpc>
          <a:spcPts val="2400"/>
        </a:lnSpc>
        <a:spcBef>
          <a:spcPct val="0"/>
        </a:spcBef>
        <a:spcAft>
          <a:spcPct val="0"/>
        </a:spcAft>
        <a:buFont typeface="Arial" pitchFamily="34" charset="0"/>
        <a:defRPr kern="1200">
          <a:solidFill>
            <a:srgbClr val="6D6F71"/>
          </a:solidFill>
          <a:latin typeface="Arial" pitchFamily="34" charset="0"/>
          <a:ea typeface="Arial Unicode MS" pitchFamily="34" charset="-128"/>
          <a:cs typeface="Arial" pitchFamily="34" charset="0"/>
        </a:defRPr>
      </a:lvl1pPr>
      <a:lvl2pPr marL="228600" indent="-228600" algn="l" rtl="0" eaLnBrk="0" fontAlgn="base" hangingPunct="0">
        <a:lnSpc>
          <a:spcPts val="2400"/>
        </a:lnSpc>
        <a:spcBef>
          <a:spcPct val="0"/>
        </a:spcBef>
        <a:spcAft>
          <a:spcPct val="0"/>
        </a:spcAft>
        <a:buFont typeface="Arial" pitchFamily="34" charset="0"/>
        <a:buChar char="•"/>
        <a:defRPr kern="1200">
          <a:solidFill>
            <a:srgbClr val="6D6F71"/>
          </a:solidFill>
          <a:latin typeface="Arial" pitchFamily="34" charset="0"/>
          <a:ea typeface="Arial Unicode MS" pitchFamily="34" charset="-128"/>
          <a:cs typeface="Arial" pitchFamily="34" charset="0"/>
        </a:defRPr>
      </a:lvl2pPr>
      <a:lvl3pPr marL="457200" indent="-228600" algn="l" rtl="0" eaLnBrk="0" fontAlgn="base" hangingPunct="0">
        <a:lnSpc>
          <a:spcPts val="2400"/>
        </a:lnSpc>
        <a:spcBef>
          <a:spcPct val="0"/>
        </a:spcBef>
        <a:spcAft>
          <a:spcPct val="0"/>
        </a:spcAft>
        <a:buFont typeface="Arial" pitchFamily="34" charset="0"/>
        <a:buChar char="–"/>
        <a:defRPr kern="1200">
          <a:solidFill>
            <a:srgbClr val="6D6F71"/>
          </a:solidFill>
          <a:latin typeface="Arial" pitchFamily="34" charset="0"/>
          <a:ea typeface="Arial Unicode MS" pitchFamily="34" charset="-128"/>
          <a:cs typeface="Arial" pitchFamily="34" charset="0"/>
        </a:defRPr>
      </a:lvl3pPr>
      <a:lvl4pPr marL="685800" indent="-228600" algn="l" rtl="0" eaLnBrk="0" fontAlgn="base" hangingPunct="0">
        <a:lnSpc>
          <a:spcPts val="2400"/>
        </a:lnSpc>
        <a:spcBef>
          <a:spcPct val="0"/>
        </a:spcBef>
        <a:spcAft>
          <a:spcPct val="0"/>
        </a:spcAft>
        <a:buFont typeface="Arial" pitchFamily="34" charset="0"/>
        <a:buChar char="•"/>
        <a:defRPr kern="1200">
          <a:solidFill>
            <a:srgbClr val="6D6F71"/>
          </a:solidFill>
          <a:latin typeface="Arial" pitchFamily="34" charset="0"/>
          <a:ea typeface="Arial Unicode MS" pitchFamily="34" charset="-128"/>
          <a:cs typeface="Arial" pitchFamily="34" charset="0"/>
        </a:defRPr>
      </a:lvl4pPr>
      <a:lvl5pPr marL="914400" indent="-228600" algn="l" rtl="0" eaLnBrk="0" fontAlgn="base" hangingPunct="0">
        <a:lnSpc>
          <a:spcPts val="2400"/>
        </a:lnSpc>
        <a:spcBef>
          <a:spcPct val="0"/>
        </a:spcBef>
        <a:spcAft>
          <a:spcPct val="0"/>
        </a:spcAft>
        <a:buFont typeface="Arial" pitchFamily="34" charset="0"/>
        <a:buChar char="–"/>
        <a:defRPr kern="1200">
          <a:solidFill>
            <a:srgbClr val="6D6F71"/>
          </a:solidFill>
          <a:latin typeface="Arial" pitchFamily="34" charset="0"/>
          <a:ea typeface="Arial Unicode MS"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8" name="Rectangle 7"/>
          <p:cNvSpPr/>
          <p:nvPr/>
        </p:nvSpPr>
        <p:spPr>
          <a:xfrm>
            <a:off x="914400" y="2292526"/>
            <a:ext cx="2743200" cy="2127074"/>
          </a:xfrm>
          <a:prstGeom prst="rect">
            <a:avLst/>
          </a:prstGeom>
          <a:solidFill>
            <a:schemeClr val="accent1">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1" name="Oval 10"/>
          <p:cNvSpPr/>
          <p:nvPr/>
        </p:nvSpPr>
        <p:spPr>
          <a:xfrm>
            <a:off x="2977827" y="5072066"/>
            <a:ext cx="1758141" cy="1739481"/>
          </a:xfrm>
          <a:prstGeom prst="ellipse">
            <a:avLst/>
          </a:prstGeom>
          <a:solidFill>
            <a:schemeClr val="accent1">
              <a:tint val="90000"/>
              <a:shade val="45000"/>
              <a:satMod val="200000"/>
              <a:alpha val="13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3" name="Rectangle 12"/>
          <p:cNvSpPr/>
          <p:nvPr/>
        </p:nvSpPr>
        <p:spPr>
          <a:xfrm>
            <a:off x="5257800" y="0"/>
            <a:ext cx="3886200" cy="3048000"/>
          </a:xfrm>
          <a:prstGeom prst="rect">
            <a:avLst/>
          </a:prstGeom>
          <a:solidFill>
            <a:schemeClr val="accent1">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Rectangle 13"/>
          <p:cNvSpPr/>
          <p:nvPr/>
        </p:nvSpPr>
        <p:spPr>
          <a:xfrm>
            <a:off x="0" y="4114800"/>
            <a:ext cx="2362200" cy="2463018"/>
          </a:xfrm>
          <a:prstGeom prst="rect">
            <a:avLst/>
          </a:prstGeom>
          <a:solidFill>
            <a:schemeClr val="bg2">
              <a:tint val="60000"/>
              <a:alpha val="7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Oval 14"/>
          <p:cNvSpPr/>
          <p:nvPr/>
        </p:nvSpPr>
        <p:spPr>
          <a:xfrm>
            <a:off x="4178687" y="2389810"/>
            <a:ext cx="2174118" cy="2174118"/>
          </a:xfrm>
          <a:prstGeom prst="ellipse">
            <a:avLst/>
          </a:prstGeom>
          <a:solidFill>
            <a:schemeClr val="accent1">
              <a:tint val="75000"/>
              <a:shade val="50000"/>
              <a:satMod val="200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Oval 15"/>
          <p:cNvSpPr/>
          <p:nvPr/>
        </p:nvSpPr>
        <p:spPr>
          <a:xfrm>
            <a:off x="6384588" y="5842728"/>
            <a:ext cx="1011260" cy="101126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7" name="Oval 16"/>
          <p:cNvSpPr/>
          <p:nvPr/>
        </p:nvSpPr>
        <p:spPr>
          <a:xfrm>
            <a:off x="6322493" y="1427132"/>
            <a:ext cx="2047390" cy="2047390"/>
          </a:xfrm>
          <a:prstGeom prst="ellipse">
            <a:avLst/>
          </a:prstGeom>
          <a:solidFill>
            <a:srgbClr val="C1E8E4">
              <a:alpha val="10980"/>
            </a:srgb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a:xfrm>
            <a:off x="114300" y="4803322"/>
            <a:ext cx="1959428" cy="1959428"/>
          </a:xfrm>
          <a:prstGeom prst="ellipse">
            <a:avLst/>
          </a:prstGeom>
          <a:solidFill>
            <a:srgbClr val="C1E8E4">
              <a:alpha val="12157"/>
            </a:srgb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Oval 18"/>
          <p:cNvSpPr/>
          <p:nvPr/>
        </p:nvSpPr>
        <p:spPr>
          <a:xfrm>
            <a:off x="2021092" y="4578526"/>
            <a:ext cx="1026908" cy="1026906"/>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0" name="Oval 19"/>
          <p:cNvSpPr/>
          <p:nvPr/>
        </p:nvSpPr>
        <p:spPr>
          <a:xfrm>
            <a:off x="4172385" y="4626825"/>
            <a:ext cx="1515880" cy="1394583"/>
          </a:xfrm>
          <a:prstGeom prst="ellipse">
            <a:avLst/>
          </a:prstGeom>
          <a:solidFill>
            <a:schemeClr val="accent1">
              <a:tint val="100000"/>
              <a:satMod val="275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Rectangle 20"/>
          <p:cNvSpPr/>
          <p:nvPr/>
        </p:nvSpPr>
        <p:spPr>
          <a:xfrm>
            <a:off x="1906" y="361813"/>
            <a:ext cx="2512694" cy="2388889"/>
          </a:xfrm>
          <a:prstGeom prst="rect">
            <a:avLst/>
          </a:prstGeom>
          <a:solidFill>
            <a:schemeClr val="accent1">
              <a:tint val="90000"/>
              <a:satMod val="200000"/>
              <a:alpha val="7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Rectangle 22"/>
          <p:cNvSpPr/>
          <p:nvPr/>
        </p:nvSpPr>
        <p:spPr>
          <a:xfrm>
            <a:off x="1295400" y="0"/>
            <a:ext cx="1524000" cy="609600"/>
          </a:xfrm>
          <a:prstGeom prst="rect">
            <a:avLst/>
          </a:prstGeom>
          <a:solidFill>
            <a:schemeClr val="accent1">
              <a:tint val="60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5" name="Oval 24"/>
          <p:cNvSpPr/>
          <p:nvPr/>
        </p:nvSpPr>
        <p:spPr>
          <a:xfrm>
            <a:off x="59403" y="212289"/>
            <a:ext cx="2022300" cy="2022300"/>
          </a:xfrm>
          <a:prstGeom prst="ellipse">
            <a:avLst/>
          </a:prstGeom>
          <a:solidFill>
            <a:schemeClr val="accent1">
              <a:tint val="100000"/>
              <a:satMod val="275000"/>
              <a:alpha val="15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defRPr/>
            </a:pPr>
            <a:endParaRPr lang="en-US" dirty="0"/>
          </a:p>
        </p:txBody>
      </p:sp>
      <p:sp>
        <p:nvSpPr>
          <p:cNvPr id="26" name="Oval 25"/>
          <p:cNvSpPr/>
          <p:nvPr/>
        </p:nvSpPr>
        <p:spPr>
          <a:xfrm>
            <a:off x="76200" y="3962400"/>
            <a:ext cx="891076" cy="886968"/>
          </a:xfrm>
          <a:prstGeom prst="ellipse">
            <a:avLst/>
          </a:prstGeom>
          <a:solidFill>
            <a:schemeClr val="accent1">
              <a:tint val="75000"/>
              <a:satMod val="200000"/>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7" name="Oval 26"/>
          <p:cNvSpPr/>
          <p:nvPr/>
        </p:nvSpPr>
        <p:spPr>
          <a:xfrm>
            <a:off x="2121357" y="1507438"/>
            <a:ext cx="1402570" cy="140257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8" name="Oval 27"/>
          <p:cNvSpPr/>
          <p:nvPr/>
        </p:nvSpPr>
        <p:spPr>
          <a:xfrm>
            <a:off x="3369253" y="466436"/>
            <a:ext cx="1595105" cy="1595105"/>
          </a:xfrm>
          <a:prstGeom prst="ellipse">
            <a:avLst/>
          </a:prstGeom>
          <a:solidFill>
            <a:schemeClr val="accent1">
              <a:tint val="100000"/>
              <a:satMod val="275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9" name="Oval 28"/>
          <p:cNvSpPr/>
          <p:nvPr/>
        </p:nvSpPr>
        <p:spPr>
          <a:xfrm>
            <a:off x="5189756" y="2967572"/>
            <a:ext cx="3234945" cy="3234944"/>
          </a:xfrm>
          <a:prstGeom prst="ellipse">
            <a:avLst/>
          </a:prstGeom>
          <a:solidFill>
            <a:schemeClr val="accent1">
              <a:tint val="100000"/>
              <a:satMod val="180000"/>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0" name="Oval 29"/>
          <p:cNvSpPr/>
          <p:nvPr/>
        </p:nvSpPr>
        <p:spPr>
          <a:xfrm>
            <a:off x="5562600" y="6526"/>
            <a:ext cx="1026908" cy="1026906"/>
          </a:xfrm>
          <a:prstGeom prst="ellipse">
            <a:avLst/>
          </a:prstGeom>
          <a:solidFill>
            <a:schemeClr val="accent1">
              <a:tint val="90000"/>
              <a:satMod val="275000"/>
              <a:alpha val="4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2" name="Oval 31"/>
          <p:cNvSpPr/>
          <p:nvPr/>
        </p:nvSpPr>
        <p:spPr>
          <a:xfrm>
            <a:off x="6951220" y="4665220"/>
            <a:ext cx="2192780" cy="2192780"/>
          </a:xfrm>
          <a:prstGeom prst="ellipse">
            <a:avLst/>
          </a:prstGeom>
          <a:solidFill>
            <a:schemeClr val="accent1">
              <a:tint val="75000"/>
              <a:shade val="50000"/>
              <a:satMod val="200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3" name="Oval 32"/>
          <p:cNvSpPr/>
          <p:nvPr/>
        </p:nvSpPr>
        <p:spPr>
          <a:xfrm>
            <a:off x="1600200" y="3705807"/>
            <a:ext cx="1195876" cy="1198294"/>
          </a:xfrm>
          <a:prstGeom prst="ellipse">
            <a:avLst/>
          </a:prstGeom>
          <a:solidFill>
            <a:schemeClr val="accent1">
              <a:tint val="75000"/>
              <a:satMod val="200000"/>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4" name="Oval 33"/>
          <p:cNvSpPr/>
          <p:nvPr/>
        </p:nvSpPr>
        <p:spPr>
          <a:xfrm>
            <a:off x="6324600" y="228600"/>
            <a:ext cx="822960" cy="822960"/>
          </a:xfrm>
          <a:prstGeom prst="ellipse">
            <a:avLst/>
          </a:prstGeom>
          <a:solidFill>
            <a:schemeClr val="accent1">
              <a:tint val="90000"/>
              <a:satMod val="275000"/>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5" name="Oval 34"/>
          <p:cNvSpPr/>
          <p:nvPr/>
        </p:nvSpPr>
        <p:spPr>
          <a:xfrm>
            <a:off x="8077200" y="6526"/>
            <a:ext cx="1026908" cy="1026906"/>
          </a:xfrm>
          <a:prstGeom prst="ellipse">
            <a:avLst/>
          </a:prstGeom>
          <a:solidFill>
            <a:schemeClr val="accent1">
              <a:tint val="90000"/>
              <a:satMod val="275000"/>
              <a:alpha val="4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6" name="Rectangle 35"/>
          <p:cNvSpPr/>
          <p:nvPr/>
        </p:nvSpPr>
        <p:spPr>
          <a:xfrm>
            <a:off x="5410200" y="6324600"/>
            <a:ext cx="1524000" cy="533400"/>
          </a:xfrm>
          <a:prstGeom prst="rect">
            <a:avLst/>
          </a:prstGeom>
          <a:solidFill>
            <a:schemeClr val="accent1">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7" name="Oval 36"/>
          <p:cNvSpPr/>
          <p:nvPr/>
        </p:nvSpPr>
        <p:spPr>
          <a:xfrm>
            <a:off x="3011692" y="6526"/>
            <a:ext cx="1026908" cy="1026906"/>
          </a:xfrm>
          <a:prstGeom prst="ellipse">
            <a:avLst/>
          </a:prstGeom>
          <a:solidFill>
            <a:schemeClr val="accent1">
              <a:tint val="90000"/>
              <a:satMod val="275000"/>
              <a:alpha val="4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122" name="Text Placeholder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Date Placeholder 23"/>
          <p:cNvSpPr>
            <a:spLocks noGrp="1"/>
          </p:cNvSpPr>
          <p:nvPr>
            <p:ph type="dt" sz="half" idx="2"/>
          </p:nvPr>
        </p:nvSpPr>
        <p:spPr>
          <a:xfrm>
            <a:off x="5791200" y="6357938"/>
            <a:ext cx="2974975" cy="382587"/>
          </a:xfrm>
          <a:prstGeom prst="rect">
            <a:avLst/>
          </a:prstGeom>
        </p:spPr>
        <p:txBody>
          <a:bodyPr vert="horz" anchor="ctr" anchorCtr="0"/>
          <a:lstStyle>
            <a:lvl1pPr algn="l">
              <a:defRPr sz="1400">
                <a:solidFill>
                  <a:schemeClr val="tx2"/>
                </a:solidFill>
              </a:defRPr>
            </a:lvl1pPr>
          </a:lstStyle>
          <a:p>
            <a:pPr>
              <a:defRPr/>
            </a:pPr>
            <a:endParaRPr lang="ru-RU"/>
          </a:p>
        </p:txBody>
      </p:sp>
      <p:sp>
        <p:nvSpPr>
          <p:cNvPr id="10" name="Footer Placeholder 9"/>
          <p:cNvSpPr>
            <a:spLocks noGrp="1"/>
          </p:cNvSpPr>
          <p:nvPr>
            <p:ph type="ftr" sz="quarter" idx="3"/>
          </p:nvPr>
        </p:nvSpPr>
        <p:spPr>
          <a:xfrm>
            <a:off x="2133600" y="6357938"/>
            <a:ext cx="3581400" cy="382587"/>
          </a:xfrm>
          <a:prstGeom prst="rect">
            <a:avLst/>
          </a:prstGeom>
        </p:spPr>
        <p:txBody>
          <a:bodyPr vert="horz" anchor="ctr" anchorCtr="0"/>
          <a:lstStyle>
            <a:lvl1pPr algn="r">
              <a:defRPr sz="1400">
                <a:solidFill>
                  <a:schemeClr val="tx2"/>
                </a:solidFill>
              </a:defRPr>
            </a:lvl1pPr>
          </a:lstStyle>
          <a:p>
            <a:pPr>
              <a:defRPr/>
            </a:pPr>
            <a:endParaRPr lang="ru-RU"/>
          </a:p>
        </p:txBody>
      </p:sp>
      <p:sp>
        <p:nvSpPr>
          <p:cNvPr id="22" name="Slide Number Placeholder 21"/>
          <p:cNvSpPr>
            <a:spLocks noGrp="1"/>
          </p:cNvSpPr>
          <p:nvPr>
            <p:ph type="sldNum" sz="quarter" idx="4"/>
          </p:nvPr>
        </p:nvSpPr>
        <p:spPr>
          <a:xfrm>
            <a:off x="155575" y="6315075"/>
            <a:ext cx="1189038" cy="457200"/>
          </a:xfrm>
          <a:prstGeom prst="rect">
            <a:avLst/>
          </a:prstGeom>
          <a:noFill/>
        </p:spPr>
        <p:txBody>
          <a:bodyPr vert="horz" lIns="0" tIns="0" rIns="0" bIns="0" anchor="ctr" anchorCtr="1">
            <a:normAutofit/>
          </a:bodyPr>
          <a:lstStyle>
            <a:lvl1pPr algn="ctr">
              <a:defRPr sz="2800" smtClean="0">
                <a:solidFill>
                  <a:schemeClr val="tx2"/>
                </a:solidFill>
              </a:defRPr>
            </a:lvl1pPr>
          </a:lstStyle>
          <a:p>
            <a:pPr>
              <a:defRPr/>
            </a:pPr>
            <a:fld id="{DEE076F5-CEE8-42D7-8892-B9C0044F56F3}" type="slidenum">
              <a:rPr lang="ru-RU"/>
              <a:pPr>
                <a:defRPr/>
              </a:pPr>
              <a:t>‹#›</a:t>
            </a:fld>
            <a:endParaRPr lang="ru-RU"/>
          </a:p>
        </p:txBody>
      </p:sp>
      <p:sp>
        <p:nvSpPr>
          <p:cNvPr id="5" name="Title Placeholder 4"/>
          <p:cNvSpPr>
            <a:spLocks noGrp="1"/>
          </p:cNvSpPr>
          <p:nvPr>
            <p:ph type="title"/>
          </p:nvPr>
        </p:nvSpPr>
        <p:spPr>
          <a:xfrm>
            <a:off x="457200" y="152400"/>
            <a:ext cx="8229600" cy="1143000"/>
          </a:xfrm>
          <a:prstGeom prst="rect">
            <a:avLst/>
          </a:prstGeom>
        </p:spPr>
        <p:txBody>
          <a:bodyPr vert="horz" anchor="b" anchorCtr="0">
            <a:normAutofit/>
          </a:bodyPr>
          <a:lstStyle/>
          <a:p>
            <a:r>
              <a:rPr lang="ru-RU" smtClean="0"/>
              <a:t>Образец заголовка</a:t>
            </a:r>
            <a:endParaRPr lang="en-US" dirty="0"/>
          </a:p>
        </p:txBody>
      </p:sp>
    </p:spTree>
  </p:cSld>
  <p:clrMap bg1="dk1" tx1="lt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12" r:id="rId5"/>
    <p:sldLayoutId id="2147483727" r:id="rId6"/>
    <p:sldLayoutId id="2147483713" r:id="rId7"/>
    <p:sldLayoutId id="2147483728" r:id="rId8"/>
    <p:sldLayoutId id="2147483729" r:id="rId9"/>
    <p:sldLayoutId id="2147483714" r:id="rId10"/>
    <p:sldLayoutId id="2147483715" r:id="rId11"/>
  </p:sldLayoutIdLst>
  <p:txStyles>
    <p:titleStyle>
      <a:lvl1pPr algn="l" rtl="0" fontAlgn="base">
        <a:spcBef>
          <a:spcPct val="0"/>
        </a:spcBef>
        <a:spcAft>
          <a:spcPct val="0"/>
        </a:spcAft>
        <a:defRPr sz="3800" kern="1200" spc="-100">
          <a:solidFill>
            <a:schemeClr val="tx2"/>
          </a:solidFill>
          <a:latin typeface="+mj-lt"/>
          <a:ea typeface="+mj-ea"/>
          <a:cs typeface="+mj-cs"/>
        </a:defRPr>
      </a:lvl1pPr>
      <a:lvl2pPr algn="l" rtl="0" fontAlgn="base">
        <a:spcBef>
          <a:spcPct val="0"/>
        </a:spcBef>
        <a:spcAft>
          <a:spcPct val="0"/>
        </a:spcAft>
        <a:defRPr sz="3800">
          <a:solidFill>
            <a:schemeClr val="tx2"/>
          </a:solidFill>
          <a:latin typeface="Constantia" pitchFamily="18" charset="0"/>
        </a:defRPr>
      </a:lvl2pPr>
      <a:lvl3pPr algn="l" rtl="0" fontAlgn="base">
        <a:spcBef>
          <a:spcPct val="0"/>
        </a:spcBef>
        <a:spcAft>
          <a:spcPct val="0"/>
        </a:spcAft>
        <a:defRPr sz="3800">
          <a:solidFill>
            <a:schemeClr val="tx2"/>
          </a:solidFill>
          <a:latin typeface="Constantia" pitchFamily="18" charset="0"/>
        </a:defRPr>
      </a:lvl3pPr>
      <a:lvl4pPr algn="l" rtl="0" fontAlgn="base">
        <a:spcBef>
          <a:spcPct val="0"/>
        </a:spcBef>
        <a:spcAft>
          <a:spcPct val="0"/>
        </a:spcAft>
        <a:defRPr sz="3800">
          <a:solidFill>
            <a:schemeClr val="tx2"/>
          </a:solidFill>
          <a:latin typeface="Constantia" pitchFamily="18" charset="0"/>
        </a:defRPr>
      </a:lvl4pPr>
      <a:lvl5pPr algn="l" rtl="0" fontAlgn="base">
        <a:spcBef>
          <a:spcPct val="0"/>
        </a:spcBef>
        <a:spcAft>
          <a:spcPct val="0"/>
        </a:spcAft>
        <a:defRPr sz="3800">
          <a:solidFill>
            <a:schemeClr val="tx2"/>
          </a:solidFill>
          <a:latin typeface="Constantia" pitchFamily="18" charset="0"/>
        </a:defRPr>
      </a:lvl5pPr>
      <a:lvl6pPr marL="457200" algn="l" rtl="0" fontAlgn="base">
        <a:spcBef>
          <a:spcPct val="0"/>
        </a:spcBef>
        <a:spcAft>
          <a:spcPct val="0"/>
        </a:spcAft>
        <a:defRPr sz="3800">
          <a:solidFill>
            <a:schemeClr val="tx2"/>
          </a:solidFill>
          <a:latin typeface="Constantia" pitchFamily="18" charset="0"/>
        </a:defRPr>
      </a:lvl6pPr>
      <a:lvl7pPr marL="914400" algn="l" rtl="0" fontAlgn="base">
        <a:spcBef>
          <a:spcPct val="0"/>
        </a:spcBef>
        <a:spcAft>
          <a:spcPct val="0"/>
        </a:spcAft>
        <a:defRPr sz="3800">
          <a:solidFill>
            <a:schemeClr val="tx2"/>
          </a:solidFill>
          <a:latin typeface="Constantia" pitchFamily="18" charset="0"/>
        </a:defRPr>
      </a:lvl7pPr>
      <a:lvl8pPr marL="1371600" algn="l" rtl="0" fontAlgn="base">
        <a:spcBef>
          <a:spcPct val="0"/>
        </a:spcBef>
        <a:spcAft>
          <a:spcPct val="0"/>
        </a:spcAft>
        <a:defRPr sz="3800">
          <a:solidFill>
            <a:schemeClr val="tx2"/>
          </a:solidFill>
          <a:latin typeface="Constantia" pitchFamily="18" charset="0"/>
        </a:defRPr>
      </a:lvl8pPr>
      <a:lvl9pPr marL="1828800" algn="l" rtl="0" fontAlgn="base">
        <a:spcBef>
          <a:spcPct val="0"/>
        </a:spcBef>
        <a:spcAft>
          <a:spcPct val="0"/>
        </a:spcAft>
        <a:defRPr sz="3800">
          <a:solidFill>
            <a:schemeClr val="tx2"/>
          </a:solidFill>
          <a:latin typeface="Constantia" pitchFamily="18" charset="0"/>
        </a:defRPr>
      </a:lvl9pPr>
    </p:titleStyle>
    <p:bodyStyle>
      <a:lvl1pPr marL="273050" indent="-273050" algn="l" rtl="0" fontAlgn="base">
        <a:spcBef>
          <a:spcPts val="700"/>
        </a:spcBef>
        <a:spcAft>
          <a:spcPct val="0"/>
        </a:spcAft>
        <a:buClr>
          <a:schemeClr val="accent2"/>
        </a:buClr>
        <a:buSzPct val="85000"/>
        <a:buFont typeface="Wingdings 2" pitchFamily="18" charset="2"/>
        <a:buChar char=""/>
        <a:defRPr sz="2800" kern="1200">
          <a:solidFill>
            <a:schemeClr val="tx1"/>
          </a:solidFill>
          <a:latin typeface="+mn-lt"/>
          <a:ea typeface="+mn-ea"/>
          <a:cs typeface="+mn-cs"/>
        </a:defRPr>
      </a:lvl1pPr>
      <a:lvl2pPr marL="639763" indent="-273050" algn="l" rtl="0" fontAlgn="base">
        <a:spcBef>
          <a:spcPts val="600"/>
        </a:spcBef>
        <a:spcAft>
          <a:spcPct val="0"/>
        </a:spcAft>
        <a:buClr>
          <a:schemeClr val="accent1"/>
        </a:buClr>
        <a:buSzPct val="85000"/>
        <a:buFont typeface="Wingdings 2" pitchFamily="18" charset="2"/>
        <a:buChar char=""/>
        <a:defRPr sz="2500" kern="1200">
          <a:solidFill>
            <a:schemeClr val="tx1"/>
          </a:solidFill>
          <a:latin typeface="+mn-lt"/>
          <a:ea typeface="+mn-ea"/>
          <a:cs typeface="+mn-cs"/>
        </a:defRPr>
      </a:lvl2pPr>
      <a:lvl3pPr marL="1004888" indent="-228600" algn="l" rtl="0" fontAlgn="base">
        <a:spcBef>
          <a:spcPts val="500"/>
        </a:spcBef>
        <a:spcAft>
          <a:spcPct val="0"/>
        </a:spcAft>
        <a:buClr>
          <a:srgbClr val="B77851"/>
        </a:buClr>
        <a:buSzPct val="85000"/>
        <a:buFont typeface="Wingdings 2" pitchFamily="18" charset="2"/>
        <a:buChar char=""/>
        <a:defRPr sz="2200" kern="1200">
          <a:solidFill>
            <a:schemeClr val="tx1"/>
          </a:solidFill>
          <a:latin typeface="+mn-lt"/>
          <a:ea typeface="+mn-ea"/>
          <a:cs typeface="+mn-cs"/>
        </a:defRPr>
      </a:lvl3pPr>
      <a:lvl4pPr marL="1279525" indent="-228600" algn="l" rtl="0" fontAlgn="base">
        <a:spcBef>
          <a:spcPts val="400"/>
        </a:spcBef>
        <a:spcAft>
          <a:spcPct val="0"/>
        </a:spcAft>
        <a:buClr>
          <a:srgbClr val="776A5B"/>
        </a:buClr>
        <a:buFont typeface="Wingdings" pitchFamily="2" charset="2"/>
        <a:buChar char="§"/>
        <a:defRPr sz="2000" kern="1200">
          <a:solidFill>
            <a:schemeClr val="tx1"/>
          </a:solidFill>
          <a:latin typeface="+mn-lt"/>
          <a:ea typeface="+mn-ea"/>
          <a:cs typeface="+mn-cs"/>
        </a:defRPr>
      </a:lvl4pPr>
      <a:lvl5pPr marL="1554163" indent="-228600" algn="l" rtl="0" fontAlgn="base">
        <a:spcBef>
          <a:spcPct val="20000"/>
        </a:spcBef>
        <a:spcAft>
          <a:spcPct val="0"/>
        </a:spcAft>
        <a:buClr>
          <a:srgbClr val="B6AD76"/>
        </a:buClr>
        <a:buFont typeface="Wingdings" pitchFamily="2" charset="2"/>
        <a:buChar char="§"/>
        <a:defRPr sz="1600" kern="1200">
          <a:solidFill>
            <a:schemeClr val="tx1"/>
          </a:solidFill>
          <a:latin typeface="+mn-lt"/>
          <a:ea typeface="+mn-ea"/>
          <a:cs typeface="+mn-cs"/>
        </a:defRPr>
      </a:lvl5pPr>
      <a:lvl6pPr marL="1828800" indent="-228600" algn="l" rtl="0" eaLnBrk="1" latinLnBrk="0" hangingPunct="1">
        <a:spcBef>
          <a:spcPct val="20000"/>
        </a:spcBef>
        <a:buClr>
          <a:schemeClr val="accent5"/>
        </a:buClr>
        <a:buFont typeface="Wingdings"/>
        <a:buChar char="§"/>
        <a:defRPr sz="1800" kern="1200">
          <a:solidFill>
            <a:schemeClr val="tx1"/>
          </a:solidFill>
          <a:latin typeface="+mn-lt"/>
          <a:ea typeface="+mn-ea"/>
          <a:cs typeface="+mn-cs"/>
        </a:defRPr>
      </a:lvl6pPr>
      <a:lvl7pPr marL="2011680" indent="-182880" algn="l" rtl="0" eaLnBrk="1" latinLnBrk="0" hangingPunct="1">
        <a:spcBef>
          <a:spcPct val="20000"/>
        </a:spcBef>
        <a:buClr>
          <a:schemeClr val="accent2"/>
        </a:buClr>
        <a:buFont typeface="Wingdings"/>
        <a:buChar char="§"/>
        <a:defRPr sz="1600" kern="1200" baseline="0">
          <a:solidFill>
            <a:schemeClr val="tx1"/>
          </a:solidFill>
          <a:latin typeface="+mn-lt"/>
          <a:ea typeface="+mn-ea"/>
          <a:cs typeface="+mn-cs"/>
        </a:defRPr>
      </a:lvl7pPr>
      <a:lvl8pPr marL="2286000" indent="-182880" algn="l" rtl="0" eaLnBrk="1" latinLnBrk="0" hangingPunct="1">
        <a:spcBef>
          <a:spcPct val="20000"/>
        </a:spcBef>
        <a:buClr>
          <a:schemeClr val="accent3"/>
        </a:buClr>
        <a:buFont typeface="Wingdings"/>
        <a:buChar char="§"/>
        <a:defRPr sz="1600" kern="1200">
          <a:solidFill>
            <a:schemeClr val="tx1"/>
          </a:solidFill>
          <a:latin typeface="+mn-lt"/>
          <a:ea typeface="+mn-ea"/>
          <a:cs typeface="+mn-cs"/>
        </a:defRPr>
      </a:lvl8pPr>
      <a:lvl9pPr marL="2560320" indent="-182880" algn="l" rtl="0" eaLnBrk="1" latinLnBrk="0" hangingPunct="1">
        <a:spcBef>
          <a:spcPct val="20000"/>
        </a:spcBef>
        <a:buClr>
          <a:schemeClr val="accent6"/>
        </a:buClr>
        <a:buFont typeface="Wingdings"/>
        <a:buChar char="§"/>
        <a:defRPr sz="16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777875"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0"/>
            <a:ext cx="6096000" cy="3657600"/>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pPr>
              <a:defRPr/>
            </a:pPr>
            <a:endParaRPr lang="ru-RU"/>
          </a:p>
        </p:txBody>
      </p:sp>
      <p:sp>
        <p:nvSpPr>
          <p:cNvPr id="5" name="Footer Placeholder 4"/>
          <p:cNvSpPr>
            <a:spLocks noGrp="1"/>
          </p:cNvSpPr>
          <p:nvPr>
            <p:ph type="ftr" sz="quarter" idx="3"/>
          </p:nvPr>
        </p:nvSpPr>
        <p:spPr>
          <a:xfrm>
            <a:off x="822325"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pPr>
              <a:defRPr/>
            </a:pPr>
            <a:endParaRPr lang="ru-RU"/>
          </a:p>
        </p:txBody>
      </p:sp>
      <p:sp>
        <p:nvSpPr>
          <p:cNvPr id="6" name="Slide Number Placeholder 5"/>
          <p:cNvSpPr>
            <a:spLocks noGrp="1"/>
          </p:cNvSpPr>
          <p:nvPr>
            <p:ph type="sldNum" sz="quarter" idx="4"/>
          </p:nvPr>
        </p:nvSpPr>
        <p:spPr>
          <a:xfrm>
            <a:off x="822325" y="5842000"/>
            <a:ext cx="2133600" cy="304800"/>
          </a:xfrm>
          <a:prstGeom prst="rect">
            <a:avLst/>
          </a:prstGeom>
        </p:spPr>
        <p:txBody>
          <a:bodyPr vert="horz" lIns="91440" tIns="45720" rIns="91440" bIns="9144" rtlCol="0" anchor="b"/>
          <a:lstStyle>
            <a:lvl1pPr algn="l">
              <a:defRPr sz="1600" smtClean="0">
                <a:solidFill>
                  <a:schemeClr val="tx1">
                    <a:alpha val="60000"/>
                  </a:schemeClr>
                </a:solidFill>
                <a:effectLst/>
              </a:defRPr>
            </a:lvl1pPr>
          </a:lstStyle>
          <a:p>
            <a:pPr>
              <a:defRPr/>
            </a:pPr>
            <a:fld id="{71FEB89C-D7CF-4647-A857-0FDC4F41457F}"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730" r:id="rId1"/>
    <p:sldLayoutId id="2147483716" r:id="rId2"/>
    <p:sldLayoutId id="2147483731" r:id="rId3"/>
    <p:sldLayoutId id="2147483717" r:id="rId4"/>
    <p:sldLayoutId id="2147483732" r:id="rId5"/>
    <p:sldLayoutId id="2147483718" r:id="rId6"/>
    <p:sldLayoutId id="2147483719" r:id="rId7"/>
    <p:sldLayoutId id="2147483733" r:id="rId8"/>
    <p:sldLayoutId id="2147483734" r:id="rId9"/>
    <p:sldLayoutId id="2147483720" r:id="rId10"/>
    <p:sldLayoutId id="2147483721" r:id="rId11"/>
  </p:sldLayoutIdLst>
  <p:txStyles>
    <p:titleStyle>
      <a:lvl1pPr algn="l" rtl="0" fontAlgn="base">
        <a:spcBef>
          <a:spcPct val="0"/>
        </a:spcBef>
        <a:spcAft>
          <a:spcPct val="0"/>
        </a:spcAft>
        <a:defRPr sz="4900" kern="1200">
          <a:solidFill>
            <a:schemeClr val="tx1"/>
          </a:solidFill>
          <a:effectLst>
            <a:outerShdw blurRad="38100" dist="38100" dir="2700000" algn="tl">
              <a:srgbClr val="000000">
                <a:alpha val="43137"/>
              </a:srgbClr>
            </a:outerShdw>
          </a:effectLst>
          <a:latin typeface="+mj-lt"/>
          <a:ea typeface="+mj-ea"/>
          <a:cs typeface="+mj-cs"/>
        </a:defRPr>
      </a:lvl1pPr>
      <a:lvl2pPr algn="l" rtl="0" fontAlgn="base">
        <a:spcBef>
          <a:spcPct val="0"/>
        </a:spcBef>
        <a:spcAft>
          <a:spcPct val="0"/>
        </a:spcAft>
        <a:defRPr sz="4900">
          <a:solidFill>
            <a:schemeClr val="tx1"/>
          </a:solidFill>
          <a:latin typeface="Palatino Linotype" pitchFamily="18" charset="0"/>
        </a:defRPr>
      </a:lvl2pPr>
      <a:lvl3pPr algn="l" rtl="0" fontAlgn="base">
        <a:spcBef>
          <a:spcPct val="0"/>
        </a:spcBef>
        <a:spcAft>
          <a:spcPct val="0"/>
        </a:spcAft>
        <a:defRPr sz="4900">
          <a:solidFill>
            <a:schemeClr val="tx1"/>
          </a:solidFill>
          <a:latin typeface="Palatino Linotype" pitchFamily="18" charset="0"/>
        </a:defRPr>
      </a:lvl3pPr>
      <a:lvl4pPr algn="l" rtl="0" fontAlgn="base">
        <a:spcBef>
          <a:spcPct val="0"/>
        </a:spcBef>
        <a:spcAft>
          <a:spcPct val="0"/>
        </a:spcAft>
        <a:defRPr sz="4900">
          <a:solidFill>
            <a:schemeClr val="tx1"/>
          </a:solidFill>
          <a:latin typeface="Palatino Linotype" pitchFamily="18" charset="0"/>
        </a:defRPr>
      </a:lvl4pPr>
      <a:lvl5pPr algn="l" rtl="0" fontAlgn="base">
        <a:spcBef>
          <a:spcPct val="0"/>
        </a:spcBef>
        <a:spcAft>
          <a:spcPct val="0"/>
        </a:spcAft>
        <a:defRPr sz="4900">
          <a:solidFill>
            <a:schemeClr val="tx1"/>
          </a:solidFill>
          <a:latin typeface="Palatino Linotype"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55588" algn="l" rtl="0" fontAlgn="base">
        <a:spcBef>
          <a:spcPct val="20000"/>
        </a:spcBef>
        <a:spcAft>
          <a:spcPct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39763" indent="-255588" algn="l" rtl="0" fontAlgn="base">
        <a:spcBef>
          <a:spcPct val="20000"/>
        </a:spcBef>
        <a:spcAft>
          <a:spcPct val="0"/>
        </a:spcAft>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4888" indent="-255588" algn="l" rtl="0" fontAlgn="base">
        <a:spcBef>
          <a:spcPct val="20000"/>
        </a:spcBef>
        <a:spcAft>
          <a:spcPct val="0"/>
        </a:spcAft>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5588" algn="l" rtl="0" fontAlgn="base">
        <a:spcBef>
          <a:spcPct val="20000"/>
        </a:spcBef>
        <a:spcAft>
          <a:spcPct val="0"/>
        </a:spcAft>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4650" indent="-255588" algn="l" rtl="0" fontAlgn="base">
        <a:spcBef>
          <a:spcPct val="20000"/>
        </a:spcBef>
        <a:spcAft>
          <a:spcPct val="0"/>
        </a:spcAft>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0"/>
            <a:ext cx="7769225" cy="1462088"/>
          </a:xfrm>
          <a:prstGeom prst="rect">
            <a:avLst/>
          </a:prstGeom>
          <a:noFill/>
          <a:ln w="9525">
            <a:noFill/>
            <a:miter lim="800000"/>
            <a:headEnd/>
            <a:tailEnd/>
          </a:ln>
        </p:spPr>
        <p:txBody>
          <a:bodyPr vert="horz" wrap="square" lIns="0" tIns="457200" rIns="0" bIns="182880" numCol="1" anchor="t"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943100"/>
            <a:ext cx="7769225" cy="3784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2"/>
            <a:r>
              <a:rPr lang="en-US" smtClean="0"/>
              <a:t>Second level</a:t>
            </a:r>
          </a:p>
          <a:p>
            <a:pPr lvl="3"/>
            <a:r>
              <a:rPr lang="en-US" smtClean="0"/>
              <a:t>Third level</a:t>
            </a:r>
          </a:p>
          <a:p>
            <a:pPr lvl="4"/>
            <a:r>
              <a:rPr lang="en-US" smtClean="0"/>
              <a:t>Fourth level</a:t>
            </a:r>
          </a:p>
        </p:txBody>
      </p:sp>
      <p:sp>
        <p:nvSpPr>
          <p:cNvPr id="11" name="Slide Number Placeholder 4"/>
          <p:cNvSpPr>
            <a:spLocks noGrp="1"/>
          </p:cNvSpPr>
          <p:nvPr>
            <p:ph type="sldNum" sz="quarter" idx="4"/>
          </p:nvPr>
        </p:nvSpPr>
        <p:spPr bwMode="auto">
          <a:xfrm>
            <a:off x="457200" y="6681788"/>
            <a:ext cx="320675" cy="182562"/>
          </a:xfrm>
          <a:prstGeom prst="rect">
            <a:avLst/>
          </a:prstGeom>
          <a:noFill/>
          <a:ln w="9525">
            <a:noFill/>
            <a:miter lim="800000"/>
            <a:headEnd/>
            <a:tailEnd/>
          </a:ln>
        </p:spPr>
        <p:txBody>
          <a:bodyPr vert="horz" wrap="none" lIns="0" tIns="0" rIns="0" bIns="0" numCol="1" anchor="ctr" anchorCtr="0" compatLnSpc="1">
            <a:prstTxWarp prst="textNoShape">
              <a:avLst/>
            </a:prstTxWarp>
          </a:bodyPr>
          <a:lstStyle>
            <a:lvl1pPr>
              <a:defRPr sz="900">
                <a:solidFill>
                  <a:schemeClr val="bg1"/>
                </a:solidFill>
                <a:latin typeface="Arial" charset="0"/>
                <a:cs typeface="Arial" charset="0"/>
              </a:defRPr>
            </a:lvl1pPr>
          </a:lstStyle>
          <a:p>
            <a:pPr>
              <a:defRPr/>
            </a:pPr>
            <a:fld id="{B990D79F-F673-479A-9FC2-5777A4E219FE}"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13765086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Lst>
  <p:transition>
    <p:fade/>
  </p:transition>
  <p:timing>
    <p:tnLst>
      <p:par>
        <p:cTn id="1" dur="indefinite" restart="never" nodeType="tmRoot"/>
      </p:par>
    </p:tnLst>
  </p:timing>
  <p:hf hdr="0" dt="0"/>
  <p:txStyles>
    <p:titleStyle>
      <a:lvl1pPr algn="l" rtl="0" eaLnBrk="0" fontAlgn="base" hangingPunct="0">
        <a:spcBef>
          <a:spcPct val="0"/>
        </a:spcBef>
        <a:spcAft>
          <a:spcPct val="0"/>
        </a:spcAft>
        <a:defRPr sz="3000" b="1" kern="1200">
          <a:solidFill>
            <a:srgbClr val="EC0000"/>
          </a:solidFill>
          <a:latin typeface="Arial" pitchFamily="34" charset="0"/>
          <a:ea typeface="Arial Unicode MS" pitchFamily="34" charset="-128"/>
          <a:cs typeface="Arial" pitchFamily="34" charset="0"/>
        </a:defRPr>
      </a:lvl1pPr>
      <a:lvl2pPr algn="l" rtl="0" eaLnBrk="0" fontAlgn="base" hangingPunct="0">
        <a:spcBef>
          <a:spcPct val="0"/>
        </a:spcBef>
        <a:spcAft>
          <a:spcPct val="0"/>
        </a:spcAft>
        <a:defRPr sz="3000" b="1">
          <a:solidFill>
            <a:srgbClr val="EC0000"/>
          </a:solidFill>
          <a:latin typeface="Arial" pitchFamily="-108" charset="0"/>
          <a:ea typeface="Arial Unicode MS" pitchFamily="34" charset="-128"/>
          <a:cs typeface="Arial" charset="0"/>
        </a:defRPr>
      </a:lvl2pPr>
      <a:lvl3pPr algn="l" rtl="0" eaLnBrk="0" fontAlgn="base" hangingPunct="0">
        <a:spcBef>
          <a:spcPct val="0"/>
        </a:spcBef>
        <a:spcAft>
          <a:spcPct val="0"/>
        </a:spcAft>
        <a:defRPr sz="3000" b="1">
          <a:solidFill>
            <a:srgbClr val="EC0000"/>
          </a:solidFill>
          <a:latin typeface="Arial" pitchFamily="-108" charset="0"/>
          <a:ea typeface="Arial Unicode MS" pitchFamily="34" charset="-128"/>
          <a:cs typeface="Arial" charset="0"/>
        </a:defRPr>
      </a:lvl3pPr>
      <a:lvl4pPr algn="l" rtl="0" eaLnBrk="0" fontAlgn="base" hangingPunct="0">
        <a:spcBef>
          <a:spcPct val="0"/>
        </a:spcBef>
        <a:spcAft>
          <a:spcPct val="0"/>
        </a:spcAft>
        <a:defRPr sz="3000" b="1">
          <a:solidFill>
            <a:srgbClr val="EC0000"/>
          </a:solidFill>
          <a:latin typeface="Arial" pitchFamily="-108" charset="0"/>
          <a:ea typeface="Arial Unicode MS" pitchFamily="34" charset="-128"/>
          <a:cs typeface="Arial" charset="0"/>
        </a:defRPr>
      </a:lvl4pPr>
      <a:lvl5pPr algn="l" rtl="0" eaLnBrk="0" fontAlgn="base" hangingPunct="0">
        <a:spcBef>
          <a:spcPct val="0"/>
        </a:spcBef>
        <a:spcAft>
          <a:spcPct val="0"/>
        </a:spcAft>
        <a:defRPr sz="3000" b="1">
          <a:solidFill>
            <a:srgbClr val="EC0000"/>
          </a:solidFill>
          <a:latin typeface="Arial" pitchFamily="-108" charset="0"/>
          <a:ea typeface="Arial Unicode MS" pitchFamily="34" charset="-128"/>
          <a:cs typeface="Arial" charset="0"/>
        </a:defRPr>
      </a:lvl5pPr>
      <a:lvl6pPr marL="457200" algn="l" rtl="0" fontAlgn="base">
        <a:spcBef>
          <a:spcPct val="0"/>
        </a:spcBef>
        <a:spcAft>
          <a:spcPct val="0"/>
        </a:spcAft>
        <a:defRPr sz="3200">
          <a:solidFill>
            <a:srgbClr val="38383A"/>
          </a:solidFill>
          <a:latin typeface="Verdana" pitchFamily="-97" charset="0"/>
          <a:ea typeface="Verdana" pitchFamily="-97" charset="0"/>
          <a:cs typeface="Verdana" pitchFamily="-97" charset="0"/>
        </a:defRPr>
      </a:lvl6pPr>
      <a:lvl7pPr marL="914400" algn="l" rtl="0" fontAlgn="base">
        <a:spcBef>
          <a:spcPct val="0"/>
        </a:spcBef>
        <a:spcAft>
          <a:spcPct val="0"/>
        </a:spcAft>
        <a:defRPr sz="3200">
          <a:solidFill>
            <a:srgbClr val="38383A"/>
          </a:solidFill>
          <a:latin typeface="Verdana" pitchFamily="-97" charset="0"/>
          <a:ea typeface="Verdana" pitchFamily="-97" charset="0"/>
          <a:cs typeface="Verdana" pitchFamily="-97" charset="0"/>
        </a:defRPr>
      </a:lvl7pPr>
      <a:lvl8pPr marL="1371600" algn="l" rtl="0" fontAlgn="base">
        <a:spcBef>
          <a:spcPct val="0"/>
        </a:spcBef>
        <a:spcAft>
          <a:spcPct val="0"/>
        </a:spcAft>
        <a:defRPr sz="3200">
          <a:solidFill>
            <a:srgbClr val="38383A"/>
          </a:solidFill>
          <a:latin typeface="Verdana" pitchFamily="-97" charset="0"/>
          <a:ea typeface="Verdana" pitchFamily="-97" charset="0"/>
          <a:cs typeface="Verdana" pitchFamily="-97" charset="0"/>
        </a:defRPr>
      </a:lvl8pPr>
      <a:lvl9pPr marL="1828800" algn="l" rtl="0" fontAlgn="base">
        <a:spcBef>
          <a:spcPct val="0"/>
        </a:spcBef>
        <a:spcAft>
          <a:spcPct val="0"/>
        </a:spcAft>
        <a:defRPr sz="3200">
          <a:solidFill>
            <a:srgbClr val="38383A"/>
          </a:solidFill>
          <a:latin typeface="Verdana" pitchFamily="-97" charset="0"/>
          <a:ea typeface="Verdana" pitchFamily="-97" charset="0"/>
          <a:cs typeface="Verdana" pitchFamily="-97" charset="0"/>
        </a:defRPr>
      </a:lvl9pPr>
    </p:titleStyle>
    <p:bodyStyle>
      <a:lvl1pPr marL="342900" indent="-342900" algn="l" rtl="0" eaLnBrk="0" fontAlgn="base" hangingPunct="0">
        <a:lnSpc>
          <a:spcPts val="2400"/>
        </a:lnSpc>
        <a:spcBef>
          <a:spcPct val="0"/>
        </a:spcBef>
        <a:spcAft>
          <a:spcPct val="0"/>
        </a:spcAft>
        <a:buFont typeface="Arial" pitchFamily="34" charset="0"/>
        <a:defRPr kern="1200">
          <a:solidFill>
            <a:srgbClr val="6D6F71"/>
          </a:solidFill>
          <a:latin typeface="Arial" pitchFamily="34" charset="0"/>
          <a:ea typeface="Arial Unicode MS" pitchFamily="34" charset="-128"/>
          <a:cs typeface="Arial" pitchFamily="34" charset="0"/>
        </a:defRPr>
      </a:lvl1pPr>
      <a:lvl2pPr marL="228600" indent="-228600" algn="l" rtl="0" eaLnBrk="0" fontAlgn="base" hangingPunct="0">
        <a:lnSpc>
          <a:spcPts val="2400"/>
        </a:lnSpc>
        <a:spcBef>
          <a:spcPct val="0"/>
        </a:spcBef>
        <a:spcAft>
          <a:spcPct val="0"/>
        </a:spcAft>
        <a:buFont typeface="Arial" pitchFamily="34" charset="0"/>
        <a:buChar char="•"/>
        <a:defRPr kern="1200">
          <a:solidFill>
            <a:srgbClr val="6D6F71"/>
          </a:solidFill>
          <a:latin typeface="Arial" pitchFamily="34" charset="0"/>
          <a:ea typeface="Arial Unicode MS" pitchFamily="34" charset="-128"/>
          <a:cs typeface="Arial" pitchFamily="34" charset="0"/>
        </a:defRPr>
      </a:lvl2pPr>
      <a:lvl3pPr marL="457200" indent="-228600" algn="l" rtl="0" eaLnBrk="0" fontAlgn="base" hangingPunct="0">
        <a:lnSpc>
          <a:spcPts val="2400"/>
        </a:lnSpc>
        <a:spcBef>
          <a:spcPct val="0"/>
        </a:spcBef>
        <a:spcAft>
          <a:spcPct val="0"/>
        </a:spcAft>
        <a:buFont typeface="Arial" pitchFamily="34" charset="0"/>
        <a:buChar char="–"/>
        <a:defRPr kern="1200">
          <a:solidFill>
            <a:srgbClr val="6D6F71"/>
          </a:solidFill>
          <a:latin typeface="Arial" pitchFamily="34" charset="0"/>
          <a:ea typeface="Arial Unicode MS" pitchFamily="34" charset="-128"/>
          <a:cs typeface="Arial" pitchFamily="34" charset="0"/>
        </a:defRPr>
      </a:lvl3pPr>
      <a:lvl4pPr marL="685800" indent="-228600" algn="l" rtl="0" eaLnBrk="0" fontAlgn="base" hangingPunct="0">
        <a:lnSpc>
          <a:spcPts val="2400"/>
        </a:lnSpc>
        <a:spcBef>
          <a:spcPct val="0"/>
        </a:spcBef>
        <a:spcAft>
          <a:spcPct val="0"/>
        </a:spcAft>
        <a:buFont typeface="Arial" pitchFamily="34" charset="0"/>
        <a:buChar char="•"/>
        <a:defRPr kern="1200">
          <a:solidFill>
            <a:srgbClr val="6D6F71"/>
          </a:solidFill>
          <a:latin typeface="Arial" pitchFamily="34" charset="0"/>
          <a:ea typeface="Arial Unicode MS" pitchFamily="34" charset="-128"/>
          <a:cs typeface="Arial" pitchFamily="34" charset="0"/>
        </a:defRPr>
      </a:lvl4pPr>
      <a:lvl5pPr marL="914400" indent="-228600" algn="l" rtl="0" eaLnBrk="0" fontAlgn="base" hangingPunct="0">
        <a:lnSpc>
          <a:spcPts val="2400"/>
        </a:lnSpc>
        <a:spcBef>
          <a:spcPct val="0"/>
        </a:spcBef>
        <a:spcAft>
          <a:spcPct val="0"/>
        </a:spcAft>
        <a:buFont typeface="Arial" pitchFamily="34" charset="0"/>
        <a:buChar char="–"/>
        <a:defRPr kern="1200">
          <a:solidFill>
            <a:srgbClr val="6D6F71"/>
          </a:solidFill>
          <a:latin typeface="Arial" pitchFamily="34" charset="0"/>
          <a:ea typeface="Arial Unicode MS"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0"/>
            <a:ext cx="7769225" cy="1462088"/>
          </a:xfrm>
          <a:prstGeom prst="rect">
            <a:avLst/>
          </a:prstGeom>
          <a:noFill/>
          <a:ln w="9525">
            <a:noFill/>
            <a:miter lim="800000"/>
            <a:headEnd/>
            <a:tailEnd/>
          </a:ln>
        </p:spPr>
        <p:txBody>
          <a:bodyPr vert="horz" wrap="square" lIns="0" tIns="457200" rIns="0" bIns="182880" numCol="1" anchor="t"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943100"/>
            <a:ext cx="7769225" cy="3784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2"/>
            <a:r>
              <a:rPr lang="en-US" smtClean="0"/>
              <a:t>Second level</a:t>
            </a:r>
          </a:p>
          <a:p>
            <a:pPr lvl="3"/>
            <a:r>
              <a:rPr lang="en-US" smtClean="0"/>
              <a:t>Third level</a:t>
            </a:r>
          </a:p>
          <a:p>
            <a:pPr lvl="4"/>
            <a:r>
              <a:rPr lang="en-US" smtClean="0"/>
              <a:t>Fourth level</a:t>
            </a:r>
          </a:p>
        </p:txBody>
      </p:sp>
      <p:sp>
        <p:nvSpPr>
          <p:cNvPr id="11" name="Slide Number Placeholder 4"/>
          <p:cNvSpPr>
            <a:spLocks noGrp="1"/>
          </p:cNvSpPr>
          <p:nvPr>
            <p:ph type="sldNum" sz="quarter" idx="4"/>
          </p:nvPr>
        </p:nvSpPr>
        <p:spPr bwMode="auto">
          <a:xfrm>
            <a:off x="457200" y="6681788"/>
            <a:ext cx="320675" cy="182562"/>
          </a:xfrm>
          <a:prstGeom prst="rect">
            <a:avLst/>
          </a:prstGeom>
          <a:noFill/>
          <a:ln w="9525">
            <a:noFill/>
            <a:miter lim="800000"/>
            <a:headEnd/>
            <a:tailEnd/>
          </a:ln>
        </p:spPr>
        <p:txBody>
          <a:bodyPr vert="horz" wrap="none" lIns="0" tIns="0" rIns="0" bIns="0" numCol="1" anchor="ctr" anchorCtr="0" compatLnSpc="1">
            <a:prstTxWarp prst="textNoShape">
              <a:avLst/>
            </a:prstTxWarp>
          </a:bodyPr>
          <a:lstStyle>
            <a:lvl1pPr>
              <a:defRPr sz="900">
                <a:solidFill>
                  <a:schemeClr val="bg1"/>
                </a:solidFill>
                <a:latin typeface="Arial" charset="0"/>
                <a:cs typeface="Arial" charset="0"/>
              </a:defRPr>
            </a:lvl1pPr>
          </a:lstStyle>
          <a:p>
            <a:pPr>
              <a:defRPr/>
            </a:pPr>
            <a:fld id="{B990D79F-F673-479A-9FC2-5777A4E219FE}"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529645024"/>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Lst>
  <p:transition>
    <p:fade/>
  </p:transition>
  <p:timing>
    <p:tnLst>
      <p:par>
        <p:cTn id="1" dur="indefinite" restart="never" nodeType="tmRoot"/>
      </p:par>
    </p:tnLst>
  </p:timing>
  <p:hf hdr="0" dt="0"/>
  <p:txStyles>
    <p:titleStyle>
      <a:lvl1pPr algn="l" rtl="0" eaLnBrk="0" fontAlgn="base" hangingPunct="0">
        <a:spcBef>
          <a:spcPct val="0"/>
        </a:spcBef>
        <a:spcAft>
          <a:spcPct val="0"/>
        </a:spcAft>
        <a:defRPr sz="3000" b="1" kern="1200">
          <a:solidFill>
            <a:srgbClr val="EC0000"/>
          </a:solidFill>
          <a:latin typeface="Arial" pitchFamily="34" charset="0"/>
          <a:ea typeface="Arial Unicode MS" pitchFamily="34" charset="-128"/>
          <a:cs typeface="Arial" pitchFamily="34" charset="0"/>
        </a:defRPr>
      </a:lvl1pPr>
      <a:lvl2pPr algn="l" rtl="0" eaLnBrk="0" fontAlgn="base" hangingPunct="0">
        <a:spcBef>
          <a:spcPct val="0"/>
        </a:spcBef>
        <a:spcAft>
          <a:spcPct val="0"/>
        </a:spcAft>
        <a:defRPr sz="3000" b="1">
          <a:solidFill>
            <a:srgbClr val="EC0000"/>
          </a:solidFill>
          <a:latin typeface="Arial" pitchFamily="-108" charset="0"/>
          <a:ea typeface="Arial Unicode MS" pitchFamily="34" charset="-128"/>
          <a:cs typeface="Arial" charset="0"/>
        </a:defRPr>
      </a:lvl2pPr>
      <a:lvl3pPr algn="l" rtl="0" eaLnBrk="0" fontAlgn="base" hangingPunct="0">
        <a:spcBef>
          <a:spcPct val="0"/>
        </a:spcBef>
        <a:spcAft>
          <a:spcPct val="0"/>
        </a:spcAft>
        <a:defRPr sz="3000" b="1">
          <a:solidFill>
            <a:srgbClr val="EC0000"/>
          </a:solidFill>
          <a:latin typeface="Arial" pitchFamily="-108" charset="0"/>
          <a:ea typeface="Arial Unicode MS" pitchFamily="34" charset="-128"/>
          <a:cs typeface="Arial" charset="0"/>
        </a:defRPr>
      </a:lvl3pPr>
      <a:lvl4pPr algn="l" rtl="0" eaLnBrk="0" fontAlgn="base" hangingPunct="0">
        <a:spcBef>
          <a:spcPct val="0"/>
        </a:spcBef>
        <a:spcAft>
          <a:spcPct val="0"/>
        </a:spcAft>
        <a:defRPr sz="3000" b="1">
          <a:solidFill>
            <a:srgbClr val="EC0000"/>
          </a:solidFill>
          <a:latin typeface="Arial" pitchFamily="-108" charset="0"/>
          <a:ea typeface="Arial Unicode MS" pitchFamily="34" charset="-128"/>
          <a:cs typeface="Arial" charset="0"/>
        </a:defRPr>
      </a:lvl4pPr>
      <a:lvl5pPr algn="l" rtl="0" eaLnBrk="0" fontAlgn="base" hangingPunct="0">
        <a:spcBef>
          <a:spcPct val="0"/>
        </a:spcBef>
        <a:spcAft>
          <a:spcPct val="0"/>
        </a:spcAft>
        <a:defRPr sz="3000" b="1">
          <a:solidFill>
            <a:srgbClr val="EC0000"/>
          </a:solidFill>
          <a:latin typeface="Arial" pitchFamily="-108" charset="0"/>
          <a:ea typeface="Arial Unicode MS" pitchFamily="34" charset="-128"/>
          <a:cs typeface="Arial" charset="0"/>
        </a:defRPr>
      </a:lvl5pPr>
      <a:lvl6pPr marL="457200" algn="l" rtl="0" fontAlgn="base">
        <a:spcBef>
          <a:spcPct val="0"/>
        </a:spcBef>
        <a:spcAft>
          <a:spcPct val="0"/>
        </a:spcAft>
        <a:defRPr sz="3200">
          <a:solidFill>
            <a:srgbClr val="38383A"/>
          </a:solidFill>
          <a:latin typeface="Verdana" pitchFamily="-97" charset="0"/>
          <a:ea typeface="Verdana" pitchFamily="-97" charset="0"/>
          <a:cs typeface="Verdana" pitchFamily="-97" charset="0"/>
        </a:defRPr>
      </a:lvl6pPr>
      <a:lvl7pPr marL="914400" algn="l" rtl="0" fontAlgn="base">
        <a:spcBef>
          <a:spcPct val="0"/>
        </a:spcBef>
        <a:spcAft>
          <a:spcPct val="0"/>
        </a:spcAft>
        <a:defRPr sz="3200">
          <a:solidFill>
            <a:srgbClr val="38383A"/>
          </a:solidFill>
          <a:latin typeface="Verdana" pitchFamily="-97" charset="0"/>
          <a:ea typeface="Verdana" pitchFamily="-97" charset="0"/>
          <a:cs typeface="Verdana" pitchFamily="-97" charset="0"/>
        </a:defRPr>
      </a:lvl7pPr>
      <a:lvl8pPr marL="1371600" algn="l" rtl="0" fontAlgn="base">
        <a:spcBef>
          <a:spcPct val="0"/>
        </a:spcBef>
        <a:spcAft>
          <a:spcPct val="0"/>
        </a:spcAft>
        <a:defRPr sz="3200">
          <a:solidFill>
            <a:srgbClr val="38383A"/>
          </a:solidFill>
          <a:latin typeface="Verdana" pitchFamily="-97" charset="0"/>
          <a:ea typeface="Verdana" pitchFamily="-97" charset="0"/>
          <a:cs typeface="Verdana" pitchFamily="-97" charset="0"/>
        </a:defRPr>
      </a:lvl8pPr>
      <a:lvl9pPr marL="1828800" algn="l" rtl="0" fontAlgn="base">
        <a:spcBef>
          <a:spcPct val="0"/>
        </a:spcBef>
        <a:spcAft>
          <a:spcPct val="0"/>
        </a:spcAft>
        <a:defRPr sz="3200">
          <a:solidFill>
            <a:srgbClr val="38383A"/>
          </a:solidFill>
          <a:latin typeface="Verdana" pitchFamily="-97" charset="0"/>
          <a:ea typeface="Verdana" pitchFamily="-97" charset="0"/>
          <a:cs typeface="Verdana" pitchFamily="-97" charset="0"/>
        </a:defRPr>
      </a:lvl9pPr>
    </p:titleStyle>
    <p:bodyStyle>
      <a:lvl1pPr marL="342900" indent="-342900" algn="l" rtl="0" eaLnBrk="0" fontAlgn="base" hangingPunct="0">
        <a:lnSpc>
          <a:spcPts val="2400"/>
        </a:lnSpc>
        <a:spcBef>
          <a:spcPct val="0"/>
        </a:spcBef>
        <a:spcAft>
          <a:spcPct val="0"/>
        </a:spcAft>
        <a:buFont typeface="Arial" pitchFamily="34" charset="0"/>
        <a:defRPr kern="1200">
          <a:solidFill>
            <a:srgbClr val="6D6F71"/>
          </a:solidFill>
          <a:latin typeface="Arial" pitchFamily="34" charset="0"/>
          <a:ea typeface="Arial Unicode MS" pitchFamily="34" charset="-128"/>
          <a:cs typeface="Arial" pitchFamily="34" charset="0"/>
        </a:defRPr>
      </a:lvl1pPr>
      <a:lvl2pPr marL="228600" indent="-228600" algn="l" rtl="0" eaLnBrk="0" fontAlgn="base" hangingPunct="0">
        <a:lnSpc>
          <a:spcPts val="2400"/>
        </a:lnSpc>
        <a:spcBef>
          <a:spcPct val="0"/>
        </a:spcBef>
        <a:spcAft>
          <a:spcPct val="0"/>
        </a:spcAft>
        <a:buFont typeface="Arial" pitchFamily="34" charset="0"/>
        <a:buChar char="•"/>
        <a:defRPr kern="1200">
          <a:solidFill>
            <a:srgbClr val="6D6F71"/>
          </a:solidFill>
          <a:latin typeface="Arial" pitchFamily="34" charset="0"/>
          <a:ea typeface="Arial Unicode MS" pitchFamily="34" charset="-128"/>
          <a:cs typeface="Arial" pitchFamily="34" charset="0"/>
        </a:defRPr>
      </a:lvl2pPr>
      <a:lvl3pPr marL="457200" indent="-228600" algn="l" rtl="0" eaLnBrk="0" fontAlgn="base" hangingPunct="0">
        <a:lnSpc>
          <a:spcPts val="2400"/>
        </a:lnSpc>
        <a:spcBef>
          <a:spcPct val="0"/>
        </a:spcBef>
        <a:spcAft>
          <a:spcPct val="0"/>
        </a:spcAft>
        <a:buFont typeface="Arial" pitchFamily="34" charset="0"/>
        <a:buChar char="–"/>
        <a:defRPr kern="1200">
          <a:solidFill>
            <a:srgbClr val="6D6F71"/>
          </a:solidFill>
          <a:latin typeface="Arial" pitchFamily="34" charset="0"/>
          <a:ea typeface="Arial Unicode MS" pitchFamily="34" charset="-128"/>
          <a:cs typeface="Arial" pitchFamily="34" charset="0"/>
        </a:defRPr>
      </a:lvl3pPr>
      <a:lvl4pPr marL="685800" indent="-228600" algn="l" rtl="0" eaLnBrk="0" fontAlgn="base" hangingPunct="0">
        <a:lnSpc>
          <a:spcPts val="2400"/>
        </a:lnSpc>
        <a:spcBef>
          <a:spcPct val="0"/>
        </a:spcBef>
        <a:spcAft>
          <a:spcPct val="0"/>
        </a:spcAft>
        <a:buFont typeface="Arial" pitchFamily="34" charset="0"/>
        <a:buChar char="•"/>
        <a:defRPr kern="1200">
          <a:solidFill>
            <a:srgbClr val="6D6F71"/>
          </a:solidFill>
          <a:latin typeface="Arial" pitchFamily="34" charset="0"/>
          <a:ea typeface="Arial Unicode MS" pitchFamily="34" charset="-128"/>
          <a:cs typeface="Arial" pitchFamily="34" charset="0"/>
        </a:defRPr>
      </a:lvl4pPr>
      <a:lvl5pPr marL="914400" indent="-228600" algn="l" rtl="0" eaLnBrk="0" fontAlgn="base" hangingPunct="0">
        <a:lnSpc>
          <a:spcPts val="2400"/>
        </a:lnSpc>
        <a:spcBef>
          <a:spcPct val="0"/>
        </a:spcBef>
        <a:spcAft>
          <a:spcPct val="0"/>
        </a:spcAft>
        <a:buFont typeface="Arial" pitchFamily="34" charset="0"/>
        <a:buChar char="–"/>
        <a:defRPr kern="1200">
          <a:solidFill>
            <a:srgbClr val="6D6F71"/>
          </a:solidFill>
          <a:latin typeface="Arial" pitchFamily="34" charset="0"/>
          <a:ea typeface="Arial Unicode MS"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0"/>
            <a:ext cx="7769225" cy="1462088"/>
          </a:xfrm>
          <a:prstGeom prst="rect">
            <a:avLst/>
          </a:prstGeom>
          <a:noFill/>
          <a:ln w="9525">
            <a:noFill/>
            <a:miter lim="800000"/>
            <a:headEnd/>
            <a:tailEnd/>
          </a:ln>
        </p:spPr>
        <p:txBody>
          <a:bodyPr vert="horz" wrap="square" lIns="0" tIns="457200" rIns="0" bIns="182880" numCol="1" anchor="t"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943100"/>
            <a:ext cx="7769225" cy="3784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2"/>
            <a:r>
              <a:rPr lang="en-US" smtClean="0"/>
              <a:t>Second level</a:t>
            </a:r>
          </a:p>
          <a:p>
            <a:pPr lvl="3"/>
            <a:r>
              <a:rPr lang="en-US" smtClean="0"/>
              <a:t>Third level</a:t>
            </a:r>
          </a:p>
          <a:p>
            <a:pPr lvl="4"/>
            <a:r>
              <a:rPr lang="en-US" smtClean="0"/>
              <a:t>Fourth level</a:t>
            </a:r>
          </a:p>
        </p:txBody>
      </p:sp>
      <p:sp>
        <p:nvSpPr>
          <p:cNvPr id="11" name="Slide Number Placeholder 4"/>
          <p:cNvSpPr>
            <a:spLocks noGrp="1"/>
          </p:cNvSpPr>
          <p:nvPr>
            <p:ph type="sldNum" sz="quarter" idx="4"/>
          </p:nvPr>
        </p:nvSpPr>
        <p:spPr bwMode="auto">
          <a:xfrm>
            <a:off x="457200" y="6681788"/>
            <a:ext cx="320675" cy="182562"/>
          </a:xfrm>
          <a:prstGeom prst="rect">
            <a:avLst/>
          </a:prstGeom>
          <a:noFill/>
          <a:ln w="9525">
            <a:noFill/>
            <a:miter lim="800000"/>
            <a:headEnd/>
            <a:tailEnd/>
          </a:ln>
        </p:spPr>
        <p:txBody>
          <a:bodyPr vert="horz" wrap="none" lIns="0" tIns="0" rIns="0" bIns="0" numCol="1" anchor="ctr" anchorCtr="0" compatLnSpc="1">
            <a:prstTxWarp prst="textNoShape">
              <a:avLst/>
            </a:prstTxWarp>
          </a:bodyPr>
          <a:lstStyle>
            <a:lvl1pPr>
              <a:defRPr sz="900">
                <a:solidFill>
                  <a:schemeClr val="bg1"/>
                </a:solidFill>
                <a:latin typeface="Arial" charset="0"/>
                <a:cs typeface="Arial" charset="0"/>
              </a:defRPr>
            </a:lvl1pPr>
          </a:lstStyle>
          <a:p>
            <a:pPr>
              <a:defRPr/>
            </a:pPr>
            <a:fld id="{B990D79F-F673-479A-9FC2-5777A4E219FE}"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923930357"/>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Lst>
  <p:transition>
    <p:fade/>
  </p:transition>
  <p:timing>
    <p:tnLst>
      <p:par>
        <p:cTn id="1" dur="indefinite" restart="never" nodeType="tmRoot"/>
      </p:par>
    </p:tnLst>
  </p:timing>
  <p:hf hdr="0" dt="0"/>
  <p:txStyles>
    <p:titleStyle>
      <a:lvl1pPr algn="l" rtl="0" eaLnBrk="0" fontAlgn="base" hangingPunct="0">
        <a:spcBef>
          <a:spcPct val="0"/>
        </a:spcBef>
        <a:spcAft>
          <a:spcPct val="0"/>
        </a:spcAft>
        <a:defRPr sz="3000" b="1" kern="1200">
          <a:solidFill>
            <a:srgbClr val="EC0000"/>
          </a:solidFill>
          <a:latin typeface="Arial" pitchFamily="34" charset="0"/>
          <a:ea typeface="Arial Unicode MS" pitchFamily="34" charset="-128"/>
          <a:cs typeface="Arial" pitchFamily="34" charset="0"/>
        </a:defRPr>
      </a:lvl1pPr>
      <a:lvl2pPr algn="l" rtl="0" eaLnBrk="0" fontAlgn="base" hangingPunct="0">
        <a:spcBef>
          <a:spcPct val="0"/>
        </a:spcBef>
        <a:spcAft>
          <a:spcPct val="0"/>
        </a:spcAft>
        <a:defRPr sz="3000" b="1">
          <a:solidFill>
            <a:srgbClr val="EC0000"/>
          </a:solidFill>
          <a:latin typeface="Arial" pitchFamily="-108" charset="0"/>
          <a:ea typeface="Arial Unicode MS" pitchFamily="34" charset="-128"/>
          <a:cs typeface="Arial" charset="0"/>
        </a:defRPr>
      </a:lvl2pPr>
      <a:lvl3pPr algn="l" rtl="0" eaLnBrk="0" fontAlgn="base" hangingPunct="0">
        <a:spcBef>
          <a:spcPct val="0"/>
        </a:spcBef>
        <a:spcAft>
          <a:spcPct val="0"/>
        </a:spcAft>
        <a:defRPr sz="3000" b="1">
          <a:solidFill>
            <a:srgbClr val="EC0000"/>
          </a:solidFill>
          <a:latin typeface="Arial" pitchFamily="-108" charset="0"/>
          <a:ea typeface="Arial Unicode MS" pitchFamily="34" charset="-128"/>
          <a:cs typeface="Arial" charset="0"/>
        </a:defRPr>
      </a:lvl3pPr>
      <a:lvl4pPr algn="l" rtl="0" eaLnBrk="0" fontAlgn="base" hangingPunct="0">
        <a:spcBef>
          <a:spcPct val="0"/>
        </a:spcBef>
        <a:spcAft>
          <a:spcPct val="0"/>
        </a:spcAft>
        <a:defRPr sz="3000" b="1">
          <a:solidFill>
            <a:srgbClr val="EC0000"/>
          </a:solidFill>
          <a:latin typeface="Arial" pitchFamily="-108" charset="0"/>
          <a:ea typeface="Arial Unicode MS" pitchFamily="34" charset="-128"/>
          <a:cs typeface="Arial" charset="0"/>
        </a:defRPr>
      </a:lvl4pPr>
      <a:lvl5pPr algn="l" rtl="0" eaLnBrk="0" fontAlgn="base" hangingPunct="0">
        <a:spcBef>
          <a:spcPct val="0"/>
        </a:spcBef>
        <a:spcAft>
          <a:spcPct val="0"/>
        </a:spcAft>
        <a:defRPr sz="3000" b="1">
          <a:solidFill>
            <a:srgbClr val="EC0000"/>
          </a:solidFill>
          <a:latin typeface="Arial" pitchFamily="-108" charset="0"/>
          <a:ea typeface="Arial Unicode MS" pitchFamily="34" charset="-128"/>
          <a:cs typeface="Arial" charset="0"/>
        </a:defRPr>
      </a:lvl5pPr>
      <a:lvl6pPr marL="457200" algn="l" rtl="0" fontAlgn="base">
        <a:spcBef>
          <a:spcPct val="0"/>
        </a:spcBef>
        <a:spcAft>
          <a:spcPct val="0"/>
        </a:spcAft>
        <a:defRPr sz="3200">
          <a:solidFill>
            <a:srgbClr val="38383A"/>
          </a:solidFill>
          <a:latin typeface="Verdana" pitchFamily="-97" charset="0"/>
          <a:ea typeface="Verdana" pitchFamily="-97" charset="0"/>
          <a:cs typeface="Verdana" pitchFamily="-97" charset="0"/>
        </a:defRPr>
      </a:lvl6pPr>
      <a:lvl7pPr marL="914400" algn="l" rtl="0" fontAlgn="base">
        <a:spcBef>
          <a:spcPct val="0"/>
        </a:spcBef>
        <a:spcAft>
          <a:spcPct val="0"/>
        </a:spcAft>
        <a:defRPr sz="3200">
          <a:solidFill>
            <a:srgbClr val="38383A"/>
          </a:solidFill>
          <a:latin typeface="Verdana" pitchFamily="-97" charset="0"/>
          <a:ea typeface="Verdana" pitchFamily="-97" charset="0"/>
          <a:cs typeface="Verdana" pitchFamily="-97" charset="0"/>
        </a:defRPr>
      </a:lvl7pPr>
      <a:lvl8pPr marL="1371600" algn="l" rtl="0" fontAlgn="base">
        <a:spcBef>
          <a:spcPct val="0"/>
        </a:spcBef>
        <a:spcAft>
          <a:spcPct val="0"/>
        </a:spcAft>
        <a:defRPr sz="3200">
          <a:solidFill>
            <a:srgbClr val="38383A"/>
          </a:solidFill>
          <a:latin typeface="Verdana" pitchFamily="-97" charset="0"/>
          <a:ea typeface="Verdana" pitchFamily="-97" charset="0"/>
          <a:cs typeface="Verdana" pitchFamily="-97" charset="0"/>
        </a:defRPr>
      </a:lvl8pPr>
      <a:lvl9pPr marL="1828800" algn="l" rtl="0" fontAlgn="base">
        <a:spcBef>
          <a:spcPct val="0"/>
        </a:spcBef>
        <a:spcAft>
          <a:spcPct val="0"/>
        </a:spcAft>
        <a:defRPr sz="3200">
          <a:solidFill>
            <a:srgbClr val="38383A"/>
          </a:solidFill>
          <a:latin typeface="Verdana" pitchFamily="-97" charset="0"/>
          <a:ea typeface="Verdana" pitchFamily="-97" charset="0"/>
          <a:cs typeface="Verdana" pitchFamily="-97" charset="0"/>
        </a:defRPr>
      </a:lvl9pPr>
    </p:titleStyle>
    <p:bodyStyle>
      <a:lvl1pPr marL="342900" indent="-342900" algn="l" rtl="0" eaLnBrk="0" fontAlgn="base" hangingPunct="0">
        <a:lnSpc>
          <a:spcPts val="2400"/>
        </a:lnSpc>
        <a:spcBef>
          <a:spcPct val="0"/>
        </a:spcBef>
        <a:spcAft>
          <a:spcPct val="0"/>
        </a:spcAft>
        <a:buFont typeface="Arial" pitchFamily="34" charset="0"/>
        <a:defRPr kern="1200">
          <a:solidFill>
            <a:srgbClr val="6D6F71"/>
          </a:solidFill>
          <a:latin typeface="Arial" pitchFamily="34" charset="0"/>
          <a:ea typeface="Arial Unicode MS" pitchFamily="34" charset="-128"/>
          <a:cs typeface="Arial" pitchFamily="34" charset="0"/>
        </a:defRPr>
      </a:lvl1pPr>
      <a:lvl2pPr marL="228600" indent="-228600" algn="l" rtl="0" eaLnBrk="0" fontAlgn="base" hangingPunct="0">
        <a:lnSpc>
          <a:spcPts val="2400"/>
        </a:lnSpc>
        <a:spcBef>
          <a:spcPct val="0"/>
        </a:spcBef>
        <a:spcAft>
          <a:spcPct val="0"/>
        </a:spcAft>
        <a:buFont typeface="Arial" pitchFamily="34" charset="0"/>
        <a:buChar char="•"/>
        <a:defRPr kern="1200">
          <a:solidFill>
            <a:srgbClr val="6D6F71"/>
          </a:solidFill>
          <a:latin typeface="Arial" pitchFamily="34" charset="0"/>
          <a:ea typeface="Arial Unicode MS" pitchFamily="34" charset="-128"/>
          <a:cs typeface="Arial" pitchFamily="34" charset="0"/>
        </a:defRPr>
      </a:lvl2pPr>
      <a:lvl3pPr marL="457200" indent="-228600" algn="l" rtl="0" eaLnBrk="0" fontAlgn="base" hangingPunct="0">
        <a:lnSpc>
          <a:spcPts val="2400"/>
        </a:lnSpc>
        <a:spcBef>
          <a:spcPct val="0"/>
        </a:spcBef>
        <a:spcAft>
          <a:spcPct val="0"/>
        </a:spcAft>
        <a:buFont typeface="Arial" pitchFamily="34" charset="0"/>
        <a:buChar char="–"/>
        <a:defRPr kern="1200">
          <a:solidFill>
            <a:srgbClr val="6D6F71"/>
          </a:solidFill>
          <a:latin typeface="Arial" pitchFamily="34" charset="0"/>
          <a:ea typeface="Arial Unicode MS" pitchFamily="34" charset="-128"/>
          <a:cs typeface="Arial" pitchFamily="34" charset="0"/>
        </a:defRPr>
      </a:lvl3pPr>
      <a:lvl4pPr marL="685800" indent="-228600" algn="l" rtl="0" eaLnBrk="0" fontAlgn="base" hangingPunct="0">
        <a:lnSpc>
          <a:spcPts val="2400"/>
        </a:lnSpc>
        <a:spcBef>
          <a:spcPct val="0"/>
        </a:spcBef>
        <a:spcAft>
          <a:spcPct val="0"/>
        </a:spcAft>
        <a:buFont typeface="Arial" pitchFamily="34" charset="0"/>
        <a:buChar char="•"/>
        <a:defRPr kern="1200">
          <a:solidFill>
            <a:srgbClr val="6D6F71"/>
          </a:solidFill>
          <a:latin typeface="Arial" pitchFamily="34" charset="0"/>
          <a:ea typeface="Arial Unicode MS" pitchFamily="34" charset="-128"/>
          <a:cs typeface="Arial" pitchFamily="34" charset="0"/>
        </a:defRPr>
      </a:lvl4pPr>
      <a:lvl5pPr marL="914400" indent="-228600" algn="l" rtl="0" eaLnBrk="0" fontAlgn="base" hangingPunct="0">
        <a:lnSpc>
          <a:spcPts val="2400"/>
        </a:lnSpc>
        <a:spcBef>
          <a:spcPct val="0"/>
        </a:spcBef>
        <a:spcAft>
          <a:spcPct val="0"/>
        </a:spcAft>
        <a:buFont typeface="Arial" pitchFamily="34" charset="0"/>
        <a:buChar char="–"/>
        <a:defRPr kern="1200">
          <a:solidFill>
            <a:srgbClr val="6D6F71"/>
          </a:solidFill>
          <a:latin typeface="Arial" pitchFamily="34" charset="0"/>
          <a:ea typeface="Arial Unicode MS"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0"/>
            <a:ext cx="7769225" cy="1462088"/>
          </a:xfrm>
          <a:prstGeom prst="rect">
            <a:avLst/>
          </a:prstGeom>
          <a:noFill/>
          <a:ln w="9525">
            <a:noFill/>
            <a:miter lim="800000"/>
            <a:headEnd/>
            <a:tailEnd/>
          </a:ln>
        </p:spPr>
        <p:txBody>
          <a:bodyPr vert="horz" wrap="square" lIns="0" tIns="457200" rIns="0" bIns="182880" numCol="1" anchor="t"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943100"/>
            <a:ext cx="7769225" cy="3784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2"/>
            <a:r>
              <a:rPr lang="en-US" smtClean="0"/>
              <a:t>Second level</a:t>
            </a:r>
          </a:p>
          <a:p>
            <a:pPr lvl="3"/>
            <a:r>
              <a:rPr lang="en-US" smtClean="0"/>
              <a:t>Third level</a:t>
            </a:r>
          </a:p>
          <a:p>
            <a:pPr lvl="4"/>
            <a:r>
              <a:rPr lang="en-US" smtClean="0"/>
              <a:t>Fourth level</a:t>
            </a:r>
          </a:p>
        </p:txBody>
      </p:sp>
      <p:sp>
        <p:nvSpPr>
          <p:cNvPr id="11" name="Slide Number Placeholder 4"/>
          <p:cNvSpPr>
            <a:spLocks noGrp="1"/>
          </p:cNvSpPr>
          <p:nvPr>
            <p:ph type="sldNum" sz="quarter" idx="4"/>
          </p:nvPr>
        </p:nvSpPr>
        <p:spPr bwMode="auto">
          <a:xfrm>
            <a:off x="457200" y="6681788"/>
            <a:ext cx="320675" cy="182562"/>
          </a:xfrm>
          <a:prstGeom prst="rect">
            <a:avLst/>
          </a:prstGeom>
          <a:noFill/>
          <a:ln w="9525">
            <a:noFill/>
            <a:miter lim="800000"/>
            <a:headEnd/>
            <a:tailEnd/>
          </a:ln>
        </p:spPr>
        <p:txBody>
          <a:bodyPr vert="horz" wrap="none" lIns="0" tIns="0" rIns="0" bIns="0" numCol="1" anchor="ctr" anchorCtr="0" compatLnSpc="1">
            <a:prstTxWarp prst="textNoShape">
              <a:avLst/>
            </a:prstTxWarp>
          </a:bodyPr>
          <a:lstStyle>
            <a:lvl1pPr>
              <a:defRPr sz="900">
                <a:solidFill>
                  <a:schemeClr val="bg1"/>
                </a:solidFill>
                <a:latin typeface="Arial" charset="0"/>
                <a:cs typeface="Arial" charset="0"/>
              </a:defRPr>
            </a:lvl1pPr>
          </a:lstStyle>
          <a:p>
            <a:pPr>
              <a:defRPr/>
            </a:pPr>
            <a:fld id="{B990D79F-F673-479A-9FC2-5777A4E219FE}"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520062416"/>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Lst>
  <p:transition>
    <p:fade/>
  </p:transition>
  <p:timing>
    <p:tnLst>
      <p:par>
        <p:cTn id="1" dur="indefinite" restart="never" nodeType="tmRoot"/>
      </p:par>
    </p:tnLst>
  </p:timing>
  <p:hf hdr="0" dt="0"/>
  <p:txStyles>
    <p:titleStyle>
      <a:lvl1pPr algn="l" rtl="0" eaLnBrk="0" fontAlgn="base" hangingPunct="0">
        <a:spcBef>
          <a:spcPct val="0"/>
        </a:spcBef>
        <a:spcAft>
          <a:spcPct val="0"/>
        </a:spcAft>
        <a:defRPr sz="3000" b="1" kern="1200">
          <a:solidFill>
            <a:srgbClr val="EC0000"/>
          </a:solidFill>
          <a:latin typeface="Arial" pitchFamily="34" charset="0"/>
          <a:ea typeface="Arial Unicode MS" pitchFamily="34" charset="-128"/>
          <a:cs typeface="Arial" pitchFamily="34" charset="0"/>
        </a:defRPr>
      </a:lvl1pPr>
      <a:lvl2pPr algn="l" rtl="0" eaLnBrk="0" fontAlgn="base" hangingPunct="0">
        <a:spcBef>
          <a:spcPct val="0"/>
        </a:spcBef>
        <a:spcAft>
          <a:spcPct val="0"/>
        </a:spcAft>
        <a:defRPr sz="3000" b="1">
          <a:solidFill>
            <a:srgbClr val="EC0000"/>
          </a:solidFill>
          <a:latin typeface="Arial" pitchFamily="-108" charset="0"/>
          <a:ea typeface="Arial Unicode MS" pitchFamily="34" charset="-128"/>
          <a:cs typeface="Arial" charset="0"/>
        </a:defRPr>
      </a:lvl2pPr>
      <a:lvl3pPr algn="l" rtl="0" eaLnBrk="0" fontAlgn="base" hangingPunct="0">
        <a:spcBef>
          <a:spcPct val="0"/>
        </a:spcBef>
        <a:spcAft>
          <a:spcPct val="0"/>
        </a:spcAft>
        <a:defRPr sz="3000" b="1">
          <a:solidFill>
            <a:srgbClr val="EC0000"/>
          </a:solidFill>
          <a:latin typeface="Arial" pitchFamily="-108" charset="0"/>
          <a:ea typeface="Arial Unicode MS" pitchFamily="34" charset="-128"/>
          <a:cs typeface="Arial" charset="0"/>
        </a:defRPr>
      </a:lvl3pPr>
      <a:lvl4pPr algn="l" rtl="0" eaLnBrk="0" fontAlgn="base" hangingPunct="0">
        <a:spcBef>
          <a:spcPct val="0"/>
        </a:spcBef>
        <a:spcAft>
          <a:spcPct val="0"/>
        </a:spcAft>
        <a:defRPr sz="3000" b="1">
          <a:solidFill>
            <a:srgbClr val="EC0000"/>
          </a:solidFill>
          <a:latin typeface="Arial" pitchFamily="-108" charset="0"/>
          <a:ea typeface="Arial Unicode MS" pitchFamily="34" charset="-128"/>
          <a:cs typeface="Arial" charset="0"/>
        </a:defRPr>
      </a:lvl4pPr>
      <a:lvl5pPr algn="l" rtl="0" eaLnBrk="0" fontAlgn="base" hangingPunct="0">
        <a:spcBef>
          <a:spcPct val="0"/>
        </a:spcBef>
        <a:spcAft>
          <a:spcPct val="0"/>
        </a:spcAft>
        <a:defRPr sz="3000" b="1">
          <a:solidFill>
            <a:srgbClr val="EC0000"/>
          </a:solidFill>
          <a:latin typeface="Arial" pitchFamily="-108" charset="0"/>
          <a:ea typeface="Arial Unicode MS" pitchFamily="34" charset="-128"/>
          <a:cs typeface="Arial" charset="0"/>
        </a:defRPr>
      </a:lvl5pPr>
      <a:lvl6pPr marL="457200" algn="l" rtl="0" fontAlgn="base">
        <a:spcBef>
          <a:spcPct val="0"/>
        </a:spcBef>
        <a:spcAft>
          <a:spcPct val="0"/>
        </a:spcAft>
        <a:defRPr sz="3200">
          <a:solidFill>
            <a:srgbClr val="38383A"/>
          </a:solidFill>
          <a:latin typeface="Verdana" pitchFamily="-97" charset="0"/>
          <a:ea typeface="Verdana" pitchFamily="-97" charset="0"/>
          <a:cs typeface="Verdana" pitchFamily="-97" charset="0"/>
        </a:defRPr>
      </a:lvl6pPr>
      <a:lvl7pPr marL="914400" algn="l" rtl="0" fontAlgn="base">
        <a:spcBef>
          <a:spcPct val="0"/>
        </a:spcBef>
        <a:spcAft>
          <a:spcPct val="0"/>
        </a:spcAft>
        <a:defRPr sz="3200">
          <a:solidFill>
            <a:srgbClr val="38383A"/>
          </a:solidFill>
          <a:latin typeface="Verdana" pitchFamily="-97" charset="0"/>
          <a:ea typeface="Verdana" pitchFamily="-97" charset="0"/>
          <a:cs typeface="Verdana" pitchFamily="-97" charset="0"/>
        </a:defRPr>
      </a:lvl7pPr>
      <a:lvl8pPr marL="1371600" algn="l" rtl="0" fontAlgn="base">
        <a:spcBef>
          <a:spcPct val="0"/>
        </a:spcBef>
        <a:spcAft>
          <a:spcPct val="0"/>
        </a:spcAft>
        <a:defRPr sz="3200">
          <a:solidFill>
            <a:srgbClr val="38383A"/>
          </a:solidFill>
          <a:latin typeface="Verdana" pitchFamily="-97" charset="0"/>
          <a:ea typeface="Verdana" pitchFamily="-97" charset="0"/>
          <a:cs typeface="Verdana" pitchFamily="-97" charset="0"/>
        </a:defRPr>
      </a:lvl8pPr>
      <a:lvl9pPr marL="1828800" algn="l" rtl="0" fontAlgn="base">
        <a:spcBef>
          <a:spcPct val="0"/>
        </a:spcBef>
        <a:spcAft>
          <a:spcPct val="0"/>
        </a:spcAft>
        <a:defRPr sz="3200">
          <a:solidFill>
            <a:srgbClr val="38383A"/>
          </a:solidFill>
          <a:latin typeface="Verdana" pitchFamily="-97" charset="0"/>
          <a:ea typeface="Verdana" pitchFamily="-97" charset="0"/>
          <a:cs typeface="Verdana" pitchFamily="-97" charset="0"/>
        </a:defRPr>
      </a:lvl9pPr>
    </p:titleStyle>
    <p:bodyStyle>
      <a:lvl1pPr marL="342900" indent="-342900" algn="l" rtl="0" eaLnBrk="0" fontAlgn="base" hangingPunct="0">
        <a:lnSpc>
          <a:spcPts val="2400"/>
        </a:lnSpc>
        <a:spcBef>
          <a:spcPct val="0"/>
        </a:spcBef>
        <a:spcAft>
          <a:spcPct val="0"/>
        </a:spcAft>
        <a:buFont typeface="Arial" pitchFamily="34" charset="0"/>
        <a:defRPr kern="1200">
          <a:solidFill>
            <a:srgbClr val="6D6F71"/>
          </a:solidFill>
          <a:latin typeface="Arial" pitchFamily="34" charset="0"/>
          <a:ea typeface="Arial Unicode MS" pitchFamily="34" charset="-128"/>
          <a:cs typeface="Arial" pitchFamily="34" charset="0"/>
        </a:defRPr>
      </a:lvl1pPr>
      <a:lvl2pPr marL="228600" indent="-228600" algn="l" rtl="0" eaLnBrk="0" fontAlgn="base" hangingPunct="0">
        <a:lnSpc>
          <a:spcPts val="2400"/>
        </a:lnSpc>
        <a:spcBef>
          <a:spcPct val="0"/>
        </a:spcBef>
        <a:spcAft>
          <a:spcPct val="0"/>
        </a:spcAft>
        <a:buFont typeface="Arial" pitchFamily="34" charset="0"/>
        <a:buChar char="•"/>
        <a:defRPr kern="1200">
          <a:solidFill>
            <a:srgbClr val="6D6F71"/>
          </a:solidFill>
          <a:latin typeface="Arial" pitchFamily="34" charset="0"/>
          <a:ea typeface="Arial Unicode MS" pitchFamily="34" charset="-128"/>
          <a:cs typeface="Arial" pitchFamily="34" charset="0"/>
        </a:defRPr>
      </a:lvl2pPr>
      <a:lvl3pPr marL="457200" indent="-228600" algn="l" rtl="0" eaLnBrk="0" fontAlgn="base" hangingPunct="0">
        <a:lnSpc>
          <a:spcPts val="2400"/>
        </a:lnSpc>
        <a:spcBef>
          <a:spcPct val="0"/>
        </a:spcBef>
        <a:spcAft>
          <a:spcPct val="0"/>
        </a:spcAft>
        <a:buFont typeface="Arial" pitchFamily="34" charset="0"/>
        <a:buChar char="–"/>
        <a:defRPr kern="1200">
          <a:solidFill>
            <a:srgbClr val="6D6F71"/>
          </a:solidFill>
          <a:latin typeface="Arial" pitchFamily="34" charset="0"/>
          <a:ea typeface="Arial Unicode MS" pitchFamily="34" charset="-128"/>
          <a:cs typeface="Arial" pitchFamily="34" charset="0"/>
        </a:defRPr>
      </a:lvl3pPr>
      <a:lvl4pPr marL="685800" indent="-228600" algn="l" rtl="0" eaLnBrk="0" fontAlgn="base" hangingPunct="0">
        <a:lnSpc>
          <a:spcPts val="2400"/>
        </a:lnSpc>
        <a:spcBef>
          <a:spcPct val="0"/>
        </a:spcBef>
        <a:spcAft>
          <a:spcPct val="0"/>
        </a:spcAft>
        <a:buFont typeface="Arial" pitchFamily="34" charset="0"/>
        <a:buChar char="•"/>
        <a:defRPr kern="1200">
          <a:solidFill>
            <a:srgbClr val="6D6F71"/>
          </a:solidFill>
          <a:latin typeface="Arial" pitchFamily="34" charset="0"/>
          <a:ea typeface="Arial Unicode MS" pitchFamily="34" charset="-128"/>
          <a:cs typeface="Arial" pitchFamily="34" charset="0"/>
        </a:defRPr>
      </a:lvl4pPr>
      <a:lvl5pPr marL="914400" indent="-228600" algn="l" rtl="0" eaLnBrk="0" fontAlgn="base" hangingPunct="0">
        <a:lnSpc>
          <a:spcPts val="2400"/>
        </a:lnSpc>
        <a:spcBef>
          <a:spcPct val="0"/>
        </a:spcBef>
        <a:spcAft>
          <a:spcPct val="0"/>
        </a:spcAft>
        <a:buFont typeface="Arial" pitchFamily="34" charset="0"/>
        <a:buChar char="–"/>
        <a:defRPr kern="1200">
          <a:solidFill>
            <a:srgbClr val="6D6F71"/>
          </a:solidFill>
          <a:latin typeface="Arial" pitchFamily="34" charset="0"/>
          <a:ea typeface="Arial Unicode MS"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pPr>
              <a:defRPr/>
            </a:pPr>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pPr>
              <a:defRPr/>
            </a:pPr>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pPr>
              <a:defRPr/>
            </a:pPr>
            <a:fld id="{164F9A44-FB3E-4F50-A9B0-8BCC8582E130}" type="slidenum">
              <a:rPr lang="ru-RU" smtClean="0"/>
              <a:pPr>
                <a:defRPr/>
              </a:pPr>
              <a:t>‹#›</a:t>
            </a:fld>
            <a:endParaRPr lang="ru-RU"/>
          </a:p>
        </p:txBody>
      </p:sp>
    </p:spTree>
  </p:cSld>
  <p:clrMap bg1="dk1" tx1="lt1" bg2="dk2"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0"/>
            <a:ext cx="7769225" cy="1462088"/>
          </a:xfrm>
          <a:prstGeom prst="rect">
            <a:avLst/>
          </a:prstGeom>
          <a:noFill/>
          <a:ln w="9525">
            <a:noFill/>
            <a:miter lim="800000"/>
            <a:headEnd/>
            <a:tailEnd/>
          </a:ln>
        </p:spPr>
        <p:txBody>
          <a:bodyPr vert="horz" wrap="square" lIns="0" tIns="457200" rIns="0" bIns="182880" numCol="1" anchor="t"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943100"/>
            <a:ext cx="7769225" cy="3784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2"/>
            <a:r>
              <a:rPr lang="en-US" smtClean="0"/>
              <a:t>Second level</a:t>
            </a:r>
          </a:p>
          <a:p>
            <a:pPr lvl="3"/>
            <a:r>
              <a:rPr lang="en-US" smtClean="0"/>
              <a:t>Third level</a:t>
            </a:r>
          </a:p>
          <a:p>
            <a:pPr lvl="4"/>
            <a:r>
              <a:rPr lang="en-US" smtClean="0"/>
              <a:t>Fourth level</a:t>
            </a:r>
          </a:p>
        </p:txBody>
      </p:sp>
      <p:sp>
        <p:nvSpPr>
          <p:cNvPr id="11" name="Slide Number Placeholder 4"/>
          <p:cNvSpPr>
            <a:spLocks noGrp="1"/>
          </p:cNvSpPr>
          <p:nvPr>
            <p:ph type="sldNum" sz="quarter" idx="4"/>
          </p:nvPr>
        </p:nvSpPr>
        <p:spPr bwMode="auto">
          <a:xfrm>
            <a:off x="457200" y="6681788"/>
            <a:ext cx="320675" cy="182562"/>
          </a:xfrm>
          <a:prstGeom prst="rect">
            <a:avLst/>
          </a:prstGeom>
          <a:noFill/>
          <a:ln w="9525">
            <a:noFill/>
            <a:miter lim="800000"/>
            <a:headEnd/>
            <a:tailEnd/>
          </a:ln>
        </p:spPr>
        <p:txBody>
          <a:bodyPr vert="horz" wrap="none" lIns="0" tIns="0" rIns="0" bIns="0" numCol="1" anchor="ctr" anchorCtr="0" compatLnSpc="1">
            <a:prstTxWarp prst="textNoShape">
              <a:avLst/>
            </a:prstTxWarp>
          </a:bodyPr>
          <a:lstStyle>
            <a:lvl1pPr>
              <a:defRPr sz="900">
                <a:solidFill>
                  <a:schemeClr val="bg1"/>
                </a:solidFill>
                <a:latin typeface="Arial" charset="0"/>
                <a:cs typeface="Arial" charset="0"/>
              </a:defRPr>
            </a:lvl1pPr>
          </a:lstStyle>
          <a:p>
            <a:pPr>
              <a:defRPr/>
            </a:pPr>
            <a:fld id="{B990D79F-F673-479A-9FC2-5777A4E219FE}"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850012487"/>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Lst>
  <p:transition>
    <p:fade/>
  </p:transition>
  <p:timing>
    <p:tnLst>
      <p:par>
        <p:cTn id="1" dur="indefinite" restart="never" nodeType="tmRoot"/>
      </p:par>
    </p:tnLst>
  </p:timing>
  <p:hf hdr="0" dt="0"/>
  <p:txStyles>
    <p:titleStyle>
      <a:lvl1pPr algn="l" rtl="0" eaLnBrk="0" fontAlgn="base" hangingPunct="0">
        <a:spcBef>
          <a:spcPct val="0"/>
        </a:spcBef>
        <a:spcAft>
          <a:spcPct val="0"/>
        </a:spcAft>
        <a:defRPr sz="3000" b="1" kern="1200">
          <a:solidFill>
            <a:srgbClr val="EC0000"/>
          </a:solidFill>
          <a:latin typeface="Arial" pitchFamily="34" charset="0"/>
          <a:ea typeface="Arial Unicode MS" pitchFamily="34" charset="-128"/>
          <a:cs typeface="Arial" pitchFamily="34" charset="0"/>
        </a:defRPr>
      </a:lvl1pPr>
      <a:lvl2pPr algn="l" rtl="0" eaLnBrk="0" fontAlgn="base" hangingPunct="0">
        <a:spcBef>
          <a:spcPct val="0"/>
        </a:spcBef>
        <a:spcAft>
          <a:spcPct val="0"/>
        </a:spcAft>
        <a:defRPr sz="3000" b="1">
          <a:solidFill>
            <a:srgbClr val="EC0000"/>
          </a:solidFill>
          <a:latin typeface="Arial" pitchFamily="-108" charset="0"/>
          <a:ea typeface="Arial Unicode MS" pitchFamily="34" charset="-128"/>
          <a:cs typeface="Arial" charset="0"/>
        </a:defRPr>
      </a:lvl2pPr>
      <a:lvl3pPr algn="l" rtl="0" eaLnBrk="0" fontAlgn="base" hangingPunct="0">
        <a:spcBef>
          <a:spcPct val="0"/>
        </a:spcBef>
        <a:spcAft>
          <a:spcPct val="0"/>
        </a:spcAft>
        <a:defRPr sz="3000" b="1">
          <a:solidFill>
            <a:srgbClr val="EC0000"/>
          </a:solidFill>
          <a:latin typeface="Arial" pitchFamily="-108" charset="0"/>
          <a:ea typeface="Arial Unicode MS" pitchFamily="34" charset="-128"/>
          <a:cs typeface="Arial" charset="0"/>
        </a:defRPr>
      </a:lvl3pPr>
      <a:lvl4pPr algn="l" rtl="0" eaLnBrk="0" fontAlgn="base" hangingPunct="0">
        <a:spcBef>
          <a:spcPct val="0"/>
        </a:spcBef>
        <a:spcAft>
          <a:spcPct val="0"/>
        </a:spcAft>
        <a:defRPr sz="3000" b="1">
          <a:solidFill>
            <a:srgbClr val="EC0000"/>
          </a:solidFill>
          <a:latin typeface="Arial" pitchFamily="-108" charset="0"/>
          <a:ea typeface="Arial Unicode MS" pitchFamily="34" charset="-128"/>
          <a:cs typeface="Arial" charset="0"/>
        </a:defRPr>
      </a:lvl4pPr>
      <a:lvl5pPr algn="l" rtl="0" eaLnBrk="0" fontAlgn="base" hangingPunct="0">
        <a:spcBef>
          <a:spcPct val="0"/>
        </a:spcBef>
        <a:spcAft>
          <a:spcPct val="0"/>
        </a:spcAft>
        <a:defRPr sz="3000" b="1">
          <a:solidFill>
            <a:srgbClr val="EC0000"/>
          </a:solidFill>
          <a:latin typeface="Arial" pitchFamily="-108" charset="0"/>
          <a:ea typeface="Arial Unicode MS" pitchFamily="34" charset="-128"/>
          <a:cs typeface="Arial" charset="0"/>
        </a:defRPr>
      </a:lvl5pPr>
      <a:lvl6pPr marL="457200" algn="l" rtl="0" fontAlgn="base">
        <a:spcBef>
          <a:spcPct val="0"/>
        </a:spcBef>
        <a:spcAft>
          <a:spcPct val="0"/>
        </a:spcAft>
        <a:defRPr sz="3200">
          <a:solidFill>
            <a:srgbClr val="38383A"/>
          </a:solidFill>
          <a:latin typeface="Verdana" pitchFamily="-97" charset="0"/>
          <a:ea typeface="Verdana" pitchFamily="-97" charset="0"/>
          <a:cs typeface="Verdana" pitchFamily="-97" charset="0"/>
        </a:defRPr>
      </a:lvl6pPr>
      <a:lvl7pPr marL="914400" algn="l" rtl="0" fontAlgn="base">
        <a:spcBef>
          <a:spcPct val="0"/>
        </a:spcBef>
        <a:spcAft>
          <a:spcPct val="0"/>
        </a:spcAft>
        <a:defRPr sz="3200">
          <a:solidFill>
            <a:srgbClr val="38383A"/>
          </a:solidFill>
          <a:latin typeface="Verdana" pitchFamily="-97" charset="0"/>
          <a:ea typeface="Verdana" pitchFamily="-97" charset="0"/>
          <a:cs typeface="Verdana" pitchFamily="-97" charset="0"/>
        </a:defRPr>
      </a:lvl7pPr>
      <a:lvl8pPr marL="1371600" algn="l" rtl="0" fontAlgn="base">
        <a:spcBef>
          <a:spcPct val="0"/>
        </a:spcBef>
        <a:spcAft>
          <a:spcPct val="0"/>
        </a:spcAft>
        <a:defRPr sz="3200">
          <a:solidFill>
            <a:srgbClr val="38383A"/>
          </a:solidFill>
          <a:latin typeface="Verdana" pitchFamily="-97" charset="0"/>
          <a:ea typeface="Verdana" pitchFamily="-97" charset="0"/>
          <a:cs typeface="Verdana" pitchFamily="-97" charset="0"/>
        </a:defRPr>
      </a:lvl8pPr>
      <a:lvl9pPr marL="1828800" algn="l" rtl="0" fontAlgn="base">
        <a:spcBef>
          <a:spcPct val="0"/>
        </a:spcBef>
        <a:spcAft>
          <a:spcPct val="0"/>
        </a:spcAft>
        <a:defRPr sz="3200">
          <a:solidFill>
            <a:srgbClr val="38383A"/>
          </a:solidFill>
          <a:latin typeface="Verdana" pitchFamily="-97" charset="0"/>
          <a:ea typeface="Verdana" pitchFamily="-97" charset="0"/>
          <a:cs typeface="Verdana" pitchFamily="-97" charset="0"/>
        </a:defRPr>
      </a:lvl9pPr>
    </p:titleStyle>
    <p:bodyStyle>
      <a:lvl1pPr marL="342900" indent="-342900" algn="l" rtl="0" eaLnBrk="0" fontAlgn="base" hangingPunct="0">
        <a:lnSpc>
          <a:spcPts val="2400"/>
        </a:lnSpc>
        <a:spcBef>
          <a:spcPct val="0"/>
        </a:spcBef>
        <a:spcAft>
          <a:spcPct val="0"/>
        </a:spcAft>
        <a:buFont typeface="Arial" pitchFamily="34" charset="0"/>
        <a:defRPr kern="1200">
          <a:solidFill>
            <a:srgbClr val="6D6F71"/>
          </a:solidFill>
          <a:latin typeface="Arial" pitchFamily="34" charset="0"/>
          <a:ea typeface="Arial Unicode MS" pitchFamily="34" charset="-128"/>
          <a:cs typeface="Arial" pitchFamily="34" charset="0"/>
        </a:defRPr>
      </a:lvl1pPr>
      <a:lvl2pPr marL="228600" indent="-228600" algn="l" rtl="0" eaLnBrk="0" fontAlgn="base" hangingPunct="0">
        <a:lnSpc>
          <a:spcPts val="2400"/>
        </a:lnSpc>
        <a:spcBef>
          <a:spcPct val="0"/>
        </a:spcBef>
        <a:spcAft>
          <a:spcPct val="0"/>
        </a:spcAft>
        <a:buFont typeface="Arial" pitchFamily="34" charset="0"/>
        <a:buChar char="•"/>
        <a:defRPr kern="1200">
          <a:solidFill>
            <a:srgbClr val="6D6F71"/>
          </a:solidFill>
          <a:latin typeface="Arial" pitchFamily="34" charset="0"/>
          <a:ea typeface="Arial Unicode MS" pitchFamily="34" charset="-128"/>
          <a:cs typeface="Arial" pitchFamily="34" charset="0"/>
        </a:defRPr>
      </a:lvl2pPr>
      <a:lvl3pPr marL="457200" indent="-228600" algn="l" rtl="0" eaLnBrk="0" fontAlgn="base" hangingPunct="0">
        <a:lnSpc>
          <a:spcPts val="2400"/>
        </a:lnSpc>
        <a:spcBef>
          <a:spcPct val="0"/>
        </a:spcBef>
        <a:spcAft>
          <a:spcPct val="0"/>
        </a:spcAft>
        <a:buFont typeface="Arial" pitchFamily="34" charset="0"/>
        <a:buChar char="–"/>
        <a:defRPr kern="1200">
          <a:solidFill>
            <a:srgbClr val="6D6F71"/>
          </a:solidFill>
          <a:latin typeface="Arial" pitchFamily="34" charset="0"/>
          <a:ea typeface="Arial Unicode MS" pitchFamily="34" charset="-128"/>
          <a:cs typeface="Arial" pitchFamily="34" charset="0"/>
        </a:defRPr>
      </a:lvl3pPr>
      <a:lvl4pPr marL="685800" indent="-228600" algn="l" rtl="0" eaLnBrk="0" fontAlgn="base" hangingPunct="0">
        <a:lnSpc>
          <a:spcPts val="2400"/>
        </a:lnSpc>
        <a:spcBef>
          <a:spcPct val="0"/>
        </a:spcBef>
        <a:spcAft>
          <a:spcPct val="0"/>
        </a:spcAft>
        <a:buFont typeface="Arial" pitchFamily="34" charset="0"/>
        <a:buChar char="•"/>
        <a:defRPr kern="1200">
          <a:solidFill>
            <a:srgbClr val="6D6F71"/>
          </a:solidFill>
          <a:latin typeface="Arial" pitchFamily="34" charset="0"/>
          <a:ea typeface="Arial Unicode MS" pitchFamily="34" charset="-128"/>
          <a:cs typeface="Arial" pitchFamily="34" charset="0"/>
        </a:defRPr>
      </a:lvl4pPr>
      <a:lvl5pPr marL="914400" indent="-228600" algn="l" rtl="0" eaLnBrk="0" fontAlgn="base" hangingPunct="0">
        <a:lnSpc>
          <a:spcPts val="2400"/>
        </a:lnSpc>
        <a:spcBef>
          <a:spcPct val="0"/>
        </a:spcBef>
        <a:spcAft>
          <a:spcPct val="0"/>
        </a:spcAft>
        <a:buFont typeface="Arial" pitchFamily="34" charset="0"/>
        <a:buChar char="–"/>
        <a:defRPr kern="1200">
          <a:solidFill>
            <a:srgbClr val="6D6F71"/>
          </a:solidFill>
          <a:latin typeface="Arial" pitchFamily="34" charset="0"/>
          <a:ea typeface="Arial Unicode MS"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wmf"/><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xml"/><Relationship Id="rId1" Type="http://schemas.openxmlformats.org/officeDocument/2006/relationships/slideLayout" Target="../slideLayouts/slideLayout36.xml"/><Relationship Id="rId5" Type="http://schemas.openxmlformats.org/officeDocument/2006/relationships/image" Target="../media/image50.jpeg"/><Relationship Id="rId4" Type="http://schemas.openxmlformats.org/officeDocument/2006/relationships/image" Target="../media/image49.jpeg"/></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4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83.xml"/></Relationships>
</file>

<file path=ppt/slides/_rels/slide44.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notesSlide" Target="../notesSlides/notesSlide4.xml"/><Relationship Id="rId7" Type="http://schemas.openxmlformats.org/officeDocument/2006/relationships/image" Target="../media/image55.png"/><Relationship Id="rId2" Type="http://schemas.openxmlformats.org/officeDocument/2006/relationships/slideLayout" Target="../slideLayouts/slideLayout76.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4.png"/><Relationship Id="rId4" Type="http://schemas.openxmlformats.org/officeDocument/2006/relationships/oleObject" Target="../embeddings/oleObject2.bin"/></Relationships>
</file>

<file path=ppt/slides/_rels/slide45.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6.xml"/></Relationships>
</file>

<file path=ppt/slides/_rels/slide46.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61.tiff"/><Relationship Id="rId2" Type="http://schemas.openxmlformats.org/officeDocument/2006/relationships/image" Target="../media/image60.jpeg"/><Relationship Id="rId1" Type="http://schemas.openxmlformats.org/officeDocument/2006/relationships/slideLayout" Target="../slideLayouts/slideLayout45.xml"/></Relationships>
</file>

<file path=ppt/slides/_rels/slide4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slideLayout" Target="../slideLayouts/slideLayout71.xml"/><Relationship Id="rId1" Type="http://schemas.openxmlformats.org/officeDocument/2006/relationships/video" Target="file:///C:\Documents%20and%20Settings\vparshak\My%20Documents\Product_Materials\Energy\Harmonic\Presentations\General\mechmotion.mpeg" TargetMode="External"/><Relationship Id="rId5" Type="http://schemas.openxmlformats.org/officeDocument/2006/relationships/image" Target="../media/image64.png"/><Relationship Id="rId4" Type="http://schemas.openxmlformats.org/officeDocument/2006/relationships/image" Target="../media/image6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24.xml"/></Relationships>
</file>

<file path=ppt/slides/_rels/slide5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slideLayout" Target="../slideLayouts/slideLayout40.xml"/><Relationship Id="rId1" Type="http://schemas.openxmlformats.org/officeDocument/2006/relationships/video" Target="file:///C:\Parshak\Products\EDUCATION\Doctors\EES\BackCutting.mpg" TargetMode="External"/><Relationship Id="rId5" Type="http://schemas.openxmlformats.org/officeDocument/2006/relationships/image" Target="../media/image68.png"/><Relationship Id="rId4" Type="http://schemas.openxmlformats.org/officeDocument/2006/relationships/image" Target="../media/image67.jpe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41.xml"/><Relationship Id="rId2" Type="http://schemas.openxmlformats.org/officeDocument/2006/relationships/video" Target="file:///C:\Documents%20and%20Settings\nkhvatov\Desktop\EES\KINGSTON%20(F)\KINGSTON%20(F)\Harmonic\Cutting_video.mpeg" TargetMode="External"/><Relationship Id="rId1" Type="http://schemas.openxmlformats.org/officeDocument/2006/relationships/video" Target="file:///C:\Documents%20and%20Settings\nkhvatov\Desktop\EES\KINGSTON%20(F)\KINGSTON%20(F)\Harmonic\Coaptive_video.mpeg" TargetMode="External"/><Relationship Id="rId5" Type="http://schemas.openxmlformats.org/officeDocument/2006/relationships/image" Target="../media/image70.jpeg"/><Relationship Id="rId4" Type="http://schemas.openxmlformats.org/officeDocument/2006/relationships/image" Target="../media/image69.png"/></Relationships>
</file>

<file path=ppt/slides/_rels/slide53.xml.rels><?xml version="1.0" encoding="UTF-8" standalone="yes"?>
<Relationships xmlns="http://schemas.openxmlformats.org/package/2006/relationships"><Relationship Id="rId3" Type="http://schemas.openxmlformats.org/officeDocument/2006/relationships/hyperlink" Target="http://upload.wikimedia.org/wikipedia/en/c/ca/HarveyCushing.JPG" TargetMode="External"/><Relationship Id="rId2" Type="http://schemas.openxmlformats.org/officeDocument/2006/relationships/slideLayout" Target="../slideLayouts/slideLayout141.xml"/><Relationship Id="rId1" Type="http://schemas.openxmlformats.org/officeDocument/2006/relationships/video" Target="file:///C:\Documents%20and%20Settings\nkhvatov\Desktop\EES\KINGSTON%20(F)\KINGSTON%20(F)\Harmonic\Cavitation.mpeg" TargetMode="External"/><Relationship Id="rId5" Type="http://schemas.openxmlformats.org/officeDocument/2006/relationships/image" Target="../media/image72.png"/><Relationship Id="rId4" Type="http://schemas.openxmlformats.org/officeDocument/2006/relationships/image" Target="../media/image71.jpeg"/></Relationships>
</file>

<file path=ppt/slides/_rels/slide54.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67.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png"/></Relationships>
</file>

<file path=ppt/slides/_rels/slide5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image" Target="../media/image8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image" Target="../media/image84.jp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85.jpg"/><Relationship Id="rId1" Type="http://schemas.openxmlformats.org/officeDocument/2006/relationships/slideLayout" Target="../slideLayouts/slideLayout9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87.jp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88.jp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3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p:txBody>
          <a:bodyPr/>
          <a:lstStyle/>
          <a:p>
            <a:pPr eaLnBrk="1" hangingPunct="1"/>
            <a:endParaRPr lang="ru-RU" sz="4000" smtClean="0"/>
          </a:p>
          <a:p>
            <a:pPr eaLnBrk="1" hangingPunct="1"/>
            <a:endParaRPr lang="ru-RU" sz="4000" smtClean="0"/>
          </a:p>
        </p:txBody>
      </p:sp>
      <p:pic>
        <p:nvPicPr>
          <p:cNvPr id="174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1608138"/>
            <a:ext cx="3959225" cy="524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2" name="Rectangle 5"/>
          <p:cNvSpPr>
            <a:spLocks noChangeArrowheads="1"/>
          </p:cNvSpPr>
          <p:nvPr/>
        </p:nvSpPr>
        <p:spPr bwMode="auto">
          <a:xfrm>
            <a:off x="900113" y="260350"/>
            <a:ext cx="7067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buClr>
                <a:schemeClr val="folHlink"/>
              </a:buClr>
              <a:buSzPct val="90000"/>
              <a:buFont typeface="Wingdings" pitchFamily="2" charset="2"/>
              <a:buNone/>
            </a:pPr>
            <a:r>
              <a:rPr lang="ru-RU" sz="3600"/>
              <a:t>Эндоскопическая хирургия</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995936" y="1556792"/>
            <a:ext cx="4824536" cy="2880320"/>
          </a:xfrm>
        </p:spPr>
        <p:txBody>
          <a:bodyPr/>
          <a:lstStyle/>
          <a:p>
            <a:r>
              <a:rPr lang="ru-RU" sz="2400" dirty="0" smtClean="0">
                <a:solidFill>
                  <a:schemeClr val="accent6">
                    <a:lumMod val="50000"/>
                  </a:schemeClr>
                </a:solidFill>
              </a:rPr>
              <a:t>«Я думаю, что это была первая и последняя </a:t>
            </a:r>
            <a:r>
              <a:rPr lang="ru-RU" sz="2400" dirty="0" err="1" smtClean="0">
                <a:solidFill>
                  <a:schemeClr val="accent6">
                    <a:lumMod val="50000"/>
                  </a:schemeClr>
                </a:solidFill>
              </a:rPr>
              <a:t>лапароскопическая</a:t>
            </a:r>
            <a:r>
              <a:rPr lang="ru-RU" sz="2400" dirty="0" smtClean="0">
                <a:solidFill>
                  <a:schemeClr val="accent6">
                    <a:lumMod val="50000"/>
                  </a:schemeClr>
                </a:solidFill>
              </a:rPr>
              <a:t> </a:t>
            </a:r>
            <a:r>
              <a:rPr lang="ru-RU" sz="2400" dirty="0" err="1" smtClean="0">
                <a:solidFill>
                  <a:schemeClr val="accent6">
                    <a:lumMod val="50000"/>
                  </a:schemeClr>
                </a:solidFill>
              </a:rPr>
              <a:t>холецистэктомия</a:t>
            </a:r>
            <a:r>
              <a:rPr lang="ru-RU" sz="2400" dirty="0" smtClean="0">
                <a:solidFill>
                  <a:schemeClr val="accent6">
                    <a:lumMod val="50000"/>
                  </a:schemeClr>
                </a:solidFill>
              </a:rPr>
              <a:t> в мировой хирургии ….»</a:t>
            </a:r>
            <a:br>
              <a:rPr lang="ru-RU" sz="2400" dirty="0" smtClean="0">
                <a:solidFill>
                  <a:schemeClr val="accent6">
                    <a:lumMod val="50000"/>
                  </a:schemeClr>
                </a:solidFill>
              </a:rPr>
            </a:br>
            <a:r>
              <a:rPr lang="ru-RU" sz="2200" dirty="0">
                <a:solidFill>
                  <a:schemeClr val="accent6">
                    <a:lumMod val="50000"/>
                  </a:schemeClr>
                </a:solidFill>
              </a:rPr>
              <a:t/>
            </a:r>
            <a:br>
              <a:rPr lang="ru-RU" sz="2200" dirty="0">
                <a:solidFill>
                  <a:schemeClr val="accent6">
                    <a:lumMod val="50000"/>
                  </a:schemeClr>
                </a:solidFill>
              </a:rPr>
            </a:br>
            <a:r>
              <a:rPr lang="ru-RU" dirty="0" smtClean="0">
                <a:solidFill>
                  <a:srgbClr val="006600"/>
                </a:solidFill>
              </a:rPr>
              <a:t>(впечатление сразу после впервые выполненной им </a:t>
            </a:r>
            <a:r>
              <a:rPr lang="ru-RU" dirty="0" err="1" smtClean="0">
                <a:solidFill>
                  <a:srgbClr val="006600"/>
                </a:solidFill>
              </a:rPr>
              <a:t>лапароскопической</a:t>
            </a:r>
            <a:r>
              <a:rPr lang="ru-RU" dirty="0" smtClean="0">
                <a:solidFill>
                  <a:srgbClr val="006600"/>
                </a:solidFill>
              </a:rPr>
              <a:t> </a:t>
            </a:r>
            <a:r>
              <a:rPr lang="ru-RU" dirty="0" err="1" smtClean="0">
                <a:solidFill>
                  <a:srgbClr val="006600"/>
                </a:solidFill>
              </a:rPr>
              <a:t>холецистэктомии</a:t>
            </a:r>
            <a:r>
              <a:rPr lang="ru-RU" dirty="0" smtClean="0">
                <a:solidFill>
                  <a:srgbClr val="006600"/>
                </a:solidFill>
              </a:rPr>
              <a:t>)</a:t>
            </a:r>
            <a:endParaRPr lang="ru-RU" dirty="0">
              <a:solidFill>
                <a:schemeClr val="accent6">
                  <a:lumMod val="50000"/>
                </a:schemeClr>
              </a:solidFill>
            </a:endParaRPr>
          </a:p>
        </p:txBody>
      </p:sp>
      <p:pic>
        <p:nvPicPr>
          <p:cNvPr id="7" name="Объект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3" y="836712"/>
            <a:ext cx="2849921" cy="2160240"/>
          </a:xfrm>
        </p:spPr>
      </p:pic>
      <p:sp>
        <p:nvSpPr>
          <p:cNvPr id="6" name="Текст 5"/>
          <p:cNvSpPr>
            <a:spLocks noGrp="1"/>
          </p:cNvSpPr>
          <p:nvPr>
            <p:ph type="body" sz="half" idx="2"/>
          </p:nvPr>
        </p:nvSpPr>
        <p:spPr>
          <a:xfrm>
            <a:off x="395537" y="3068960"/>
            <a:ext cx="2952327" cy="2913187"/>
          </a:xfrm>
        </p:spPr>
        <p:txBody>
          <a:bodyPr/>
          <a:lstStyle/>
          <a:p>
            <a:r>
              <a:rPr lang="ru-RU" sz="1800" dirty="0" smtClean="0">
                <a:solidFill>
                  <a:schemeClr val="accent6">
                    <a:lumMod val="50000"/>
                  </a:schemeClr>
                </a:solidFill>
              </a:rPr>
              <a:t>Филипп Муре,</a:t>
            </a:r>
          </a:p>
          <a:p>
            <a:r>
              <a:rPr lang="ru-RU" sz="1800" dirty="0" smtClean="0">
                <a:solidFill>
                  <a:schemeClr val="accent6">
                    <a:lumMod val="50000"/>
                  </a:schemeClr>
                </a:solidFill>
              </a:rPr>
              <a:t>Французский хирург,</a:t>
            </a:r>
          </a:p>
          <a:p>
            <a:r>
              <a:rPr lang="ru-RU" sz="1800" dirty="0" smtClean="0">
                <a:solidFill>
                  <a:schemeClr val="accent6">
                    <a:lumMod val="50000"/>
                  </a:schemeClr>
                </a:solidFill>
              </a:rPr>
              <a:t>впервые в мире в Лионе</a:t>
            </a:r>
          </a:p>
          <a:p>
            <a:r>
              <a:rPr lang="ru-RU" sz="1800" dirty="0" smtClean="0">
                <a:solidFill>
                  <a:schemeClr val="accent6">
                    <a:lumMod val="50000"/>
                  </a:schemeClr>
                </a:solidFill>
              </a:rPr>
              <a:t>(Франция) в 1987 году </a:t>
            </a:r>
          </a:p>
          <a:p>
            <a:r>
              <a:rPr lang="ru-RU" sz="1800" dirty="0" smtClean="0">
                <a:solidFill>
                  <a:schemeClr val="accent6">
                    <a:lumMod val="50000"/>
                  </a:schemeClr>
                </a:solidFill>
              </a:rPr>
              <a:t>выполнивший</a:t>
            </a:r>
          </a:p>
          <a:p>
            <a:r>
              <a:rPr lang="ru-RU" sz="1800" dirty="0" err="1" smtClean="0">
                <a:solidFill>
                  <a:schemeClr val="accent6">
                    <a:lumMod val="50000"/>
                  </a:schemeClr>
                </a:solidFill>
              </a:rPr>
              <a:t>лапароскопическую</a:t>
            </a:r>
            <a:endParaRPr lang="ru-RU" sz="1800" dirty="0" smtClean="0">
              <a:solidFill>
                <a:schemeClr val="accent6">
                  <a:lumMod val="50000"/>
                </a:schemeClr>
              </a:solidFill>
            </a:endParaRPr>
          </a:p>
          <a:p>
            <a:r>
              <a:rPr lang="ru-RU" sz="1800" dirty="0" err="1" smtClean="0">
                <a:solidFill>
                  <a:schemeClr val="accent6">
                    <a:lumMod val="50000"/>
                  </a:schemeClr>
                </a:solidFill>
              </a:rPr>
              <a:t>холецистэктомию</a:t>
            </a:r>
            <a:endParaRPr lang="ru-RU" sz="1800" dirty="0" smtClean="0">
              <a:solidFill>
                <a:schemeClr val="accent6">
                  <a:lumMod val="50000"/>
                </a:schemeClr>
              </a:solidFill>
            </a:endParaRPr>
          </a:p>
          <a:p>
            <a:endParaRPr lang="ru-RU" dirty="0">
              <a:solidFill>
                <a:srgbClr val="FF0000"/>
              </a:solidFill>
            </a:endParaRPr>
          </a:p>
        </p:txBody>
      </p:sp>
    </p:spTree>
    <p:extLst>
      <p:ext uri="{BB962C8B-B14F-4D97-AF65-F5344CB8AC3E}">
        <p14:creationId xmlns:p14="http://schemas.microsoft.com/office/powerpoint/2010/main" val="38062028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ru-RU" smtClean="0"/>
              <a:t>Этапы развития</a:t>
            </a:r>
          </a:p>
        </p:txBody>
      </p:sp>
      <p:sp>
        <p:nvSpPr>
          <p:cNvPr id="23555" name="Rectangle 3"/>
          <p:cNvSpPr>
            <a:spLocks noGrp="1" noChangeArrowheads="1"/>
          </p:cNvSpPr>
          <p:nvPr>
            <p:ph type="body" idx="1"/>
          </p:nvPr>
        </p:nvSpPr>
        <p:spPr>
          <a:xfrm>
            <a:off x="611188" y="1600200"/>
            <a:ext cx="8424862" cy="4997450"/>
          </a:xfrm>
        </p:spPr>
        <p:txBody>
          <a:bodyPr/>
          <a:lstStyle/>
          <a:p>
            <a:pPr eaLnBrk="1" hangingPunct="1"/>
            <a:r>
              <a:rPr lang="ru-RU" sz="2400" smtClean="0"/>
              <a:t>В России первую лапароскопическую холецистэктомию выполнил в 1991 году Ю.И. Галлингер. </a:t>
            </a:r>
          </a:p>
          <a:p>
            <a:pPr eaLnBrk="1" hangingPunct="1"/>
            <a:r>
              <a:rPr lang="ru-RU" sz="2400" smtClean="0"/>
              <a:t>В середине 90-х годов лапароскопические вмешательства стали повседневными.</a:t>
            </a:r>
          </a:p>
          <a:p>
            <a:pPr eaLnBrk="1" hangingPunct="1"/>
            <a:r>
              <a:rPr lang="ru-RU" sz="2400" smtClean="0"/>
              <a:t>На сегодняшний эндохирургия – </a:t>
            </a:r>
            <a:r>
              <a:rPr lang="ru-RU" sz="2400" b="1" smtClean="0"/>
              <a:t>«золотой стандарт»</a:t>
            </a:r>
            <a:r>
              <a:rPr lang="ru-RU" sz="2400" smtClean="0"/>
              <a:t> при ЖКБ и в гинекологии (этим подходом выполняется 90% операций). </a:t>
            </a:r>
          </a:p>
          <a:p>
            <a:pPr eaLnBrk="1" hangingPunct="1"/>
            <a:r>
              <a:rPr lang="ru-RU" sz="2400" smtClean="0"/>
              <a:t>Разработаны и применяются эндохирургические методики для всех вмешательств в брюшной, торакальной хирургии и урологии. Активно развивается нейроэндохирургия</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221038" y="1719263"/>
            <a:ext cx="2700337" cy="654050"/>
          </a:xfrm>
          <a:prstGeom prst="rect">
            <a:avLst/>
          </a:prstGeom>
          <a:solidFill>
            <a:schemeClr val="accent1">
              <a:alpha val="50195"/>
            </a:schemeClr>
          </a:solidFill>
          <a:ln w="12700" cap="sq">
            <a:solidFill>
              <a:schemeClr val="tx1"/>
            </a:solidFill>
            <a:miter lim="800000"/>
            <a:headEnd type="none" w="sm" len="sm"/>
            <a:tailEnd type="none" w="sm" len="sm"/>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ru-RU" i="1"/>
              <a:t>Традиционный доступ </a:t>
            </a:r>
          </a:p>
          <a:p>
            <a:pPr algn="ctr"/>
            <a:r>
              <a:rPr lang="ru-RU" i="1"/>
              <a:t>лапаротомия</a:t>
            </a:r>
          </a:p>
        </p:txBody>
      </p:sp>
      <p:sp>
        <p:nvSpPr>
          <p:cNvPr id="24579" name="Text Box 3"/>
          <p:cNvSpPr txBox="1">
            <a:spLocks noChangeArrowheads="1"/>
          </p:cNvSpPr>
          <p:nvPr/>
        </p:nvSpPr>
        <p:spPr bwMode="auto">
          <a:xfrm>
            <a:off x="1914525" y="404813"/>
            <a:ext cx="58975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ru-RU" sz="2800">
                <a:latin typeface="Tahoma" charset="0"/>
              </a:rPr>
              <a:t>Эволюция хирургического доступа</a:t>
            </a:r>
          </a:p>
        </p:txBody>
      </p:sp>
      <p:sp>
        <p:nvSpPr>
          <p:cNvPr id="24580" name="Text Box 4"/>
          <p:cNvSpPr txBox="1">
            <a:spLocks noChangeArrowheads="1"/>
          </p:cNvSpPr>
          <p:nvPr/>
        </p:nvSpPr>
        <p:spPr bwMode="auto">
          <a:xfrm>
            <a:off x="2871788" y="2843213"/>
            <a:ext cx="3400425" cy="654050"/>
          </a:xfrm>
          <a:prstGeom prst="rect">
            <a:avLst/>
          </a:prstGeom>
          <a:solidFill>
            <a:schemeClr val="accent1">
              <a:alpha val="50195"/>
            </a:schemeClr>
          </a:solidFill>
          <a:ln w="12700" cap="sq">
            <a:solidFill>
              <a:schemeClr val="tx1"/>
            </a:solidFill>
            <a:miter lim="800000"/>
            <a:headEnd type="none" w="sm" len="sm"/>
            <a:tailEnd type="none" w="sm" len="sm"/>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ru-RU" i="1"/>
              <a:t>Малотравматичный доступ </a:t>
            </a:r>
          </a:p>
          <a:p>
            <a:pPr algn="ctr"/>
            <a:r>
              <a:rPr lang="ru-RU" i="1"/>
              <a:t>минилапаротомия</a:t>
            </a:r>
          </a:p>
        </p:txBody>
      </p:sp>
      <p:sp>
        <p:nvSpPr>
          <p:cNvPr id="24581" name="Text Box 5"/>
          <p:cNvSpPr txBox="1">
            <a:spLocks noChangeArrowheads="1"/>
          </p:cNvSpPr>
          <p:nvPr/>
        </p:nvSpPr>
        <p:spPr bwMode="auto">
          <a:xfrm>
            <a:off x="3311525" y="5160963"/>
            <a:ext cx="2474913" cy="654050"/>
          </a:xfrm>
          <a:prstGeom prst="rect">
            <a:avLst/>
          </a:prstGeom>
          <a:solidFill>
            <a:schemeClr val="accent1">
              <a:alpha val="50195"/>
            </a:schemeClr>
          </a:solidFill>
          <a:ln w="12700" cap="sq">
            <a:solidFill>
              <a:schemeClr val="tx1"/>
            </a:solidFill>
            <a:miter lim="800000"/>
            <a:headEnd type="none" w="sm" len="sm"/>
            <a:tailEnd type="none" w="sm" len="sm"/>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ru-RU" i="1"/>
              <a:t>Минимально инвазивная хирургия</a:t>
            </a:r>
          </a:p>
        </p:txBody>
      </p:sp>
      <p:sp>
        <p:nvSpPr>
          <p:cNvPr id="24582" name="Text Box 6"/>
          <p:cNvSpPr txBox="1">
            <a:spLocks noChangeArrowheads="1"/>
          </p:cNvSpPr>
          <p:nvPr/>
        </p:nvSpPr>
        <p:spPr bwMode="auto">
          <a:xfrm>
            <a:off x="2867025" y="4016375"/>
            <a:ext cx="3400425" cy="654050"/>
          </a:xfrm>
          <a:prstGeom prst="rect">
            <a:avLst/>
          </a:prstGeom>
          <a:solidFill>
            <a:schemeClr val="accent1">
              <a:alpha val="50195"/>
            </a:schemeClr>
          </a:solidFill>
          <a:ln w="12700" cap="sq">
            <a:solidFill>
              <a:schemeClr val="tx1"/>
            </a:solidFill>
            <a:miter lim="800000"/>
            <a:headEnd type="none" w="sm" len="sm"/>
            <a:tailEnd type="none" w="sm" len="sm"/>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ru-RU" i="1"/>
              <a:t>Малотравматичный доступ </a:t>
            </a:r>
          </a:p>
          <a:p>
            <a:pPr algn="ctr"/>
            <a:r>
              <a:rPr lang="ru-RU" i="1"/>
              <a:t>лапароскопия</a:t>
            </a:r>
          </a:p>
        </p:txBody>
      </p:sp>
      <p:sp>
        <p:nvSpPr>
          <p:cNvPr id="24583" name="AutoShape 7"/>
          <p:cNvSpPr>
            <a:spLocks noChangeArrowheads="1"/>
          </p:cNvSpPr>
          <p:nvPr/>
        </p:nvSpPr>
        <p:spPr bwMode="auto">
          <a:xfrm>
            <a:off x="4140200" y="2484438"/>
            <a:ext cx="863600" cy="215900"/>
          </a:xfrm>
          <a:prstGeom prst="downArrow">
            <a:avLst>
              <a:gd name="adj1" fmla="val 50000"/>
              <a:gd name="adj2" fmla="val 52204"/>
            </a:avLst>
          </a:prstGeom>
          <a:solidFill>
            <a:schemeClr val="accent1"/>
          </a:solidFill>
          <a:ln w="12700" cap="sq">
            <a:solidFill>
              <a:schemeClr val="tx1"/>
            </a:solidFill>
            <a:miter lim="800000"/>
            <a:headEnd type="none" w="sm" len="sm"/>
            <a:tailEnd type="none" w="sm" len="sm"/>
          </a:ln>
        </p:spPr>
        <p:txBody>
          <a:bodyPr wrap="none" anchor="ctr"/>
          <a:lstStyle/>
          <a:p>
            <a:pPr algn="r" eaLnBrk="0" hangingPunct="0"/>
            <a:endParaRPr lang="ru-RU" sz="2400"/>
          </a:p>
        </p:txBody>
      </p:sp>
      <p:sp>
        <p:nvSpPr>
          <p:cNvPr id="24584" name="AutoShape 8"/>
          <p:cNvSpPr>
            <a:spLocks noChangeArrowheads="1"/>
          </p:cNvSpPr>
          <p:nvPr/>
        </p:nvSpPr>
        <p:spPr bwMode="auto">
          <a:xfrm>
            <a:off x="4140200" y="3617913"/>
            <a:ext cx="863600" cy="215900"/>
          </a:xfrm>
          <a:prstGeom prst="downArrow">
            <a:avLst>
              <a:gd name="adj1" fmla="val 50000"/>
              <a:gd name="adj2" fmla="val 52204"/>
            </a:avLst>
          </a:prstGeom>
          <a:solidFill>
            <a:schemeClr val="accent1"/>
          </a:solidFill>
          <a:ln w="12700" cap="sq">
            <a:solidFill>
              <a:schemeClr val="tx1"/>
            </a:solidFill>
            <a:miter lim="800000"/>
            <a:headEnd type="none" w="sm" len="sm"/>
            <a:tailEnd type="none" w="sm" len="sm"/>
          </a:ln>
        </p:spPr>
        <p:txBody>
          <a:bodyPr wrap="none" anchor="ctr"/>
          <a:lstStyle/>
          <a:p>
            <a:pPr algn="r" eaLnBrk="0" hangingPunct="0"/>
            <a:endParaRPr lang="ru-RU" sz="2400"/>
          </a:p>
        </p:txBody>
      </p:sp>
      <p:sp>
        <p:nvSpPr>
          <p:cNvPr id="24585" name="AutoShape 9"/>
          <p:cNvSpPr>
            <a:spLocks noChangeArrowheads="1"/>
          </p:cNvSpPr>
          <p:nvPr/>
        </p:nvSpPr>
        <p:spPr bwMode="auto">
          <a:xfrm>
            <a:off x="4140200" y="4787900"/>
            <a:ext cx="863600" cy="215900"/>
          </a:xfrm>
          <a:prstGeom prst="downArrow">
            <a:avLst>
              <a:gd name="adj1" fmla="val 50000"/>
              <a:gd name="adj2" fmla="val 52204"/>
            </a:avLst>
          </a:prstGeom>
          <a:solidFill>
            <a:schemeClr val="accent1"/>
          </a:solidFill>
          <a:ln w="12700" cap="sq">
            <a:solidFill>
              <a:schemeClr val="tx1"/>
            </a:solidFill>
            <a:miter lim="800000"/>
            <a:headEnd type="none" w="sm" len="sm"/>
            <a:tailEnd type="none" w="sm" len="sm"/>
          </a:ln>
        </p:spPr>
        <p:txBody>
          <a:bodyPr wrap="none" anchor="ctr"/>
          <a:lstStyle/>
          <a:p>
            <a:pPr algn="r" eaLnBrk="0" hangingPunct="0"/>
            <a:endParaRPr lang="ru-RU" sz="2400"/>
          </a:p>
        </p:txBody>
      </p:sp>
      <p:sp>
        <p:nvSpPr>
          <p:cNvPr id="24586" name="Rectangle 10"/>
          <p:cNvSpPr>
            <a:spLocks noChangeArrowheads="1"/>
          </p:cNvSpPr>
          <p:nvPr/>
        </p:nvSpPr>
        <p:spPr bwMode="auto">
          <a:xfrm>
            <a:off x="755650" y="6021388"/>
            <a:ext cx="80502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buClr>
                <a:schemeClr val="folHlink"/>
              </a:buClr>
              <a:buSzPct val="90000"/>
              <a:buFont typeface="Wingdings" pitchFamily="2" charset="2"/>
              <a:buNone/>
            </a:pPr>
            <a:r>
              <a:rPr lang="ru-RU" b="1"/>
              <a:t>Краеугольный камень современной хирургической философии – минимизация операционной травмы</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1124744"/>
            <a:ext cx="7776864" cy="2246769"/>
          </a:xfrm>
          <a:prstGeom prst="rect">
            <a:avLst/>
          </a:prstGeom>
        </p:spPr>
        <p:txBody>
          <a:bodyPr wrap="square">
            <a:spAutoFit/>
          </a:bodyPr>
          <a:lstStyle/>
          <a:p>
            <a:r>
              <a:rPr lang="ru-RU" sz="2800" dirty="0"/>
              <a:t>Минимально инвазивная хирургия - область хирургии, позволяющая проводить радикальные операции с наименьшим повреждением структуры здоровых тканей и минимальным нарушением их функций. </a:t>
            </a:r>
          </a:p>
        </p:txBody>
      </p:sp>
    </p:spTree>
    <p:extLst>
      <p:ext uri="{BB962C8B-B14F-4D97-AF65-F5344CB8AC3E}">
        <p14:creationId xmlns:p14="http://schemas.microsoft.com/office/powerpoint/2010/main" val="12294645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ru-RU" sz="3800" smtClean="0"/>
              <a:t>Классическая эндохирургия</a:t>
            </a:r>
            <a:br>
              <a:rPr lang="ru-RU" sz="3800" smtClean="0"/>
            </a:br>
            <a:endParaRPr lang="ru-RU" sz="3800" smtClean="0"/>
          </a:p>
        </p:txBody>
      </p:sp>
      <p:pic>
        <p:nvPicPr>
          <p:cNvPr id="27651" name="Picture 7" descr="IMG_0379"/>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619672" y="1772816"/>
            <a:ext cx="6040437" cy="44642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ru-RU" sz="3800" smtClean="0"/>
              <a:t>Минидоступ </a:t>
            </a:r>
            <a:br>
              <a:rPr lang="ru-RU" sz="3800" smtClean="0"/>
            </a:br>
            <a:endParaRPr lang="ru-RU" sz="3800" smtClean="0"/>
          </a:p>
        </p:txBody>
      </p:sp>
      <p:pic>
        <p:nvPicPr>
          <p:cNvPr id="25603" name="Picture 4" descr="k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557338"/>
            <a:ext cx="6048375" cy="486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6" descr="miniassist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0" y="2205038"/>
            <a:ext cx="3333750" cy="293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ru-RU" sz="3200" smtClean="0"/>
              <a:t>Интервенционная радиология (вмешательства под </a:t>
            </a:r>
            <a:r>
              <a:rPr lang="en-US" sz="3200" smtClean="0"/>
              <a:t>R- </a:t>
            </a:r>
            <a:r>
              <a:rPr lang="ru-RU" sz="3200" smtClean="0"/>
              <a:t>или УЗИ контролем</a:t>
            </a:r>
          </a:p>
        </p:txBody>
      </p:sp>
      <p:sp>
        <p:nvSpPr>
          <p:cNvPr id="26627" name="Rectangle 3"/>
          <p:cNvSpPr>
            <a:spLocks noGrp="1" noChangeArrowheads="1"/>
          </p:cNvSpPr>
          <p:nvPr>
            <p:ph type="body" idx="1"/>
          </p:nvPr>
        </p:nvSpPr>
        <p:spPr>
          <a:xfrm>
            <a:off x="914400" y="1600200"/>
            <a:ext cx="4521200" cy="21161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endParaRPr lang="ru-RU" smtClean="0"/>
          </a:p>
        </p:txBody>
      </p:sp>
      <p:pic>
        <p:nvPicPr>
          <p:cNvPr id="26628" name="Picture 6" descr="IMAG0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8775"/>
            <a:ext cx="4392613"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7" descr="IMAG00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2276475"/>
            <a:ext cx="4716462"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914400" y="277813"/>
            <a:ext cx="7772400" cy="774700"/>
          </a:xfrm>
        </p:spPr>
        <p:txBody>
          <a:bodyPr/>
          <a:lstStyle/>
          <a:p>
            <a:pPr eaLnBrk="1" hangingPunct="1"/>
            <a:r>
              <a:rPr lang="en-US" sz="2400" dirty="0" smtClean="0"/>
              <a:t>S.I.L.S.</a:t>
            </a:r>
            <a:r>
              <a:rPr lang="ru-RU" sz="2400" dirty="0" smtClean="0"/>
              <a:t>-хирургия (</a:t>
            </a:r>
            <a:r>
              <a:rPr lang="en-US" sz="2400" dirty="0" smtClean="0"/>
              <a:t>Single Incision Laparoscopic Surgery) – </a:t>
            </a:r>
            <a:r>
              <a:rPr lang="ru-RU" sz="2400" dirty="0" err="1" smtClean="0"/>
              <a:t>эндохирургия</a:t>
            </a:r>
            <a:r>
              <a:rPr lang="ru-RU" sz="2400" dirty="0" smtClean="0"/>
              <a:t> через</a:t>
            </a:r>
            <a:r>
              <a:rPr lang="en-US" sz="2400" dirty="0" smtClean="0"/>
              <a:t> </a:t>
            </a:r>
            <a:r>
              <a:rPr lang="ru-RU" sz="2400" dirty="0" smtClean="0"/>
              <a:t>один доступ («</a:t>
            </a:r>
            <a:r>
              <a:rPr lang="ru-RU" sz="2400" dirty="0" err="1" smtClean="0"/>
              <a:t>однопортовая</a:t>
            </a:r>
            <a:r>
              <a:rPr lang="ru-RU" sz="2400" dirty="0" smtClean="0"/>
              <a:t> </a:t>
            </a:r>
            <a:r>
              <a:rPr lang="ru-RU" sz="2400" dirty="0" err="1" smtClean="0"/>
              <a:t>лапароскопическая</a:t>
            </a:r>
            <a:r>
              <a:rPr lang="ru-RU" sz="2400" dirty="0" smtClean="0"/>
              <a:t> хирургия»)</a:t>
            </a: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1" y="1493115"/>
            <a:ext cx="7416824" cy="4621709"/>
          </a:xfrm>
          <a:prstGeom prst="rect">
            <a:avLst/>
          </a:prstGeom>
        </p:spPr>
      </p:pic>
      <p:sp>
        <p:nvSpPr>
          <p:cNvPr id="4" name="Rectangle 2"/>
          <p:cNvSpPr txBox="1">
            <a:spLocks noChangeArrowheads="1"/>
          </p:cNvSpPr>
          <p:nvPr/>
        </p:nvSpPr>
        <p:spPr bwMode="auto">
          <a:xfrm>
            <a:off x="433773" y="6114824"/>
            <a:ext cx="7772400" cy="609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defRPr>
            </a:lvl2pPr>
            <a:lvl3pPr algn="l" rtl="0" eaLnBrk="0" fontAlgn="base" hangingPunct="0">
              <a:spcBef>
                <a:spcPct val="0"/>
              </a:spcBef>
              <a:spcAft>
                <a:spcPct val="0"/>
              </a:spcAft>
              <a:defRPr sz="4200">
                <a:solidFill>
                  <a:schemeClr val="tx2"/>
                </a:solidFill>
                <a:latin typeface="Times New Roman" pitchFamily="18" charset="0"/>
              </a:defRPr>
            </a:lvl3pPr>
            <a:lvl4pPr algn="l" rtl="0" eaLnBrk="0" fontAlgn="base" hangingPunct="0">
              <a:spcBef>
                <a:spcPct val="0"/>
              </a:spcBef>
              <a:spcAft>
                <a:spcPct val="0"/>
              </a:spcAft>
              <a:defRPr sz="4200">
                <a:solidFill>
                  <a:schemeClr val="tx2"/>
                </a:solidFill>
                <a:latin typeface="Times New Roman" pitchFamily="18" charset="0"/>
              </a:defRPr>
            </a:lvl4pPr>
            <a:lvl5pPr algn="l" rtl="0" eaLnBrk="0" fontAlgn="base" hangingPunct="0">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a:lstStyle>
          <a:p>
            <a:pPr eaLnBrk="1" hangingPunct="1"/>
            <a:r>
              <a:rPr lang="ru-RU" sz="1800" dirty="0" smtClean="0"/>
              <a:t>Впервые в мире операция с применением данной технологии выполнена </a:t>
            </a:r>
            <a:r>
              <a:rPr lang="en-US" sz="1800" dirty="0" smtClean="0"/>
              <a:t>Navarra et al. </a:t>
            </a:r>
            <a:r>
              <a:rPr lang="ru-RU" sz="1800" dirty="0" smtClean="0"/>
              <a:t>в 1997 году при хроническом холецистите.</a:t>
            </a:r>
          </a:p>
        </p:txBody>
      </p:sp>
    </p:spTree>
    <p:extLst>
      <p:ext uri="{BB962C8B-B14F-4D97-AF65-F5344CB8AC3E}">
        <p14:creationId xmlns:p14="http://schemas.microsoft.com/office/powerpoint/2010/main" val="33157714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914400" y="277812"/>
            <a:ext cx="7772400" cy="1206971"/>
          </a:xfrm>
        </p:spPr>
        <p:txBody>
          <a:bodyPr/>
          <a:lstStyle/>
          <a:p>
            <a:pPr eaLnBrk="1" hangingPunct="1"/>
            <a:r>
              <a:rPr lang="en-US" sz="2400" dirty="0" smtClean="0"/>
              <a:t>S.I.L.S.</a:t>
            </a:r>
            <a:r>
              <a:rPr lang="ru-RU" sz="2400" dirty="0" smtClean="0"/>
              <a:t>-хирургия (</a:t>
            </a:r>
            <a:r>
              <a:rPr lang="en-US" sz="2400" dirty="0" smtClean="0"/>
              <a:t>Single Incision Laparoscopic Surgery) – </a:t>
            </a:r>
            <a:r>
              <a:rPr lang="ru-RU" sz="2400" dirty="0" err="1" smtClean="0"/>
              <a:t>эндохирургия</a:t>
            </a:r>
            <a:r>
              <a:rPr lang="ru-RU" sz="2400" dirty="0" smtClean="0"/>
              <a:t> через</a:t>
            </a:r>
            <a:r>
              <a:rPr lang="en-US" sz="2400" dirty="0" smtClean="0"/>
              <a:t> </a:t>
            </a:r>
            <a:r>
              <a:rPr lang="ru-RU" sz="2400" dirty="0" smtClean="0"/>
              <a:t>один </a:t>
            </a:r>
            <a:r>
              <a:rPr lang="ru-RU" sz="2400" dirty="0"/>
              <a:t>доступ («</a:t>
            </a:r>
            <a:r>
              <a:rPr lang="ru-RU" sz="2400" dirty="0" err="1"/>
              <a:t>однопортовая</a:t>
            </a:r>
            <a:r>
              <a:rPr lang="ru-RU" sz="2400" dirty="0"/>
              <a:t> </a:t>
            </a:r>
            <a:r>
              <a:rPr lang="ru-RU" sz="2400" dirty="0" err="1"/>
              <a:t>лапароскопическая</a:t>
            </a:r>
            <a:r>
              <a:rPr lang="ru-RU" sz="2400" dirty="0"/>
              <a:t> хирургия»)</a:t>
            </a:r>
            <a:endParaRPr lang="ru-RU" sz="2400" dirty="0" smtClean="0"/>
          </a:p>
        </p:txBody>
      </p:sp>
      <p:pic>
        <p:nvPicPr>
          <p:cNvPr id="29699" name="Picture 4" descr="e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860" y="1628799"/>
            <a:ext cx="3888432" cy="308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5" descr="ed-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116449"/>
            <a:ext cx="3458586" cy="2519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6"/>
          <p:cNvPicPr>
            <a:picLocks noChangeAspect="1" noChangeArrowheads="1"/>
          </p:cNvPicPr>
          <p:nvPr/>
        </p:nvPicPr>
        <p:blipFill>
          <a:blip r:embed="rId4">
            <a:extLst>
              <a:ext uri="{28A0092B-C50C-407E-A947-70E740481C1C}">
                <a14:useLocalDpi xmlns:a14="http://schemas.microsoft.com/office/drawing/2010/main" val="0"/>
              </a:ext>
            </a:extLst>
          </a:blip>
          <a:srcRect l="49117" t="37671" r="11775" b="14474"/>
          <a:stretch>
            <a:fillRect/>
          </a:stretch>
        </p:blipFill>
        <p:spPr bwMode="auto">
          <a:xfrm>
            <a:off x="539552" y="4979761"/>
            <a:ext cx="1800225" cy="165258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355976" y="1928664"/>
            <a:ext cx="4572000" cy="1754326"/>
          </a:xfrm>
          <a:prstGeom prst="rect">
            <a:avLst/>
          </a:prstGeom>
        </p:spPr>
        <p:txBody>
          <a:bodyPr>
            <a:spAutoFit/>
          </a:bodyPr>
          <a:lstStyle/>
          <a:p>
            <a:r>
              <a:rPr lang="ru-RU" dirty="0" smtClean="0">
                <a:solidFill>
                  <a:srgbClr val="006600"/>
                </a:solidFill>
              </a:rPr>
              <a:t>Данная технология предполагает использование эндоскопических инструментов и оптических систем, отличающихся рядом особенностей: удлиненный лапароскоп, удлиненные и изгибаемые рабочие инструменты.</a:t>
            </a:r>
            <a:endParaRPr lang="ru-RU" dirty="0">
              <a:solidFill>
                <a:srgbClr val="0066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914400" y="277813"/>
            <a:ext cx="7772400" cy="1422400"/>
          </a:xfrm>
        </p:spPr>
        <p:txBody>
          <a:bodyPr/>
          <a:lstStyle/>
          <a:p>
            <a:pPr eaLnBrk="1" hangingPunct="1"/>
            <a:r>
              <a:rPr lang="en-US" sz="2800" dirty="0" smtClean="0"/>
              <a:t>N.O.T.E.S.</a:t>
            </a:r>
            <a:r>
              <a:rPr lang="ru-RU" sz="2800" dirty="0" smtClean="0"/>
              <a:t>-хирургия (</a:t>
            </a:r>
            <a:r>
              <a:rPr lang="en-US" sz="2800" dirty="0" smtClean="0"/>
              <a:t>Natural Orifice </a:t>
            </a:r>
            <a:r>
              <a:rPr lang="en-US" sz="2800" dirty="0" err="1" smtClean="0"/>
              <a:t>Translumenal</a:t>
            </a:r>
            <a:r>
              <a:rPr lang="en-US" sz="2800" dirty="0" smtClean="0"/>
              <a:t> Endoscopic Surgery) – </a:t>
            </a:r>
            <a:r>
              <a:rPr lang="ru-RU" sz="2800" dirty="0" err="1" smtClean="0"/>
              <a:t>эндохирургия</a:t>
            </a:r>
            <a:r>
              <a:rPr lang="ru-RU" sz="2800" dirty="0" smtClean="0"/>
              <a:t> через естественные отверстия</a:t>
            </a:r>
            <a:br>
              <a:rPr lang="ru-RU" sz="2800" dirty="0" smtClean="0"/>
            </a:br>
            <a:endParaRPr lang="ru-RU" sz="2800" dirty="0" smtClean="0"/>
          </a:p>
        </p:txBody>
      </p:sp>
      <p:pic>
        <p:nvPicPr>
          <p:cNvPr id="3072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700213"/>
            <a:ext cx="2232025" cy="1985962"/>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pic>
        <p:nvPicPr>
          <p:cNvPr id="30724" name="Picture 6" descr="anubis_evol"/>
          <p:cNvPicPr>
            <a:picLocks noChangeAspect="1" noChangeArrowheads="1"/>
          </p:cNvPicPr>
          <p:nvPr/>
        </p:nvPicPr>
        <p:blipFill>
          <a:blip r:embed="rId3">
            <a:extLst>
              <a:ext uri="{28A0092B-C50C-407E-A947-70E740481C1C}">
                <a14:useLocalDpi xmlns:a14="http://schemas.microsoft.com/office/drawing/2010/main" val="0"/>
              </a:ext>
            </a:extLst>
          </a:blip>
          <a:srcRect l="59537" r="1930" b="6026"/>
          <a:stretch>
            <a:fillRect/>
          </a:stretch>
        </p:blipFill>
        <p:spPr bwMode="auto">
          <a:xfrm>
            <a:off x="179388" y="3860800"/>
            <a:ext cx="2376487" cy="2881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72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2133600"/>
            <a:ext cx="3024187" cy="388778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
        <p:nvSpPr>
          <p:cNvPr id="30726" name="Text Box 8"/>
          <p:cNvSpPr txBox="1">
            <a:spLocks noChangeArrowheads="1"/>
          </p:cNvSpPr>
          <p:nvPr/>
        </p:nvSpPr>
        <p:spPr bwMode="auto">
          <a:xfrm>
            <a:off x="5940425" y="3860800"/>
            <a:ext cx="2455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ru-RU" sz="2000" i="1"/>
              <a:t>Трансвагинальный</a:t>
            </a:r>
          </a:p>
        </p:txBody>
      </p:sp>
      <p:sp>
        <p:nvSpPr>
          <p:cNvPr id="30727" name="Text Box 4"/>
          <p:cNvSpPr txBox="1">
            <a:spLocks noChangeArrowheads="1"/>
          </p:cNvSpPr>
          <p:nvPr/>
        </p:nvSpPr>
        <p:spPr bwMode="auto">
          <a:xfrm>
            <a:off x="5940425" y="3429000"/>
            <a:ext cx="2520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ru-RU" sz="2000" i="1"/>
              <a:t>Трансгастральный</a:t>
            </a:r>
          </a:p>
        </p:txBody>
      </p:sp>
      <p:sp>
        <p:nvSpPr>
          <p:cNvPr id="30728" name="Text Box 9"/>
          <p:cNvSpPr txBox="1">
            <a:spLocks noChangeArrowheads="1"/>
          </p:cNvSpPr>
          <p:nvPr/>
        </p:nvSpPr>
        <p:spPr bwMode="auto">
          <a:xfrm>
            <a:off x="6011863" y="4365625"/>
            <a:ext cx="23891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ru-RU" sz="2000" i="1"/>
              <a:t>Трансректальный</a:t>
            </a:r>
          </a:p>
        </p:txBody>
      </p:sp>
      <p:sp>
        <p:nvSpPr>
          <p:cNvPr id="30729" name="Text Box 10"/>
          <p:cNvSpPr txBox="1">
            <a:spLocks noChangeArrowheads="1"/>
          </p:cNvSpPr>
          <p:nvPr/>
        </p:nvSpPr>
        <p:spPr bwMode="auto">
          <a:xfrm>
            <a:off x="5972175" y="4868863"/>
            <a:ext cx="2605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ru-RU" sz="2000" i="1"/>
              <a:t>Чрез мочепузырный</a:t>
            </a:r>
          </a:p>
        </p:txBody>
      </p:sp>
      <p:sp>
        <p:nvSpPr>
          <p:cNvPr id="30730" name="Text Box 11"/>
          <p:cNvSpPr txBox="1">
            <a:spLocks noChangeArrowheads="1"/>
          </p:cNvSpPr>
          <p:nvPr/>
        </p:nvSpPr>
        <p:spPr bwMode="auto">
          <a:xfrm>
            <a:off x="6156325" y="5373688"/>
            <a:ext cx="23796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ru-RU" sz="2000" i="1"/>
              <a:t>Комбинированный</a:t>
            </a:r>
          </a:p>
        </p:txBody>
      </p:sp>
      <p:pic>
        <p:nvPicPr>
          <p:cNvPr id="30731" name="Picture 12"/>
          <p:cNvPicPr>
            <a:picLocks noChangeAspect="1" noChangeArrowheads="1"/>
          </p:cNvPicPr>
          <p:nvPr/>
        </p:nvPicPr>
        <p:blipFill>
          <a:blip r:embed="rId5">
            <a:extLst>
              <a:ext uri="{28A0092B-C50C-407E-A947-70E740481C1C}">
                <a14:useLocalDpi xmlns:a14="http://schemas.microsoft.com/office/drawing/2010/main" val="0"/>
              </a:ext>
            </a:extLst>
          </a:blip>
          <a:srcRect t="10843" b="6387"/>
          <a:stretch>
            <a:fillRect/>
          </a:stretch>
        </p:blipFill>
        <p:spPr bwMode="auto">
          <a:xfrm>
            <a:off x="5364163" y="1125538"/>
            <a:ext cx="3375025" cy="2146300"/>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914400" y="1600200"/>
            <a:ext cx="8050213" cy="4530725"/>
          </a:xfrm>
        </p:spPr>
        <p:txBody>
          <a:bodyPr/>
          <a:lstStyle/>
          <a:p>
            <a:pPr eaLnBrk="1" hangingPunct="1">
              <a:lnSpc>
                <a:spcPct val="90000"/>
              </a:lnSpc>
            </a:pPr>
            <a:r>
              <a:rPr lang="ru-RU" b="1" smtClean="0"/>
              <a:t>Эндоскопическая хирургия</a:t>
            </a:r>
            <a:r>
              <a:rPr lang="ru-RU" smtClean="0"/>
              <a:t> - область хирургии, позволяющая выполнять радикальные операции или диагностические процедуры без широкого рассечения покровов через точечные проколы тканей (лапароскопические, торакоскопические, риноскопические, артроскопические операции), либо через естественные физиологические отверстия (при ФГДС, колоноскопии, бронхоскопии, цистоскопии и др.).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ru-RU" sz="2800" smtClean="0"/>
              <a:t>Гибридная эндохирургия (сочетание </a:t>
            </a:r>
            <a:r>
              <a:rPr lang="en-US" sz="2800" smtClean="0"/>
              <a:t>N.O.T.E.S. </a:t>
            </a:r>
            <a:r>
              <a:rPr lang="ru-RU" sz="2800" smtClean="0"/>
              <a:t>и лапароскопического доступа</a:t>
            </a:r>
          </a:p>
        </p:txBody>
      </p:sp>
      <p:pic>
        <p:nvPicPr>
          <p:cNvPr id="31747" name="Picture 14" descr="lap-gyn"/>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547813" y="1628775"/>
            <a:ext cx="4302125" cy="5049838"/>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ru-RU" sz="2800"/>
              <a:t>Эндохирургия с дополненной реальностью</a:t>
            </a:r>
          </a:p>
        </p:txBody>
      </p:sp>
      <p:sp>
        <p:nvSpPr>
          <p:cNvPr id="29699" name="Rectangle 3"/>
          <p:cNvSpPr>
            <a:spLocks noGrp="1" noChangeArrowheads="1"/>
          </p:cNvSpPr>
          <p:nvPr>
            <p:ph type="body" idx="1"/>
          </p:nvPr>
        </p:nvSpPr>
        <p:spPr/>
        <p:txBody>
          <a:bodyPr/>
          <a:lstStyle/>
          <a:p>
            <a:r>
              <a:rPr lang="ru-RU" sz="1900"/>
              <a:t>3</a:t>
            </a:r>
            <a:r>
              <a:rPr lang="en-US" sz="1900"/>
              <a:t>D</a:t>
            </a:r>
            <a:r>
              <a:rPr lang="ru-RU" sz="1900"/>
              <a:t>-предоперационное планирование с созданием виртуальной модели</a:t>
            </a:r>
          </a:p>
          <a:p>
            <a:r>
              <a:rPr lang="ru-RU" sz="1900"/>
              <a:t>Совмещение на экране материальных и виртуальных объектов</a:t>
            </a:r>
          </a:p>
          <a:p>
            <a:r>
              <a:rPr lang="ru-RU" sz="1900"/>
              <a:t>Интраоперационная навигация</a:t>
            </a:r>
          </a:p>
        </p:txBody>
      </p:sp>
      <p:pic>
        <p:nvPicPr>
          <p:cNvPr id="29700" name="Picture 4" descr="6915c49ba70bad7685796949f24faa3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16338"/>
            <a:ext cx="3816350" cy="2609850"/>
          </a:xfrm>
          <a:prstGeom prst="rect">
            <a:avLst/>
          </a:prstGeom>
          <a:noFill/>
          <a:extLst>
            <a:ext uri="{909E8E84-426E-40DD-AFC4-6F175D3DCCD1}">
              <a14:hiddenFill xmlns:a14="http://schemas.microsoft.com/office/drawing/2010/main">
                <a:solidFill>
                  <a:srgbClr val="FFFFFF"/>
                </a:solidFill>
              </a14:hiddenFill>
            </a:ext>
          </a:extLst>
        </p:spPr>
      </p:pic>
      <p:pic>
        <p:nvPicPr>
          <p:cNvPr id="29701" name="Picture 5" descr="sh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3284538"/>
            <a:ext cx="2663825" cy="2651125"/>
          </a:xfrm>
          <a:prstGeom prst="rect">
            <a:avLst/>
          </a:prstGeom>
          <a:noFill/>
          <a:extLst>
            <a:ext uri="{909E8E84-426E-40DD-AFC4-6F175D3DCCD1}">
              <a14:hiddenFill xmlns:a14="http://schemas.microsoft.com/office/drawing/2010/main">
                <a:solidFill>
                  <a:srgbClr val="FFFFFF"/>
                </a:solidFill>
              </a14:hiddenFill>
            </a:ext>
          </a:extLst>
        </p:spPr>
      </p:pic>
      <p:pic>
        <p:nvPicPr>
          <p:cNvPr id="29702" name="Picture 6" descr="zdr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3213100"/>
            <a:ext cx="2239962" cy="229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9792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BIG_IMAG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3" y="567585"/>
            <a:ext cx="3024336" cy="2550523"/>
          </a:xfrm>
          <a:prstGeom prst="rect">
            <a:avLst/>
          </a:prstGeom>
          <a:noFill/>
          <a:extLst>
            <a:ext uri="{909E8E84-426E-40DD-AFC4-6F175D3DCCD1}">
              <a14:hiddenFill xmlns:a14="http://schemas.microsoft.com/office/drawing/2010/main">
                <a:solidFill>
                  <a:srgbClr val="FFFFFF"/>
                </a:solidFill>
              </a14:hiddenFill>
            </a:ext>
          </a:extLst>
        </p:spPr>
      </p:pic>
      <p:sp>
        <p:nvSpPr>
          <p:cNvPr id="4103" name="Rectangle 7"/>
          <p:cNvSpPr>
            <a:spLocks noChangeArrowheads="1"/>
          </p:cNvSpPr>
          <p:nvPr/>
        </p:nvSpPr>
        <p:spPr bwMode="auto">
          <a:xfrm>
            <a:off x="611188" y="0"/>
            <a:ext cx="83534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buClr>
                <a:schemeClr val="folHlink"/>
              </a:buClr>
              <a:buSzPct val="90000"/>
              <a:buFont typeface="Wingdings" pitchFamily="2" charset="2"/>
              <a:buNone/>
            </a:pPr>
            <a:r>
              <a:rPr lang="ru-RU" sz="2800" dirty="0" err="1"/>
              <a:t>Роботохирургия</a:t>
            </a:r>
            <a:r>
              <a:rPr lang="ru-RU" sz="2800" dirty="0"/>
              <a:t> (робот Да Винчи)</a:t>
            </a:r>
          </a:p>
        </p:txBody>
      </p:sp>
      <p:sp>
        <p:nvSpPr>
          <p:cNvPr id="6" name="Rectangle 7"/>
          <p:cNvSpPr>
            <a:spLocks noChangeArrowheads="1"/>
          </p:cNvSpPr>
          <p:nvPr/>
        </p:nvSpPr>
        <p:spPr bwMode="auto">
          <a:xfrm>
            <a:off x="601508" y="5805264"/>
            <a:ext cx="83534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buClr>
                <a:schemeClr val="folHlink"/>
              </a:buClr>
              <a:buSzPct val="90000"/>
              <a:buFont typeface="Wingdings" pitchFamily="2" charset="2"/>
              <a:buNone/>
            </a:pPr>
            <a:endParaRPr lang="ru-RU" sz="2800" dirty="0"/>
          </a:p>
        </p:txBody>
      </p:sp>
      <p:sp>
        <p:nvSpPr>
          <p:cNvPr id="2" name="Прямоугольник 1"/>
          <p:cNvSpPr/>
          <p:nvPr/>
        </p:nvSpPr>
        <p:spPr>
          <a:xfrm>
            <a:off x="4211960" y="3177040"/>
            <a:ext cx="4794957" cy="3477875"/>
          </a:xfrm>
          <a:prstGeom prst="rect">
            <a:avLst/>
          </a:prstGeom>
        </p:spPr>
        <p:txBody>
          <a:bodyPr wrap="square">
            <a:spAutoFit/>
          </a:bodyPr>
          <a:lstStyle/>
          <a:p>
            <a:r>
              <a:rPr lang="ru-RU" sz="2000" dirty="0"/>
              <a:t>На 2015 год построено более 3000 таких аппаратов. Стоимость системы «</a:t>
            </a:r>
            <a:r>
              <a:rPr lang="ru-RU" sz="2000" dirty="0" err="1"/>
              <a:t>da</a:t>
            </a:r>
            <a:r>
              <a:rPr lang="ru-RU" sz="2000" dirty="0"/>
              <a:t> </a:t>
            </a:r>
            <a:r>
              <a:rPr lang="ru-RU" sz="2000" dirty="0" err="1"/>
              <a:t>Vinci</a:t>
            </a:r>
            <a:r>
              <a:rPr lang="ru-RU" sz="2000" dirty="0"/>
              <a:t>» 2 млн. долл. В США на июль 2014 года клиники располагали 2153 системами «</a:t>
            </a:r>
            <a:r>
              <a:rPr lang="ru-RU" sz="2000" dirty="0" err="1"/>
              <a:t>da</a:t>
            </a:r>
            <a:r>
              <a:rPr lang="ru-RU" sz="2000" dirty="0"/>
              <a:t> </a:t>
            </a:r>
            <a:r>
              <a:rPr lang="ru-RU" sz="2000" dirty="0" err="1"/>
              <a:t>Vinci</a:t>
            </a:r>
            <a:r>
              <a:rPr lang="ru-RU" sz="2000" dirty="0" smtClean="0"/>
              <a:t>»</a:t>
            </a:r>
            <a:endParaRPr lang="en-US" sz="2000" dirty="0" smtClean="0"/>
          </a:p>
          <a:p>
            <a:r>
              <a:rPr lang="ru-RU" sz="2000" dirty="0" smtClean="0"/>
              <a:t>В </a:t>
            </a:r>
            <a:r>
              <a:rPr lang="ru-RU" sz="2000" dirty="0"/>
              <a:t>России установлено двадцать пять хирургических систем «</a:t>
            </a:r>
            <a:r>
              <a:rPr lang="ru-RU" sz="2000" dirty="0" err="1"/>
              <a:t>da</a:t>
            </a:r>
            <a:r>
              <a:rPr lang="ru-RU" sz="2000" dirty="0"/>
              <a:t> </a:t>
            </a:r>
            <a:r>
              <a:rPr lang="ru-RU" sz="2000" dirty="0" err="1"/>
              <a:t>Vinci</a:t>
            </a:r>
            <a:r>
              <a:rPr lang="ru-RU" sz="2000" dirty="0"/>
              <a:t>» (в </a:t>
            </a:r>
            <a:r>
              <a:rPr lang="ru-RU" sz="2000" dirty="0" smtClean="0"/>
              <a:t>Москве, </a:t>
            </a:r>
            <a:r>
              <a:rPr lang="ru-RU" sz="2000" dirty="0"/>
              <a:t>Санкт-Петербурге, Ханты-Мансийске, Екатеринбурге, Новосибирске, Тюмени, Краснодаре, Ростове-на-Дону и на о. </a:t>
            </a:r>
            <a:r>
              <a:rPr lang="ru-RU" sz="2000" dirty="0" smtClean="0"/>
              <a:t>Русский).</a:t>
            </a:r>
            <a:endParaRPr lang="ru-RU" sz="2000"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4293096"/>
            <a:ext cx="3600400" cy="2304256"/>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188" y="556915"/>
            <a:ext cx="2334907" cy="3592165"/>
          </a:xfrm>
          <a:prstGeom prst="rect">
            <a:avLst/>
          </a:prstGeom>
        </p:spPr>
      </p:pic>
    </p:spTree>
    <p:extLst>
      <p:ext uri="{BB962C8B-B14F-4D97-AF65-F5344CB8AC3E}">
        <p14:creationId xmlns:p14="http://schemas.microsoft.com/office/powerpoint/2010/main" val="22942283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ru-RU" sz="3800"/>
              <a:t>3</a:t>
            </a:r>
            <a:r>
              <a:rPr lang="en-US" sz="3800"/>
              <a:t>D-</a:t>
            </a:r>
            <a:r>
              <a:rPr lang="ru-RU" sz="3800"/>
              <a:t>эндохирургия</a:t>
            </a:r>
            <a:br>
              <a:rPr lang="ru-RU" sz="3800"/>
            </a:br>
            <a:endParaRPr lang="ru-RU" sz="3800"/>
          </a:p>
        </p:txBody>
      </p:sp>
      <p:sp>
        <p:nvSpPr>
          <p:cNvPr id="28675" name="Rectangle 3"/>
          <p:cNvSpPr>
            <a:spLocks noGrp="1" noChangeArrowheads="1"/>
          </p:cNvSpPr>
          <p:nvPr>
            <p:ph type="body" idx="1"/>
          </p:nvPr>
        </p:nvSpPr>
        <p:spPr/>
        <p:txBody>
          <a:bodyPr/>
          <a:lstStyle/>
          <a:p>
            <a:endParaRPr lang="ru-RU"/>
          </a:p>
        </p:txBody>
      </p:sp>
      <p:pic>
        <p:nvPicPr>
          <p:cNvPr id="28676" name="Picture 4" descr="viking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2863" y="188913"/>
            <a:ext cx="4021137" cy="2011362"/>
          </a:xfrm>
          <a:prstGeom prst="rect">
            <a:avLst/>
          </a:prstGeom>
          <a:noFill/>
          <a:extLst>
            <a:ext uri="{909E8E84-426E-40DD-AFC4-6F175D3DCCD1}">
              <a14:hiddenFill xmlns:a14="http://schemas.microsoft.com/office/drawing/2010/main">
                <a:solidFill>
                  <a:srgbClr val="FFFFFF"/>
                </a:solidFill>
              </a14:hiddenFill>
            </a:ext>
          </a:extLst>
        </p:spPr>
      </p:pic>
      <p:pic>
        <p:nvPicPr>
          <p:cNvPr id="28677" name="Picture 5" descr="IMG_00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113" y="2060575"/>
            <a:ext cx="6011862" cy="465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6847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smtClean="0"/>
              <a:t>История </a:t>
            </a:r>
            <a:r>
              <a:rPr lang="ru-RU" sz="2800" dirty="0" err="1" smtClean="0"/>
              <a:t>миниинвазивной</a:t>
            </a:r>
            <a:r>
              <a:rPr lang="ru-RU" sz="2800" dirty="0" smtClean="0"/>
              <a:t> абдоминальной хирургии</a:t>
            </a:r>
            <a:endParaRPr lang="ru-RU" sz="2800" dirty="0"/>
          </a:p>
        </p:txBody>
      </p:sp>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430824"/>
            <a:ext cx="8155172" cy="5143195"/>
          </a:xfrm>
          <a:prstGeom prst="rect">
            <a:avLst/>
          </a:prstGeom>
        </p:spPr>
      </p:pic>
    </p:spTree>
    <p:extLst>
      <p:ext uri="{BB962C8B-B14F-4D97-AF65-F5344CB8AC3E}">
        <p14:creationId xmlns:p14="http://schemas.microsoft.com/office/powerpoint/2010/main" val="558649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ru-RU" smtClean="0"/>
              <a:t>Преимущества эндохирургии </a:t>
            </a:r>
          </a:p>
        </p:txBody>
      </p:sp>
      <p:sp>
        <p:nvSpPr>
          <p:cNvPr id="33795" name="Rectangle 3"/>
          <p:cNvSpPr>
            <a:spLocks noGrp="1" noChangeArrowheads="1"/>
          </p:cNvSpPr>
          <p:nvPr>
            <p:ph type="body" idx="1"/>
          </p:nvPr>
        </p:nvSpPr>
        <p:spPr>
          <a:xfrm>
            <a:off x="914400" y="1600200"/>
            <a:ext cx="8229600" cy="4530725"/>
          </a:xfrm>
        </p:spPr>
        <p:txBody>
          <a:bodyPr/>
          <a:lstStyle/>
          <a:p>
            <a:pPr eaLnBrk="1" hangingPunct="1"/>
            <a:r>
              <a:rPr lang="ru-RU" dirty="0" smtClean="0"/>
              <a:t>Малая </a:t>
            </a:r>
            <a:r>
              <a:rPr lang="ru-RU" dirty="0" err="1" smtClean="0"/>
              <a:t>травматичность</a:t>
            </a:r>
            <a:r>
              <a:rPr lang="ru-RU" dirty="0" smtClean="0"/>
              <a:t>, </a:t>
            </a:r>
          </a:p>
          <a:p>
            <a:pPr eaLnBrk="1" hangingPunct="1"/>
            <a:r>
              <a:rPr lang="ru-RU" dirty="0" smtClean="0"/>
              <a:t>Короткий госпитальный период (2-3 дня).</a:t>
            </a:r>
          </a:p>
          <a:p>
            <a:pPr eaLnBrk="1" hangingPunct="1"/>
            <a:r>
              <a:rPr lang="ru-RU" dirty="0" smtClean="0"/>
              <a:t>Снижение срока утраты трудоспособности в 2-5 раз.</a:t>
            </a:r>
          </a:p>
          <a:p>
            <a:pPr eaLnBrk="1" hangingPunct="1"/>
            <a:r>
              <a:rPr lang="ru-RU" dirty="0"/>
              <a:t>Снижение частоты и тяжести осложнений.</a:t>
            </a:r>
            <a:endParaRPr lang="ru-RU" dirty="0" smtClean="0"/>
          </a:p>
          <a:p>
            <a:pPr eaLnBrk="1" hangingPunct="1"/>
            <a:r>
              <a:rPr lang="ru-RU" dirty="0" smtClean="0"/>
              <a:t>Косметический эффект. </a:t>
            </a:r>
          </a:p>
          <a:p>
            <a:pPr eaLnBrk="1" hangingPunct="1"/>
            <a:r>
              <a:rPr lang="ru-RU" dirty="0" smtClean="0"/>
              <a:t>Экономическая эффективность (экономия медикаментов, уменьшение длительности госпитального периода и сроков реабилитации пациента.</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Особенности </a:t>
            </a:r>
            <a:r>
              <a:rPr lang="ru-RU" dirty="0" err="1"/>
              <a:t>эндохирургии</a:t>
            </a:r>
            <a:endParaRPr lang="ru-RU" dirty="0"/>
          </a:p>
        </p:txBody>
      </p:sp>
      <p:sp>
        <p:nvSpPr>
          <p:cNvPr id="3" name="Объект 2"/>
          <p:cNvSpPr>
            <a:spLocks noGrp="1"/>
          </p:cNvSpPr>
          <p:nvPr>
            <p:ph idx="1"/>
          </p:nvPr>
        </p:nvSpPr>
        <p:spPr>
          <a:xfrm>
            <a:off x="611560" y="1484784"/>
            <a:ext cx="8352928" cy="5256584"/>
          </a:xfrm>
        </p:spPr>
        <p:txBody>
          <a:bodyPr/>
          <a:lstStyle/>
          <a:p>
            <a:r>
              <a:rPr lang="ru-RU" sz="1800" dirty="0"/>
              <a:t>осмотр внутренних органов и манипуляции с ними производят опосредованно, при помощи видеомонитора (в отличие от прямого визуального контроля в «открытой» хирургии);</a:t>
            </a:r>
          </a:p>
          <a:p>
            <a:r>
              <a:rPr lang="ru-RU" sz="1800" dirty="0" smtClean="0"/>
              <a:t>обычно </a:t>
            </a:r>
            <a:r>
              <a:rPr lang="ru-RU" sz="1800" dirty="0"/>
              <a:t>операцию выполняют в условиях двухмерного изображения;</a:t>
            </a:r>
          </a:p>
          <a:p>
            <a:r>
              <a:rPr lang="ru-RU" sz="1800" dirty="0" smtClean="0"/>
              <a:t>видимое </a:t>
            </a:r>
            <a:r>
              <a:rPr lang="ru-RU" sz="1800" dirty="0"/>
              <a:t>пространство ограничено, отсутствует ощущение «глубины»;</a:t>
            </a:r>
          </a:p>
          <a:p>
            <a:r>
              <a:rPr lang="ru-RU" sz="1800" dirty="0" smtClean="0"/>
              <a:t>объекты </a:t>
            </a:r>
            <a:r>
              <a:rPr lang="ru-RU" sz="1800" dirty="0"/>
              <a:t>увеличены в несколько раз, что имеет как преимущества, так и недостатки;</a:t>
            </a:r>
          </a:p>
          <a:p>
            <a:r>
              <a:rPr lang="ru-RU" sz="1800" dirty="0" smtClean="0"/>
              <a:t>положение </a:t>
            </a:r>
            <a:r>
              <a:rPr lang="ru-RU" sz="1800" dirty="0"/>
              <a:t>оптической системы и рабочих инструментов относительно фиксировано;</a:t>
            </a:r>
          </a:p>
          <a:p>
            <a:r>
              <a:rPr lang="ru-RU" sz="1800" dirty="0" smtClean="0"/>
              <a:t>наблюдается </a:t>
            </a:r>
            <a:r>
              <a:rPr lang="ru-RU" sz="1800" dirty="0"/>
              <a:t>«эффект качелей» — направление движения рабочей части инструментов обратно направлению перемещения рукоятки;</a:t>
            </a:r>
          </a:p>
          <a:p>
            <a:r>
              <a:rPr lang="ru-RU" sz="1800" dirty="0" smtClean="0"/>
              <a:t>пальпация </a:t>
            </a:r>
            <a:r>
              <a:rPr lang="ru-RU" sz="1800" dirty="0"/>
              <a:t>органов возможна только посредством инструментов, не дающих тактильных ощущений и имеющих ограниченную свободу движений;</a:t>
            </a:r>
          </a:p>
          <a:p>
            <a:r>
              <a:rPr lang="ru-RU" sz="1800" dirty="0" smtClean="0"/>
              <a:t>необходимо </a:t>
            </a:r>
            <a:r>
              <a:rPr lang="ru-RU" sz="1800" dirty="0"/>
              <a:t>применять специальное оборудование и инструменты</a:t>
            </a:r>
            <a:r>
              <a:rPr lang="ru-RU" dirty="0"/>
              <a:t>.</a:t>
            </a:r>
          </a:p>
        </p:txBody>
      </p:sp>
    </p:spTree>
    <p:extLst>
      <p:ext uri="{BB962C8B-B14F-4D97-AF65-F5344CB8AC3E}">
        <p14:creationId xmlns:p14="http://schemas.microsoft.com/office/powerpoint/2010/main" val="36978463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ru-RU" smtClean="0"/>
              <a:t>Негативные моменты</a:t>
            </a:r>
          </a:p>
        </p:txBody>
      </p:sp>
      <p:sp>
        <p:nvSpPr>
          <p:cNvPr id="34819" name="Rectangle 3"/>
          <p:cNvSpPr>
            <a:spLocks noGrp="1" noChangeArrowheads="1"/>
          </p:cNvSpPr>
          <p:nvPr>
            <p:ph type="body" idx="1"/>
          </p:nvPr>
        </p:nvSpPr>
        <p:spPr/>
        <p:txBody>
          <a:bodyPr/>
          <a:lstStyle/>
          <a:p>
            <a:pPr eaLnBrk="1" hangingPunct="1">
              <a:lnSpc>
                <a:spcPct val="80000"/>
              </a:lnSpc>
            </a:pPr>
            <a:r>
              <a:rPr lang="ru-RU" sz="2400" smtClean="0"/>
              <a:t>Инсуффляция углекислого газа      гиперкапния и ацидоз, которые в последующем быстро разрешаются;</a:t>
            </a:r>
          </a:p>
          <a:p>
            <a:pPr eaLnBrk="1" hangingPunct="1">
              <a:lnSpc>
                <a:spcPct val="80000"/>
              </a:lnSpc>
            </a:pPr>
            <a:r>
              <a:rPr lang="ru-RU" sz="2400" smtClean="0"/>
              <a:t>Напряженный пневмоперитонеум уменьшает венозный возврат и снижает сердечный выброс. Нарушается венозная циркуляция в бассейне нижней полой вены.</a:t>
            </a:r>
          </a:p>
          <a:p>
            <a:pPr eaLnBrk="1" hangingPunct="1">
              <a:lnSpc>
                <a:spcPct val="80000"/>
              </a:lnSpc>
            </a:pPr>
            <a:r>
              <a:rPr lang="ru-RU" sz="2400" smtClean="0"/>
              <a:t>Пневмоперитонеум увеличивает системное сосудистое сопротивление и повышает диастолическое АД. Нарушается кровоток в артериях брюшной полости.</a:t>
            </a:r>
          </a:p>
          <a:p>
            <a:pPr eaLnBrk="1" hangingPunct="1">
              <a:lnSpc>
                <a:spcPct val="80000"/>
              </a:lnSpc>
            </a:pPr>
            <a:r>
              <a:rPr lang="ru-RU" sz="2400" smtClean="0"/>
              <a:t>Сдавление легких при поднятии диафрагмы снижает остаточную емкость и увеличивает мертвое пространство.</a:t>
            </a:r>
          </a:p>
        </p:txBody>
      </p:sp>
      <p:sp>
        <p:nvSpPr>
          <p:cNvPr id="34820" name="Line 4"/>
          <p:cNvSpPr>
            <a:spLocks noChangeShapeType="1"/>
          </p:cNvSpPr>
          <p:nvPr/>
        </p:nvSpPr>
        <p:spPr bwMode="auto">
          <a:xfrm>
            <a:off x="5940425" y="1773238"/>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58750"/>
            <a:ext cx="8229600" cy="1143000"/>
          </a:xfrm>
        </p:spPr>
        <p:txBody>
          <a:bodyPr/>
          <a:lstStyle/>
          <a:p>
            <a:pPr fontAlgn="auto">
              <a:spcAft>
                <a:spcPts val="0"/>
              </a:spcAft>
              <a:defRPr/>
            </a:pPr>
            <a:r>
              <a:rPr lang="ru-RU" sz="3600" dirty="0" smtClean="0"/>
              <a:t>Показания и противопоказания</a:t>
            </a:r>
            <a:endParaRPr lang="ru-RU" sz="3600" dirty="0"/>
          </a:p>
        </p:txBody>
      </p:sp>
      <p:sp>
        <p:nvSpPr>
          <p:cNvPr id="35843" name="Rectangle 3"/>
          <p:cNvSpPr>
            <a:spLocks noGrp="1" noChangeArrowheads="1"/>
          </p:cNvSpPr>
          <p:nvPr>
            <p:ph sz="quarter" idx="1"/>
          </p:nvPr>
        </p:nvSpPr>
        <p:spPr/>
        <p:txBody>
          <a:bodyPr/>
          <a:lstStyle/>
          <a:p>
            <a:pPr marL="400050" lvl="1" indent="0">
              <a:buFont typeface="Wingdings 2" pitchFamily="18" charset="2"/>
              <a:buNone/>
            </a:pPr>
            <a:r>
              <a:rPr lang="ru-RU" sz="3200" smtClean="0"/>
              <a:t>Показания к эндохирургическому вмешательству при данном заболевании те же, что и на операции, выполняемые "открытым" методом.</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Абсолютные противопоказания</a:t>
            </a:r>
            <a:endParaRPr lang="ru-RU" dirty="0"/>
          </a:p>
        </p:txBody>
      </p:sp>
      <p:sp>
        <p:nvSpPr>
          <p:cNvPr id="3" name="Объект 2"/>
          <p:cNvSpPr>
            <a:spLocks noGrp="1"/>
          </p:cNvSpPr>
          <p:nvPr>
            <p:ph sz="quarter" idx="1"/>
          </p:nvPr>
        </p:nvSpPr>
        <p:spPr/>
        <p:txBody>
          <a:bodyPr/>
          <a:lstStyle/>
          <a:p>
            <a:r>
              <a:rPr lang="ru-RU" dirty="0" smtClean="0"/>
              <a:t>Острый инфаркт миокарда</a:t>
            </a:r>
          </a:p>
          <a:p>
            <a:r>
              <a:rPr lang="ru-RU" dirty="0" smtClean="0"/>
              <a:t>Острое нарушение мозгового кровообращения</a:t>
            </a:r>
          </a:p>
          <a:p>
            <a:r>
              <a:rPr lang="ru-RU" dirty="0" err="1" smtClean="0"/>
              <a:t>Некорригируемая</a:t>
            </a:r>
            <a:r>
              <a:rPr lang="ru-RU" dirty="0" smtClean="0"/>
              <a:t> </a:t>
            </a:r>
            <a:r>
              <a:rPr lang="ru-RU" dirty="0" err="1" smtClean="0"/>
              <a:t>коагулопатия</a:t>
            </a:r>
            <a:endParaRPr lang="ru-RU" dirty="0"/>
          </a:p>
        </p:txBody>
      </p:sp>
    </p:spTree>
    <p:extLst>
      <p:ext uri="{BB962C8B-B14F-4D97-AF65-F5344CB8AC3E}">
        <p14:creationId xmlns:p14="http://schemas.microsoft.com/office/powerpoint/2010/main" val="4112926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endParaRPr lang="ru-RU" smtClean="0"/>
          </a:p>
        </p:txBody>
      </p:sp>
      <p:sp>
        <p:nvSpPr>
          <p:cNvPr id="32771" name="Rectangle 3"/>
          <p:cNvSpPr>
            <a:spLocks noGrp="1" noChangeArrowheads="1"/>
          </p:cNvSpPr>
          <p:nvPr>
            <p:ph type="body" idx="1"/>
          </p:nvPr>
        </p:nvSpPr>
        <p:spPr/>
        <p:txBody>
          <a:bodyPr/>
          <a:lstStyle/>
          <a:p>
            <a:pPr eaLnBrk="1" hangingPunct="1"/>
            <a:r>
              <a:rPr lang="ru-RU" sz="4400" smtClean="0"/>
              <a:t>Эндохирургия - не специальность, а только метод, имеющий свои ограничения и предел разрешающей способности.</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8750"/>
            <a:ext cx="8229600" cy="1143000"/>
          </a:xfrm>
        </p:spPr>
        <p:txBody>
          <a:bodyPr>
            <a:normAutofit fontScale="90000"/>
          </a:bodyPr>
          <a:lstStyle/>
          <a:p>
            <a:pPr fontAlgn="auto">
              <a:spcAft>
                <a:spcPts val="0"/>
              </a:spcAft>
              <a:defRPr/>
            </a:pPr>
            <a:r>
              <a:rPr lang="ru-RU" sz="3600" dirty="0" smtClean="0"/>
              <a:t>Относительные противопоказания:</a:t>
            </a:r>
            <a:r>
              <a:rPr lang="ru-RU" dirty="0" smtClean="0"/>
              <a:t/>
            </a:r>
            <a:br>
              <a:rPr lang="ru-RU" dirty="0" smtClean="0"/>
            </a:br>
            <a:endParaRPr lang="ru-RU" dirty="0"/>
          </a:p>
        </p:txBody>
      </p:sp>
      <p:sp>
        <p:nvSpPr>
          <p:cNvPr id="36867" name="Объект 2"/>
          <p:cNvSpPr>
            <a:spLocks noGrp="1"/>
          </p:cNvSpPr>
          <p:nvPr>
            <p:ph sz="quarter" idx="1"/>
          </p:nvPr>
        </p:nvSpPr>
        <p:spPr/>
        <p:txBody>
          <a:bodyPr/>
          <a:lstStyle/>
          <a:p>
            <a:pPr marL="342900" lvl="1" indent="-342900">
              <a:buClr>
                <a:schemeClr val="folHlink"/>
              </a:buClr>
              <a:buSzPct val="90000"/>
            </a:pPr>
            <a:r>
              <a:rPr lang="ru-RU" smtClean="0"/>
              <a:t>При лапароскопии повышенное внутрибрюшное давление, связанное с создание пневмоперитонеума, уменьшает венозный возврат и ухудшает экскурсию легких. Это опасно для пациентов, имеющих тяжелые сопутствующие заболевания сердечно-сосудистой и легочной систем. В этих случаях показана операция без наложения пневмоперитонеума (использование лапаролифта) либо традиционный лапаротомный доступ.</a:t>
            </a:r>
          </a:p>
          <a:p>
            <a:pPr marL="342900" lvl="1" indent="-342900">
              <a:buClr>
                <a:schemeClr val="folHlink"/>
              </a:buClr>
              <a:buSzPct val="90000"/>
            </a:pPr>
            <a:endParaRPr lang="ru-RU" smtClean="0"/>
          </a:p>
          <a:p>
            <a:endParaRPr lang="ru-RU"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ru-RU" sz="3800" smtClean="0"/>
              <a:t>Эндохирургия с лапаролифтингом (безгазовая лапароскопия)</a:t>
            </a:r>
            <a:br>
              <a:rPr lang="ru-RU" sz="3800" smtClean="0"/>
            </a:br>
            <a:endParaRPr lang="ru-RU" sz="3800" smtClean="0"/>
          </a:p>
        </p:txBody>
      </p:sp>
      <p:pic>
        <p:nvPicPr>
          <p:cNvPr id="28675" name="Picture 4" descr="LL-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628775"/>
            <a:ext cx="4095750"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5" descr="LL-00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700213"/>
            <a:ext cx="4095750" cy="485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8750"/>
            <a:ext cx="8229600" cy="1143000"/>
          </a:xfrm>
        </p:spPr>
        <p:txBody>
          <a:bodyPr>
            <a:normAutofit fontScale="90000"/>
          </a:bodyPr>
          <a:lstStyle/>
          <a:p>
            <a:pPr fontAlgn="auto">
              <a:spcAft>
                <a:spcPts val="0"/>
              </a:spcAft>
              <a:defRPr/>
            </a:pPr>
            <a:r>
              <a:rPr lang="ru-RU" sz="3200" dirty="0">
                <a:solidFill>
                  <a:srgbClr val="D1E1E3"/>
                </a:solidFill>
              </a:rPr>
              <a:t>Относительные противопоказания:</a:t>
            </a:r>
            <a:r>
              <a:rPr lang="ru-RU" sz="3400" dirty="0">
                <a:solidFill>
                  <a:srgbClr val="D1E1E3"/>
                </a:solidFill>
              </a:rPr>
              <a:t/>
            </a:r>
            <a:br>
              <a:rPr lang="ru-RU" sz="3400" dirty="0">
                <a:solidFill>
                  <a:srgbClr val="D1E1E3"/>
                </a:solidFill>
              </a:rPr>
            </a:br>
            <a:endParaRPr lang="ru-RU" dirty="0"/>
          </a:p>
        </p:txBody>
      </p:sp>
      <p:sp>
        <p:nvSpPr>
          <p:cNvPr id="3" name="Объект 2"/>
          <p:cNvSpPr>
            <a:spLocks noGrp="1"/>
          </p:cNvSpPr>
          <p:nvPr>
            <p:ph sz="quarter" idx="1"/>
          </p:nvPr>
        </p:nvSpPr>
        <p:spPr/>
        <p:txBody>
          <a:bodyPr>
            <a:normAutofit fontScale="92500" lnSpcReduction="10000"/>
          </a:bodyPr>
          <a:lstStyle/>
          <a:p>
            <a:pPr marL="274320" indent="-274320" fontAlgn="auto">
              <a:spcAft>
                <a:spcPts val="0"/>
              </a:spcAft>
              <a:buFont typeface="Wingdings 2"/>
              <a:buChar char=""/>
              <a:defRPr/>
            </a:pPr>
            <a:r>
              <a:rPr lang="ru-RU" dirty="0" smtClean="0"/>
              <a:t>Разлитой </a:t>
            </a:r>
            <a:r>
              <a:rPr lang="ru-RU" dirty="0"/>
              <a:t>перитонит, требующий тщательной санации всех отделов </a:t>
            </a:r>
            <a:endParaRPr lang="ru-RU" dirty="0" smtClean="0"/>
          </a:p>
          <a:p>
            <a:pPr marL="274320" indent="-274320" fontAlgn="auto">
              <a:spcAft>
                <a:spcPts val="0"/>
              </a:spcAft>
              <a:buFont typeface="Wingdings 2"/>
              <a:buChar char=""/>
              <a:defRPr/>
            </a:pPr>
            <a:r>
              <a:rPr lang="ru-RU" dirty="0" smtClean="0"/>
              <a:t>Предшествующие </a:t>
            </a:r>
            <a:r>
              <a:rPr lang="ru-RU" dirty="0"/>
              <a:t>внутриполостные операции из-за выраженного спаечного процесса могут затруднить введение троакаров и выполнение самого вмешательства </a:t>
            </a:r>
            <a:r>
              <a:rPr lang="ru-RU" dirty="0" err="1"/>
              <a:t>эндохирургическим</a:t>
            </a:r>
            <a:r>
              <a:rPr lang="ru-RU" dirty="0"/>
              <a:t> методом. Это наиболее вероятно после нескольких перенесенных операций.</a:t>
            </a:r>
          </a:p>
          <a:p>
            <a:pPr marL="274320" indent="-274320" fontAlgn="auto">
              <a:spcAft>
                <a:spcPts val="0"/>
              </a:spcAft>
              <a:buFont typeface="Wingdings 2"/>
              <a:buChar char=""/>
              <a:defRPr/>
            </a:pPr>
            <a:r>
              <a:rPr lang="ru-RU" dirty="0" smtClean="0"/>
              <a:t>Риск </a:t>
            </a:r>
            <a:r>
              <a:rPr lang="ru-RU" dirty="0"/>
              <a:t>кровотечения при тяжелых </a:t>
            </a:r>
            <a:r>
              <a:rPr lang="ru-RU" dirty="0" err="1"/>
              <a:t>коагулопатиях</a:t>
            </a:r>
            <a:r>
              <a:rPr lang="ru-RU" dirty="0"/>
              <a:t>. Таких больных следует оперировать открытым способом, позволяющим прямое вмешательство в зонах возможного кровотечения.</a:t>
            </a:r>
          </a:p>
          <a:p>
            <a:pPr marL="274320" indent="-274320" fontAlgn="auto">
              <a:spcAft>
                <a:spcPts val="0"/>
              </a:spcAft>
              <a:buFont typeface="Wingdings 2"/>
              <a:buChar char=""/>
              <a:defRPr/>
            </a:pPr>
            <a:endParaRPr lang="ru-R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8750"/>
            <a:ext cx="8229600" cy="966788"/>
          </a:xfrm>
        </p:spPr>
        <p:txBody>
          <a:bodyPr>
            <a:normAutofit fontScale="90000"/>
          </a:bodyPr>
          <a:lstStyle/>
          <a:p>
            <a:pPr fontAlgn="auto">
              <a:spcAft>
                <a:spcPts val="0"/>
              </a:spcAft>
              <a:defRPr/>
            </a:pPr>
            <a:r>
              <a:rPr lang="ru-RU" sz="3200" dirty="0">
                <a:solidFill>
                  <a:srgbClr val="FF0000"/>
                </a:solidFill>
              </a:rPr>
              <a:t>Относительные противопоказания:</a:t>
            </a:r>
            <a:r>
              <a:rPr lang="ru-RU" sz="3400" dirty="0">
                <a:solidFill>
                  <a:srgbClr val="FF0000"/>
                </a:solidFill>
              </a:rPr>
              <a:t/>
            </a:r>
            <a:br>
              <a:rPr lang="ru-RU" sz="3400" dirty="0">
                <a:solidFill>
                  <a:srgbClr val="FF0000"/>
                </a:solidFill>
              </a:rPr>
            </a:br>
            <a:endParaRPr lang="ru-RU" dirty="0">
              <a:solidFill>
                <a:srgbClr val="FF0000"/>
              </a:solidFill>
            </a:endParaRPr>
          </a:p>
        </p:txBody>
      </p:sp>
      <p:sp>
        <p:nvSpPr>
          <p:cNvPr id="3" name="Объект 2"/>
          <p:cNvSpPr>
            <a:spLocks noGrp="1"/>
          </p:cNvSpPr>
          <p:nvPr>
            <p:ph sz="quarter" idx="1"/>
          </p:nvPr>
        </p:nvSpPr>
        <p:spPr>
          <a:xfrm>
            <a:off x="323850" y="692696"/>
            <a:ext cx="8496300" cy="5831929"/>
          </a:xfrm>
        </p:spPr>
        <p:txBody>
          <a:bodyPr>
            <a:normAutofit fontScale="92500" lnSpcReduction="10000"/>
          </a:bodyPr>
          <a:lstStyle/>
          <a:p>
            <a:pPr marL="274320" indent="-274320" fontAlgn="auto">
              <a:spcAft>
                <a:spcPts val="0"/>
              </a:spcAft>
              <a:buFont typeface="Wingdings 2"/>
              <a:buChar char=""/>
              <a:defRPr/>
            </a:pPr>
            <a:r>
              <a:rPr lang="ru-RU" dirty="0" smtClean="0"/>
              <a:t>Больные</a:t>
            </a:r>
            <a:r>
              <a:rPr lang="ru-RU" dirty="0"/>
              <a:t>, страдающие ожирением 3-4 степени, могут иметь мощный слой жировой клетчатки, что введение троакара становится </a:t>
            </a:r>
            <a:r>
              <a:rPr lang="ru-RU" dirty="0" smtClean="0"/>
              <a:t>затруднительным</a:t>
            </a:r>
            <a:r>
              <a:rPr lang="ru-RU" dirty="0"/>
              <a:t>.</a:t>
            </a:r>
          </a:p>
          <a:p>
            <a:pPr marL="274320" indent="-274320" fontAlgn="auto">
              <a:spcAft>
                <a:spcPts val="0"/>
              </a:spcAft>
              <a:buFont typeface="Wingdings 2"/>
              <a:buChar char=""/>
              <a:defRPr/>
            </a:pPr>
            <a:r>
              <a:rPr lang="ru-RU" dirty="0" smtClean="0"/>
              <a:t>Увеличенная </a:t>
            </a:r>
            <a:r>
              <a:rPr lang="ru-RU" dirty="0"/>
              <a:t>матка на поздних сроках беременности может </a:t>
            </a:r>
            <a:r>
              <a:rPr lang="ru-RU" dirty="0" smtClean="0"/>
              <a:t>помешать </a:t>
            </a:r>
            <a:r>
              <a:rPr lang="ru-RU" dirty="0"/>
              <a:t>созданию </a:t>
            </a:r>
            <a:r>
              <a:rPr lang="ru-RU" dirty="0" err="1"/>
              <a:t>интраабдоминального</a:t>
            </a:r>
            <a:r>
              <a:rPr lang="ru-RU" dirty="0"/>
              <a:t> пространства, достаточного для проведения </a:t>
            </a:r>
            <a:r>
              <a:rPr lang="ru-RU" dirty="0" err="1"/>
              <a:t>лапароскопических</a:t>
            </a:r>
            <a:r>
              <a:rPr lang="ru-RU" dirty="0"/>
              <a:t> вмешательств.</a:t>
            </a:r>
          </a:p>
          <a:p>
            <a:pPr marL="274320" indent="-274320" fontAlgn="auto">
              <a:spcAft>
                <a:spcPts val="0"/>
              </a:spcAft>
              <a:buFont typeface="Wingdings 2"/>
              <a:buChar char=""/>
              <a:defRPr/>
            </a:pPr>
            <a:r>
              <a:rPr lang="ru-RU" dirty="0" smtClean="0"/>
              <a:t>Портальная </a:t>
            </a:r>
            <a:r>
              <a:rPr lang="ru-RU" dirty="0"/>
              <a:t>гипертензия, особенно протекающая с варикозных расширением вен передней брюшной стенки, значительно увеличивает риск кровотечения. </a:t>
            </a:r>
            <a:r>
              <a:rPr lang="ru-RU" dirty="0" err="1"/>
              <a:t>Лапароскопические</a:t>
            </a:r>
            <a:r>
              <a:rPr lang="ru-RU" dirty="0"/>
              <a:t> доступы при этом состоянии нежелательны.</a:t>
            </a:r>
          </a:p>
          <a:p>
            <a:pPr marL="274320" indent="-274320" fontAlgn="auto">
              <a:spcAft>
                <a:spcPts val="0"/>
              </a:spcAft>
              <a:buFont typeface="Wingdings 2"/>
              <a:buChar char=""/>
              <a:defRPr/>
            </a:pPr>
            <a:r>
              <a:rPr lang="ru-RU" dirty="0" smtClean="0"/>
              <a:t>При </a:t>
            </a:r>
            <a:r>
              <a:rPr lang="ru-RU" dirty="0"/>
              <a:t>неясной анатомии, в технически сложных случаях или при развитии осложнений по ходу вмешательства операцию следует продолжить, выполнив чревосечение "открытым" методом. </a:t>
            </a:r>
          </a:p>
          <a:p>
            <a:pPr marL="274320" indent="-274320" fontAlgn="auto">
              <a:spcAft>
                <a:spcPts val="0"/>
              </a:spcAft>
              <a:buFont typeface="Wingdings 2"/>
              <a:buChar char=""/>
              <a:defRPr/>
            </a:pPr>
            <a:endParaRPr lang="ru-R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8750"/>
            <a:ext cx="8229600" cy="1143000"/>
          </a:xfrm>
        </p:spPr>
        <p:txBody>
          <a:bodyPr/>
          <a:lstStyle/>
          <a:p>
            <a:pPr fontAlgn="auto">
              <a:spcAft>
                <a:spcPts val="0"/>
              </a:spcAft>
              <a:defRPr/>
            </a:pPr>
            <a:r>
              <a:rPr lang="ru-RU" dirty="0"/>
              <a:t>Предоперационная подготовка</a:t>
            </a:r>
          </a:p>
        </p:txBody>
      </p:sp>
      <p:sp>
        <p:nvSpPr>
          <p:cNvPr id="3" name="Объект 2"/>
          <p:cNvSpPr>
            <a:spLocks noGrp="1"/>
          </p:cNvSpPr>
          <p:nvPr>
            <p:ph sz="quarter" idx="1"/>
          </p:nvPr>
        </p:nvSpPr>
        <p:spPr>
          <a:xfrm>
            <a:off x="457200" y="1524000"/>
            <a:ext cx="8229600" cy="5145360"/>
          </a:xfrm>
        </p:spPr>
        <p:txBody>
          <a:bodyPr>
            <a:normAutofit fontScale="77500" lnSpcReduction="20000"/>
          </a:bodyPr>
          <a:lstStyle/>
          <a:p>
            <a:pPr marL="0" indent="0" fontAlgn="auto">
              <a:spcAft>
                <a:spcPts val="0"/>
              </a:spcAft>
              <a:buFont typeface="Wingdings 2"/>
              <a:buNone/>
              <a:defRPr/>
            </a:pPr>
            <a:r>
              <a:rPr lang="ru-RU" dirty="0"/>
              <a:t>Предоперационная подготовка к </a:t>
            </a:r>
            <a:r>
              <a:rPr lang="ru-RU" dirty="0" err="1"/>
              <a:t>лапароскопической</a:t>
            </a:r>
            <a:r>
              <a:rPr lang="ru-RU" dirty="0"/>
              <a:t> операции та же, что и к аналогичному "открытому" вмешательству и направлена на </a:t>
            </a:r>
            <a:r>
              <a:rPr lang="ru-RU" dirty="0" smtClean="0"/>
              <a:t>оптимизацию </a:t>
            </a:r>
            <a:r>
              <a:rPr lang="ru-RU" dirty="0"/>
              <a:t>психологического состояния больного и стабилизацию </a:t>
            </a:r>
            <a:r>
              <a:rPr lang="ru-RU" dirty="0" smtClean="0"/>
              <a:t>сопутствующих </a:t>
            </a:r>
            <a:r>
              <a:rPr lang="ru-RU" dirty="0"/>
              <a:t>заболеваний.</a:t>
            </a:r>
          </a:p>
          <a:p>
            <a:pPr marL="0" indent="0" fontAlgn="auto">
              <a:spcAft>
                <a:spcPts val="0"/>
              </a:spcAft>
              <a:buFont typeface="Wingdings 2"/>
              <a:buNone/>
              <a:defRPr/>
            </a:pPr>
            <a:r>
              <a:rPr lang="ru-RU" dirty="0" smtClean="0"/>
              <a:t>1.      Больной </a:t>
            </a:r>
            <a:r>
              <a:rPr lang="ru-RU" dirty="0"/>
              <a:t>должен быть психологически подготовлен к тому, что при возникновении технических </a:t>
            </a:r>
            <a:r>
              <a:rPr lang="ru-RU" dirty="0" smtClean="0"/>
              <a:t>сложностей или осложнений возможен переход на немедленную лапаротомию.</a:t>
            </a:r>
          </a:p>
          <a:p>
            <a:pPr marL="0" indent="0" fontAlgn="auto">
              <a:spcAft>
                <a:spcPts val="0"/>
              </a:spcAft>
              <a:buFont typeface="Wingdings 2"/>
              <a:buNone/>
              <a:defRPr/>
            </a:pPr>
            <a:r>
              <a:rPr lang="ru-RU" dirty="0" smtClean="0"/>
              <a:t>2</a:t>
            </a:r>
            <a:r>
              <a:rPr lang="ru-RU" dirty="0"/>
              <a:t>.      Обезболивание. Операцию проводят под общим наркозом, </a:t>
            </a:r>
            <a:r>
              <a:rPr lang="ru-RU" dirty="0" smtClean="0"/>
              <a:t>поскольку </a:t>
            </a:r>
            <a:r>
              <a:rPr lang="ru-RU" dirty="0"/>
              <a:t>бодрствующие больные плохо переносят растяжение брюшной стенки при </a:t>
            </a:r>
            <a:r>
              <a:rPr lang="ru-RU" dirty="0" err="1"/>
              <a:t>инсуффляции</a:t>
            </a:r>
            <a:r>
              <a:rPr lang="ru-RU" dirty="0"/>
              <a:t> газа.</a:t>
            </a:r>
          </a:p>
          <a:p>
            <a:pPr marL="0" indent="0" fontAlgn="auto">
              <a:spcAft>
                <a:spcPts val="0"/>
              </a:spcAft>
              <a:buFont typeface="Wingdings 2"/>
              <a:buNone/>
              <a:defRPr/>
            </a:pPr>
            <a:r>
              <a:rPr lang="ru-RU" dirty="0"/>
              <a:t>3.      Квалификация хирургов. Бригада, выполняющая лапароскопию, должна быть готовой к переходу на традиционную лапаротомию.</a:t>
            </a:r>
          </a:p>
          <a:p>
            <a:pPr marL="0" indent="0" fontAlgn="auto">
              <a:spcAft>
                <a:spcPts val="0"/>
              </a:spcAft>
              <a:buFont typeface="Wingdings 2"/>
              <a:buNone/>
              <a:defRPr/>
            </a:pPr>
            <a:r>
              <a:rPr lang="ru-RU" dirty="0"/>
              <a:t>4.      Инструментальное обеспечение. Выполнение </a:t>
            </a:r>
            <a:r>
              <a:rPr lang="ru-RU" dirty="0" err="1"/>
              <a:t>эндохирургических</a:t>
            </a:r>
            <a:r>
              <a:rPr lang="ru-RU" dirty="0"/>
              <a:t> операций требует специального, достаточно сложного и дорогостоящего, оборудования и инструментария.</a:t>
            </a:r>
          </a:p>
          <a:p>
            <a:pPr marL="0" indent="0" fontAlgn="auto">
              <a:spcAft>
                <a:spcPts val="0"/>
              </a:spcAft>
              <a:buFont typeface="Wingdings 2"/>
              <a:buNone/>
              <a:defRPr/>
            </a:pPr>
            <a:endParaRPr lang="ru-RU"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8750"/>
            <a:ext cx="8229600" cy="1143000"/>
          </a:xfrm>
        </p:spPr>
        <p:txBody>
          <a:bodyPr>
            <a:normAutofit fontScale="90000"/>
          </a:bodyPr>
          <a:lstStyle/>
          <a:p>
            <a:pPr algn="ctr" fontAlgn="auto">
              <a:spcAft>
                <a:spcPts val="0"/>
              </a:spcAft>
              <a:defRPr/>
            </a:pPr>
            <a:r>
              <a:rPr lang="ru-RU" sz="4400" dirty="0" smtClean="0"/>
              <a:t>Оборудование</a:t>
            </a:r>
            <a:br>
              <a:rPr lang="ru-RU" sz="4400" dirty="0" smtClean="0"/>
            </a:br>
            <a:r>
              <a:rPr lang="ru-RU" sz="2700" dirty="0" smtClean="0"/>
              <a:t>Стойка приборная</a:t>
            </a:r>
            <a:endParaRPr lang="ru-RU" sz="2700" dirty="0"/>
          </a:p>
        </p:txBody>
      </p:sp>
      <p:pic>
        <p:nvPicPr>
          <p:cNvPr id="41987" name="Объект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032125" y="1524000"/>
            <a:ext cx="3079750" cy="4929188"/>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331639" y="116632"/>
            <a:ext cx="6517987" cy="6624735"/>
          </a:xfrm>
        </p:spPr>
      </p:pic>
    </p:spTree>
    <p:extLst>
      <p:ext uri="{BB962C8B-B14F-4D97-AF65-F5344CB8AC3E}">
        <p14:creationId xmlns:p14="http://schemas.microsoft.com/office/powerpoint/2010/main" val="33346910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Объект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16238" y="1052513"/>
            <a:ext cx="5922962" cy="3671887"/>
          </a:xfrm>
        </p:spPr>
      </p:pic>
      <p:sp>
        <p:nvSpPr>
          <p:cNvPr id="2" name="Заголовок 1"/>
          <p:cNvSpPr>
            <a:spLocks noGrp="1"/>
          </p:cNvSpPr>
          <p:nvPr>
            <p:ph type="title"/>
          </p:nvPr>
        </p:nvSpPr>
        <p:spPr>
          <a:xfrm>
            <a:off x="179388" y="5445125"/>
            <a:ext cx="8964612" cy="1296988"/>
          </a:xfrm>
        </p:spPr>
        <p:txBody>
          <a:bodyPr>
            <a:normAutofit fontScale="90000"/>
          </a:bodyPr>
          <a:lstStyle/>
          <a:p>
            <a:pPr fontAlgn="auto">
              <a:spcAft>
                <a:spcPts val="0"/>
              </a:spcAft>
              <a:defRPr/>
            </a:pPr>
            <a:r>
              <a:rPr lang="ru-RU" sz="2800" dirty="0"/>
              <a:t>Видеосистема, состоящая из видеокамеры, усиливающего устройства, видеомагнитофона и монитора.</a:t>
            </a:r>
          </a:p>
        </p:txBody>
      </p:sp>
      <p:pic>
        <p:nvPicPr>
          <p:cNvPr id="430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60350"/>
            <a:ext cx="2449513" cy="266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Объект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288" y="1268413"/>
            <a:ext cx="5564187" cy="2447925"/>
          </a:xfrm>
        </p:spPr>
      </p:pic>
      <p:sp>
        <p:nvSpPr>
          <p:cNvPr id="3" name="Заголовок 2"/>
          <p:cNvSpPr>
            <a:spLocks noGrp="1"/>
          </p:cNvSpPr>
          <p:nvPr>
            <p:ph type="title"/>
          </p:nvPr>
        </p:nvSpPr>
        <p:spPr>
          <a:xfrm>
            <a:off x="250825" y="115888"/>
            <a:ext cx="8281988" cy="936625"/>
          </a:xfrm>
        </p:spPr>
        <p:txBody>
          <a:bodyPr/>
          <a:lstStyle/>
          <a:p>
            <a:pPr algn="ctr" fontAlgn="auto">
              <a:spcAft>
                <a:spcPts val="0"/>
              </a:spcAft>
              <a:defRPr/>
            </a:pPr>
            <a:r>
              <a:rPr lang="ru-RU" sz="3200" dirty="0">
                <a:effectLst/>
              </a:rPr>
              <a:t>Источник света</a:t>
            </a:r>
            <a:endParaRPr lang="ru-RU" sz="3200" dirty="0"/>
          </a:p>
        </p:txBody>
      </p:sp>
      <p:pic>
        <p:nvPicPr>
          <p:cNvPr id="44036" name="Рисунок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1913" y="3789363"/>
            <a:ext cx="5600700" cy="249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50825" y="4876800"/>
            <a:ext cx="8281988" cy="1431925"/>
          </a:xfrm>
        </p:spPr>
        <p:txBody>
          <a:bodyPr/>
          <a:lstStyle/>
          <a:p>
            <a:pPr fontAlgn="auto">
              <a:spcAft>
                <a:spcPts val="0"/>
              </a:spcAft>
              <a:defRPr/>
            </a:pPr>
            <a:r>
              <a:rPr lang="ru-RU" sz="2800" dirty="0" err="1"/>
              <a:t>Инсуффлятор</a:t>
            </a:r>
            <a:r>
              <a:rPr lang="ru-RU" sz="2800" dirty="0"/>
              <a:t> для подачи газа и поддержания постоянного давления в полости</a:t>
            </a:r>
          </a:p>
        </p:txBody>
      </p:sp>
      <p:sp>
        <p:nvSpPr>
          <p:cNvPr id="2" name="Объект 1"/>
          <p:cNvSpPr>
            <a:spLocks noGrp="1"/>
          </p:cNvSpPr>
          <p:nvPr>
            <p:ph idx="1"/>
          </p:nvPr>
        </p:nvSpPr>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980728"/>
            <a:ext cx="6976657"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ru-RU" smtClean="0"/>
              <a:t>Этапы развития </a:t>
            </a:r>
          </a:p>
        </p:txBody>
      </p:sp>
      <p:sp>
        <p:nvSpPr>
          <p:cNvPr id="19459" name="Rectangle 3"/>
          <p:cNvSpPr>
            <a:spLocks noGrp="1" noChangeArrowheads="1"/>
          </p:cNvSpPr>
          <p:nvPr>
            <p:ph type="body" idx="1"/>
          </p:nvPr>
        </p:nvSpPr>
        <p:spPr>
          <a:xfrm>
            <a:off x="611188" y="1600200"/>
            <a:ext cx="8353425" cy="4530725"/>
          </a:xfrm>
        </p:spPr>
        <p:txBody>
          <a:bodyPr/>
          <a:lstStyle/>
          <a:p>
            <a:pPr eaLnBrk="1" hangingPunct="1">
              <a:lnSpc>
                <a:spcPct val="90000"/>
              </a:lnSpc>
            </a:pPr>
            <a:r>
              <a:rPr lang="ru-RU" dirty="0" smtClean="0"/>
              <a:t>В 1901 г. Георг </a:t>
            </a:r>
            <a:r>
              <a:rPr lang="ru-RU" dirty="0" err="1" smtClean="0"/>
              <a:t>Келлинг</a:t>
            </a:r>
            <a:r>
              <a:rPr lang="ru-RU" dirty="0" smtClean="0"/>
              <a:t> произвел "</a:t>
            </a:r>
            <a:r>
              <a:rPr lang="ru-RU" dirty="0" err="1" smtClean="0"/>
              <a:t>целиоскопию</a:t>
            </a:r>
            <a:r>
              <a:rPr lang="ru-RU" dirty="0" smtClean="0"/>
              <a:t>" (лапароскопию) в эксперименте на собаке, введя цистоскоп в брюшную полость после </a:t>
            </a:r>
            <a:r>
              <a:rPr lang="ru-RU" dirty="0" err="1" smtClean="0"/>
              <a:t>инсуффляции</a:t>
            </a:r>
            <a:r>
              <a:rPr lang="ru-RU" dirty="0" smtClean="0"/>
              <a:t> в нее воздуха. </a:t>
            </a:r>
          </a:p>
          <a:p>
            <a:pPr eaLnBrk="1" hangingPunct="1">
              <a:lnSpc>
                <a:spcPct val="90000"/>
              </a:lnSpc>
            </a:pPr>
            <a:r>
              <a:rPr lang="ru-RU" dirty="0" smtClean="0"/>
              <a:t>В 1901 г. директор Петроградского повивального института </a:t>
            </a:r>
            <a:r>
              <a:rPr lang="ru-RU" dirty="0" err="1" smtClean="0"/>
              <a:t>Д.Отт</a:t>
            </a:r>
            <a:r>
              <a:rPr lang="ru-RU" dirty="0" smtClean="0"/>
              <a:t> сообщил о "</a:t>
            </a:r>
            <a:r>
              <a:rPr lang="ru-RU" dirty="0" err="1" smtClean="0"/>
              <a:t>вентроскопии</a:t>
            </a:r>
            <a:r>
              <a:rPr lang="ru-RU" dirty="0" smtClean="0"/>
              <a:t>" - обследовании брюшной полости при помощи свечи, лобного зеркала и трубки, введенной через </a:t>
            </a:r>
            <a:r>
              <a:rPr lang="ru-RU" dirty="0" err="1" smtClean="0"/>
              <a:t>кольпотомическое</a:t>
            </a:r>
            <a:r>
              <a:rPr lang="ru-RU" dirty="0" smtClean="0"/>
              <a:t> отверстие.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19671" y="275038"/>
            <a:ext cx="6734127" cy="4234082"/>
          </a:xfrm>
        </p:spPr>
      </p:pic>
      <p:sp>
        <p:nvSpPr>
          <p:cNvPr id="3" name="Заголовок 2"/>
          <p:cNvSpPr>
            <a:spLocks noGrp="1"/>
          </p:cNvSpPr>
          <p:nvPr>
            <p:ph type="title"/>
          </p:nvPr>
        </p:nvSpPr>
        <p:spPr>
          <a:xfrm>
            <a:off x="323528" y="4876800"/>
            <a:ext cx="8568952" cy="1576536"/>
          </a:xfrm>
        </p:spPr>
        <p:txBody>
          <a:bodyPr/>
          <a:lstStyle/>
          <a:p>
            <a:r>
              <a:rPr lang="ru-RU" dirty="0"/>
              <a:t>Электрохирургический блок</a:t>
            </a:r>
          </a:p>
        </p:txBody>
      </p:sp>
    </p:spTree>
    <p:extLst>
      <p:ext uri="{BB962C8B-B14F-4D97-AF65-F5344CB8AC3E}">
        <p14:creationId xmlns:p14="http://schemas.microsoft.com/office/powerpoint/2010/main" val="37947298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431800" y="0"/>
            <a:ext cx="7769225" cy="1462088"/>
          </a:xfrm>
        </p:spPr>
        <p:txBody>
          <a:bodyPr/>
          <a:lstStyle/>
          <a:p>
            <a:r>
              <a:rPr lang="ru-RU" dirty="0" smtClean="0"/>
              <a:t>Два вида энергии в хирургии</a:t>
            </a:r>
            <a:endParaRPr lang="en-US" dirty="0" smtClean="0"/>
          </a:p>
        </p:txBody>
      </p:sp>
      <p:sp>
        <p:nvSpPr>
          <p:cNvPr id="58371" name="Rectangle 3"/>
          <p:cNvSpPr>
            <a:spLocks noGrp="1" noChangeArrowheads="1"/>
          </p:cNvSpPr>
          <p:nvPr>
            <p:ph sz="half" idx="4294967295"/>
          </p:nvPr>
        </p:nvSpPr>
        <p:spPr>
          <a:xfrm>
            <a:off x="431800" y="1219200"/>
            <a:ext cx="3962400" cy="4114800"/>
          </a:xfrm>
        </p:spPr>
        <p:txBody>
          <a:bodyPr/>
          <a:lstStyle/>
          <a:p>
            <a:pPr marL="0" indent="0">
              <a:buFontTx/>
              <a:buNone/>
            </a:pPr>
            <a:r>
              <a:rPr lang="ru-RU" sz="2200" b="1" dirty="0" smtClean="0"/>
              <a:t>Электромагнитная энергия</a:t>
            </a:r>
            <a:endParaRPr lang="en-US" sz="2200" dirty="0" smtClean="0"/>
          </a:p>
          <a:p>
            <a:pPr marL="282575" lvl="1" indent="-111125"/>
            <a:r>
              <a:rPr lang="en-US" sz="2200" dirty="0" smtClean="0"/>
              <a:t> </a:t>
            </a:r>
            <a:r>
              <a:rPr lang="ru-RU" sz="2200" dirty="0" err="1" smtClean="0"/>
              <a:t>Электрохирургия</a:t>
            </a:r>
            <a:endParaRPr lang="en-US" sz="2200" dirty="0" smtClean="0"/>
          </a:p>
          <a:p>
            <a:pPr marL="454025" lvl="2" indent="120650"/>
            <a:r>
              <a:rPr lang="en-US" sz="2200" dirty="0" smtClean="0"/>
              <a:t> </a:t>
            </a:r>
            <a:r>
              <a:rPr lang="ru-RU" sz="2200" dirty="0" err="1" smtClean="0"/>
              <a:t>Монополяры</a:t>
            </a:r>
            <a:endParaRPr lang="en-US" sz="2200" dirty="0" smtClean="0"/>
          </a:p>
          <a:p>
            <a:pPr marL="454025" lvl="2" indent="120650"/>
            <a:r>
              <a:rPr lang="en-US" sz="2200" dirty="0" smtClean="0"/>
              <a:t> </a:t>
            </a:r>
            <a:r>
              <a:rPr lang="ru-RU" sz="2200" dirty="0" err="1" smtClean="0"/>
              <a:t>Биполяры</a:t>
            </a:r>
            <a:endParaRPr lang="en-US" sz="2200" dirty="0" smtClean="0"/>
          </a:p>
          <a:p>
            <a:pPr marL="282575" lvl="1" indent="-111125"/>
            <a:r>
              <a:rPr lang="en-US" sz="2200" dirty="0" smtClean="0"/>
              <a:t> </a:t>
            </a:r>
            <a:r>
              <a:rPr lang="ru-RU" sz="2200" dirty="0" smtClean="0"/>
              <a:t>Лазер</a:t>
            </a:r>
            <a:endParaRPr lang="en-US" dirty="0" smtClean="0"/>
          </a:p>
        </p:txBody>
      </p:sp>
      <p:sp>
        <p:nvSpPr>
          <p:cNvPr id="58372" name="Rectangle 5"/>
          <p:cNvSpPr>
            <a:spLocks noGrp="1" noChangeArrowheads="1"/>
          </p:cNvSpPr>
          <p:nvPr>
            <p:ph sz="half" idx="4294967295"/>
          </p:nvPr>
        </p:nvSpPr>
        <p:spPr>
          <a:xfrm>
            <a:off x="5765800" y="1219200"/>
            <a:ext cx="3810000" cy="4114800"/>
          </a:xfrm>
        </p:spPr>
        <p:txBody>
          <a:bodyPr/>
          <a:lstStyle/>
          <a:p>
            <a:pPr marL="0" indent="0">
              <a:buFont typeface="Times" pitchFamily="18" charset="0"/>
              <a:buNone/>
              <a:tabLst>
                <a:tab pos="574675" algn="l"/>
              </a:tabLst>
            </a:pPr>
            <a:r>
              <a:rPr lang="ru-RU" sz="2200" b="1" dirty="0" smtClean="0"/>
              <a:t>Механическая энергия</a:t>
            </a:r>
            <a:endParaRPr lang="en-US" sz="2200" dirty="0" smtClean="0"/>
          </a:p>
          <a:p>
            <a:pPr marL="627063" lvl="1" indent="-165100">
              <a:tabLst>
                <a:tab pos="574675" algn="l"/>
              </a:tabLst>
            </a:pPr>
            <a:r>
              <a:rPr lang="ru-RU" sz="2200" dirty="0" smtClean="0"/>
              <a:t>Ручной</a:t>
            </a:r>
            <a:r>
              <a:rPr lang="en-US" sz="2200" dirty="0" smtClean="0"/>
              <a:t> </a:t>
            </a:r>
            <a:r>
              <a:rPr lang="ru-RU" sz="2200" dirty="0" smtClean="0"/>
              <a:t>шов</a:t>
            </a:r>
          </a:p>
          <a:p>
            <a:pPr marL="627063" lvl="1" indent="-165100">
              <a:tabLst>
                <a:tab pos="574675" algn="l"/>
              </a:tabLst>
            </a:pPr>
            <a:r>
              <a:rPr lang="ru-RU" sz="2200" dirty="0" smtClean="0"/>
              <a:t>Механический шов</a:t>
            </a:r>
            <a:endParaRPr lang="en-US" sz="2200" dirty="0" smtClean="0"/>
          </a:p>
          <a:p>
            <a:pPr marL="627063" lvl="1" indent="-165100">
              <a:tabLst>
                <a:tab pos="574675" algn="l"/>
              </a:tabLst>
            </a:pPr>
            <a:r>
              <a:rPr lang="ru-RU" sz="2200" b="1" dirty="0" smtClean="0"/>
              <a:t>Ультразвук</a:t>
            </a:r>
            <a:endParaRPr lang="en-US" sz="2200" b="1" dirty="0" smtClean="0"/>
          </a:p>
        </p:txBody>
      </p:sp>
      <p:sp>
        <p:nvSpPr>
          <p:cNvPr id="58373" name="Line 6"/>
          <p:cNvSpPr>
            <a:spLocks noChangeShapeType="1"/>
          </p:cNvSpPr>
          <p:nvPr/>
        </p:nvSpPr>
        <p:spPr bwMode="auto">
          <a:xfrm>
            <a:off x="5003800" y="1219200"/>
            <a:ext cx="0" cy="4419600"/>
          </a:xfrm>
          <a:prstGeom prst="line">
            <a:avLst/>
          </a:prstGeom>
          <a:noFill/>
          <a:ln w="9525">
            <a:solidFill>
              <a:srgbClr val="0070AD"/>
            </a:solidFill>
            <a:round/>
            <a:headEnd/>
            <a:tailEnd/>
          </a:ln>
        </p:spPr>
        <p:txBody>
          <a:bodyPr wrap="none" anchor="ctr"/>
          <a:lstStyle/>
          <a:p>
            <a:endParaRPr lang="ru-RU">
              <a:solidFill>
                <a:srgbClr val="38383A"/>
              </a:solidFill>
              <a:latin typeface="Arial" pitchFamily="34" charset="0"/>
              <a:cs typeface="Arial" pitchFamily="34" charset="0"/>
            </a:endParaRPr>
          </a:p>
        </p:txBody>
      </p:sp>
      <p:pic>
        <p:nvPicPr>
          <p:cNvPr id="58374" name="Picture 1030" descr="http://tbn0.google.com/images?q=tbn:EwE3Pdgb-bMElM:http://www.cnn.com/HEALTH/9903/10/laser.eye.surgery/story.eye.laser.jpg"/>
          <p:cNvPicPr>
            <a:picLocks noChangeAspect="1" noChangeArrowheads="1"/>
          </p:cNvPicPr>
          <p:nvPr/>
        </p:nvPicPr>
        <p:blipFill>
          <a:blip r:embed="rId3" cstate="print"/>
          <a:srcRect/>
          <a:stretch>
            <a:fillRect/>
          </a:stretch>
        </p:blipFill>
        <p:spPr bwMode="auto">
          <a:xfrm>
            <a:off x="965200" y="4241800"/>
            <a:ext cx="1905000" cy="1458913"/>
          </a:xfrm>
          <a:prstGeom prst="rect">
            <a:avLst/>
          </a:prstGeom>
          <a:noFill/>
          <a:ln w="9525">
            <a:noFill/>
            <a:miter lim="800000"/>
            <a:headEnd/>
            <a:tailEnd/>
          </a:ln>
        </p:spPr>
      </p:pic>
      <p:pic>
        <p:nvPicPr>
          <p:cNvPr id="58375" name="Picture 1042" descr="http://www.vistawallpapers.com/img5117.htm"/>
          <p:cNvPicPr>
            <a:picLocks noChangeAspect="1" noChangeArrowheads="1"/>
          </p:cNvPicPr>
          <p:nvPr/>
        </p:nvPicPr>
        <p:blipFill>
          <a:blip r:embed="rId4" cstate="print"/>
          <a:srcRect/>
          <a:stretch>
            <a:fillRect/>
          </a:stretch>
        </p:blipFill>
        <p:spPr bwMode="auto">
          <a:xfrm>
            <a:off x="5956300" y="3781976"/>
            <a:ext cx="2324100" cy="1739350"/>
          </a:xfrm>
          <a:prstGeom prst="rect">
            <a:avLst/>
          </a:prstGeom>
          <a:noFill/>
          <a:ln w="9525">
            <a:noFill/>
            <a:miter lim="800000"/>
            <a:headEnd/>
            <a:tailEnd/>
          </a:ln>
        </p:spPr>
      </p:pic>
      <p:pic>
        <p:nvPicPr>
          <p:cNvPr id="58376" name="Picture 1039" descr="circuit board"/>
          <p:cNvPicPr>
            <a:picLocks noChangeAspect="1" noChangeArrowheads="1"/>
          </p:cNvPicPr>
          <p:nvPr/>
        </p:nvPicPr>
        <p:blipFill>
          <a:blip r:embed="rId5" cstate="print"/>
          <a:srcRect/>
          <a:stretch>
            <a:fillRect/>
          </a:stretch>
        </p:blipFill>
        <p:spPr bwMode="auto">
          <a:xfrm>
            <a:off x="2565400" y="3124200"/>
            <a:ext cx="1905000" cy="1460500"/>
          </a:xfrm>
          <a:prstGeom prst="rect">
            <a:avLst/>
          </a:prstGeom>
          <a:noFill/>
          <a:ln w="9525">
            <a:noFill/>
            <a:miter lim="800000"/>
            <a:headEnd/>
            <a:tailEnd/>
          </a:ln>
        </p:spPr>
      </p:pic>
    </p:spTree>
    <p:extLst>
      <p:ext uri="{BB962C8B-B14F-4D97-AF65-F5344CB8AC3E}">
        <p14:creationId xmlns:p14="http://schemas.microsoft.com/office/powerpoint/2010/main" val="2772385150"/>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2" descr="Monopolar_Bipolar_Illus"/>
          <p:cNvPicPr>
            <a:picLocks noChangeAspect="1" noChangeArrowheads="1"/>
          </p:cNvPicPr>
          <p:nvPr/>
        </p:nvPicPr>
        <p:blipFill>
          <a:blip r:embed="rId3" cstate="print"/>
          <a:srcRect t="48553"/>
          <a:stretch>
            <a:fillRect/>
          </a:stretch>
        </p:blipFill>
        <p:spPr bwMode="auto">
          <a:xfrm>
            <a:off x="4724400" y="4014242"/>
            <a:ext cx="3835400" cy="1776412"/>
          </a:xfrm>
          <a:prstGeom prst="rect">
            <a:avLst/>
          </a:prstGeom>
          <a:noFill/>
          <a:ln w="9525">
            <a:noFill/>
            <a:miter lim="800000"/>
            <a:headEnd/>
            <a:tailEnd/>
          </a:ln>
        </p:spPr>
      </p:pic>
      <p:sp>
        <p:nvSpPr>
          <p:cNvPr id="63491" name="Rectangle 2"/>
          <p:cNvSpPr>
            <a:spLocks noChangeArrowheads="1"/>
          </p:cNvSpPr>
          <p:nvPr/>
        </p:nvSpPr>
        <p:spPr bwMode="auto">
          <a:xfrm>
            <a:off x="457200" y="76200"/>
            <a:ext cx="8507288" cy="838200"/>
          </a:xfrm>
          <a:prstGeom prst="rect">
            <a:avLst/>
          </a:prstGeom>
          <a:noFill/>
          <a:ln w="9525">
            <a:noFill/>
            <a:miter lim="800000"/>
            <a:headEnd/>
            <a:tailEnd/>
          </a:ln>
        </p:spPr>
        <p:txBody>
          <a:bodyPr lIns="0" tIns="0" rIns="0" bIns="0" anchor="ctr"/>
          <a:lstStyle/>
          <a:p>
            <a:r>
              <a:rPr lang="ru-RU" sz="3000" b="1" dirty="0">
                <a:solidFill>
                  <a:srgbClr val="EC0000"/>
                </a:solidFill>
                <a:latin typeface="Arial" pitchFamily="34" charset="0"/>
                <a:ea typeface="Arial Unicode MS" pitchFamily="34" charset="-128"/>
                <a:cs typeface="Arial" pitchFamily="34" charset="0"/>
              </a:rPr>
              <a:t>Электрические контуры</a:t>
            </a:r>
            <a:r>
              <a:rPr lang="en-US" sz="3000" b="1" dirty="0">
                <a:solidFill>
                  <a:srgbClr val="EC0000"/>
                </a:solidFill>
                <a:latin typeface="Arial" pitchFamily="34" charset="0"/>
                <a:ea typeface="Arial Unicode MS" pitchFamily="34" charset="-128"/>
                <a:cs typeface="Arial" pitchFamily="34" charset="0"/>
              </a:rPr>
              <a:t> (</a:t>
            </a:r>
            <a:r>
              <a:rPr lang="ru-RU" sz="3000" b="1" dirty="0" err="1">
                <a:solidFill>
                  <a:srgbClr val="EC0000"/>
                </a:solidFill>
                <a:latin typeface="Arial" pitchFamily="34" charset="0"/>
                <a:ea typeface="Arial Unicode MS" pitchFamily="34" charset="-128"/>
                <a:cs typeface="Arial" pitchFamily="34" charset="0"/>
              </a:rPr>
              <a:t>Электрохирургия</a:t>
            </a:r>
            <a:r>
              <a:rPr lang="en-US" sz="3000" b="1" dirty="0">
                <a:solidFill>
                  <a:srgbClr val="EC0000"/>
                </a:solidFill>
                <a:latin typeface="Arial" pitchFamily="34" charset="0"/>
                <a:ea typeface="Arial Unicode MS" pitchFamily="34" charset="-128"/>
                <a:cs typeface="Arial" pitchFamily="34" charset="0"/>
              </a:rPr>
              <a:t>)</a:t>
            </a:r>
          </a:p>
        </p:txBody>
      </p:sp>
      <p:sp>
        <p:nvSpPr>
          <p:cNvPr id="63492" name="Rectangle 3"/>
          <p:cNvSpPr>
            <a:spLocks noChangeArrowheads="1"/>
          </p:cNvSpPr>
          <p:nvPr/>
        </p:nvSpPr>
        <p:spPr bwMode="auto">
          <a:xfrm>
            <a:off x="304800" y="1219200"/>
            <a:ext cx="3810000" cy="4114800"/>
          </a:xfrm>
          <a:prstGeom prst="rect">
            <a:avLst/>
          </a:prstGeom>
          <a:noFill/>
          <a:ln w="9525">
            <a:noFill/>
            <a:miter lim="800000"/>
            <a:headEnd/>
            <a:tailEnd/>
          </a:ln>
        </p:spPr>
        <p:txBody>
          <a:bodyPr lIns="0" tIns="0" rIns="0" bIns="0"/>
          <a:lstStyle/>
          <a:p>
            <a:pPr>
              <a:spcBef>
                <a:spcPct val="20000"/>
              </a:spcBef>
              <a:buClr>
                <a:srgbClr val="0070AD"/>
              </a:buClr>
              <a:buSzPct val="80000"/>
              <a:buFont typeface="Times" pitchFamily="18" charset="0"/>
              <a:buNone/>
              <a:tabLst>
                <a:tab pos="292100" algn="l"/>
              </a:tabLst>
            </a:pPr>
            <a:r>
              <a:rPr lang="ru-RU" sz="2000" b="1" dirty="0" err="1">
                <a:solidFill>
                  <a:srgbClr val="6D6F71"/>
                </a:solidFill>
                <a:latin typeface="Arial" pitchFamily="34" charset="0"/>
                <a:ea typeface="Arial Unicode MS" pitchFamily="34" charset="-128"/>
                <a:cs typeface="Arial" pitchFamily="34" charset="0"/>
              </a:rPr>
              <a:t>Монополярный</a:t>
            </a:r>
            <a:r>
              <a:rPr lang="ru-RU" sz="2000" b="1" dirty="0">
                <a:solidFill>
                  <a:srgbClr val="6D6F71"/>
                </a:solidFill>
                <a:latin typeface="Arial" pitchFamily="34" charset="0"/>
                <a:ea typeface="Arial Unicode MS" pitchFamily="34" charset="-128"/>
                <a:cs typeface="Arial" pitchFamily="34" charset="0"/>
              </a:rPr>
              <a:t> </a:t>
            </a:r>
            <a:r>
              <a:rPr lang="ru-RU" sz="2000" b="1" dirty="0" smtClean="0">
                <a:solidFill>
                  <a:srgbClr val="6D6F71"/>
                </a:solidFill>
                <a:latin typeface="Arial" pitchFamily="34" charset="0"/>
                <a:ea typeface="Arial Unicode MS" pitchFamily="34" charset="-128"/>
                <a:cs typeface="Arial" pitchFamily="34" charset="0"/>
              </a:rPr>
              <a:t>контур</a:t>
            </a:r>
          </a:p>
          <a:p>
            <a:pPr>
              <a:spcBef>
                <a:spcPct val="20000"/>
              </a:spcBef>
              <a:buClr>
                <a:srgbClr val="0070AD"/>
              </a:buClr>
              <a:buSzPct val="80000"/>
              <a:buFont typeface="Times" pitchFamily="18" charset="0"/>
              <a:buNone/>
              <a:tabLst>
                <a:tab pos="292100" algn="l"/>
              </a:tabLst>
            </a:pPr>
            <a:endParaRPr lang="en-US" sz="2000" b="1" dirty="0">
              <a:solidFill>
                <a:srgbClr val="6D6F71"/>
              </a:solidFill>
              <a:latin typeface="Arial" pitchFamily="34" charset="0"/>
              <a:ea typeface="Arial Unicode MS" pitchFamily="34" charset="-128"/>
              <a:cs typeface="Arial" pitchFamily="34" charset="0"/>
            </a:endParaRPr>
          </a:p>
          <a:p>
            <a:pPr marL="292100" lvl="1" indent="-177800">
              <a:spcBef>
                <a:spcPct val="20000"/>
              </a:spcBef>
              <a:buSzPct val="80000"/>
              <a:buFont typeface="Arial" pitchFamily="34" charset="0"/>
              <a:buChar char="•"/>
              <a:tabLst>
                <a:tab pos="292100" algn="l"/>
              </a:tabLst>
            </a:pPr>
            <a:r>
              <a:rPr lang="ru-RU" dirty="0">
                <a:solidFill>
                  <a:srgbClr val="6D6F71"/>
                </a:solidFill>
                <a:latin typeface="Arial" pitchFamily="34" charset="0"/>
                <a:ea typeface="Arial Unicode MS" pitchFamily="34" charset="-128"/>
                <a:cs typeface="Arial" pitchFamily="34" charset="0"/>
              </a:rPr>
              <a:t>Ток идет от маленького (активного) электрода через тело пациента к большому, пассивному электроду</a:t>
            </a:r>
            <a:r>
              <a:rPr lang="en-US" dirty="0">
                <a:solidFill>
                  <a:srgbClr val="6D6F71"/>
                </a:solidFill>
                <a:latin typeface="Arial" pitchFamily="34" charset="0"/>
                <a:ea typeface="Arial Unicode MS" pitchFamily="34" charset="-128"/>
                <a:cs typeface="Arial" pitchFamily="34" charset="0"/>
              </a:rPr>
              <a:t>. </a:t>
            </a:r>
          </a:p>
          <a:p>
            <a:pPr marL="292100" lvl="1" indent="-177800">
              <a:spcBef>
                <a:spcPct val="20000"/>
              </a:spcBef>
              <a:buSzPct val="80000"/>
              <a:buFont typeface="Arial" pitchFamily="34" charset="0"/>
              <a:buChar char="•"/>
              <a:tabLst>
                <a:tab pos="292100" algn="l"/>
              </a:tabLst>
            </a:pPr>
            <a:r>
              <a:rPr lang="ru-RU" i="1" dirty="0">
                <a:solidFill>
                  <a:srgbClr val="FF0000"/>
                </a:solidFill>
                <a:latin typeface="Arial" pitchFamily="34" charset="0"/>
                <a:ea typeface="Arial Unicode MS" pitchFamily="34" charset="-128"/>
                <a:cs typeface="Arial" pitchFamily="34" charset="0"/>
              </a:rPr>
              <a:t>Пациент необходим для замыкания цепи</a:t>
            </a:r>
            <a:endParaRPr lang="en-US" i="1" dirty="0">
              <a:solidFill>
                <a:srgbClr val="FF0000"/>
              </a:solidFill>
              <a:latin typeface="Arial" pitchFamily="34" charset="0"/>
              <a:ea typeface="Arial Unicode MS" pitchFamily="34" charset="-128"/>
              <a:cs typeface="Arial" pitchFamily="34" charset="0"/>
            </a:endParaRPr>
          </a:p>
        </p:txBody>
      </p:sp>
      <p:sp>
        <p:nvSpPr>
          <p:cNvPr id="63493" name="Rectangle 4"/>
          <p:cNvSpPr>
            <a:spLocks noChangeArrowheads="1"/>
          </p:cNvSpPr>
          <p:nvPr/>
        </p:nvSpPr>
        <p:spPr bwMode="auto">
          <a:xfrm>
            <a:off x="4572000" y="1219200"/>
            <a:ext cx="3810000" cy="4114800"/>
          </a:xfrm>
          <a:prstGeom prst="rect">
            <a:avLst/>
          </a:prstGeom>
          <a:noFill/>
          <a:ln w="9525">
            <a:noFill/>
            <a:miter lim="800000"/>
            <a:headEnd/>
            <a:tailEnd/>
          </a:ln>
        </p:spPr>
        <p:txBody>
          <a:bodyPr lIns="0" tIns="0" rIns="0" bIns="0"/>
          <a:lstStyle/>
          <a:p>
            <a:pPr marL="292100" lvl="1" indent="-177800">
              <a:spcBef>
                <a:spcPct val="20000"/>
              </a:spcBef>
              <a:buClr>
                <a:srgbClr val="0070AD"/>
              </a:buClr>
              <a:buSzPct val="80000"/>
              <a:buFont typeface="Times" pitchFamily="18" charset="0"/>
              <a:buNone/>
              <a:tabLst>
                <a:tab pos="342900" algn="l"/>
              </a:tabLst>
            </a:pPr>
            <a:r>
              <a:rPr lang="ru-RU" sz="2000" b="1" dirty="0">
                <a:solidFill>
                  <a:srgbClr val="6D6F71"/>
                </a:solidFill>
                <a:latin typeface="Arial" pitchFamily="34" charset="0"/>
                <a:ea typeface="Arial Unicode MS" pitchFamily="34" charset="-128"/>
                <a:cs typeface="Arial" pitchFamily="34" charset="0"/>
              </a:rPr>
              <a:t>Биполярный </a:t>
            </a:r>
            <a:r>
              <a:rPr lang="ru-RU" sz="2000" b="1" dirty="0" smtClean="0">
                <a:solidFill>
                  <a:srgbClr val="6D6F71"/>
                </a:solidFill>
                <a:latin typeface="Arial" pitchFamily="34" charset="0"/>
                <a:ea typeface="Arial Unicode MS" pitchFamily="34" charset="-128"/>
                <a:cs typeface="Arial" pitchFamily="34" charset="0"/>
              </a:rPr>
              <a:t>контур</a:t>
            </a:r>
          </a:p>
          <a:p>
            <a:pPr marL="292100" lvl="1" indent="-177800">
              <a:spcBef>
                <a:spcPct val="20000"/>
              </a:spcBef>
              <a:buClr>
                <a:srgbClr val="0070AD"/>
              </a:buClr>
              <a:buSzPct val="80000"/>
              <a:buFont typeface="Times" pitchFamily="18" charset="0"/>
              <a:buNone/>
              <a:tabLst>
                <a:tab pos="342900" algn="l"/>
              </a:tabLst>
            </a:pPr>
            <a:endParaRPr lang="en-US" sz="2000" b="1" dirty="0">
              <a:solidFill>
                <a:srgbClr val="6D6F71"/>
              </a:solidFill>
              <a:latin typeface="Arial" pitchFamily="34" charset="0"/>
              <a:ea typeface="Arial Unicode MS" pitchFamily="34" charset="-128"/>
              <a:cs typeface="Arial" pitchFamily="34" charset="0"/>
            </a:endParaRPr>
          </a:p>
          <a:p>
            <a:pPr marL="292100" lvl="1" indent="-177800">
              <a:spcBef>
                <a:spcPct val="20000"/>
              </a:spcBef>
              <a:buSzPct val="80000"/>
              <a:buFont typeface="Arial" pitchFamily="34" charset="0"/>
              <a:buChar char="•"/>
              <a:tabLst>
                <a:tab pos="292100" algn="l"/>
              </a:tabLst>
            </a:pPr>
            <a:r>
              <a:rPr lang="ru-RU" dirty="0">
                <a:solidFill>
                  <a:srgbClr val="6D6F71"/>
                </a:solidFill>
                <a:latin typeface="Arial" pitchFamily="34" charset="0"/>
                <a:ea typeface="Arial Unicode MS" pitchFamily="34" charset="-128"/>
                <a:cs typeface="Arial" pitchFamily="34" charset="0"/>
              </a:rPr>
              <a:t>Напряжение подается на пациента при помощи двух близко расположенных электродов</a:t>
            </a:r>
            <a:endParaRPr lang="en-US" dirty="0">
              <a:solidFill>
                <a:srgbClr val="6D6F71"/>
              </a:solidFill>
              <a:latin typeface="Arial" pitchFamily="34" charset="0"/>
              <a:ea typeface="Arial Unicode MS" pitchFamily="34" charset="-128"/>
              <a:cs typeface="Arial" pitchFamily="34" charset="0"/>
            </a:endParaRPr>
          </a:p>
          <a:p>
            <a:pPr marL="292100" lvl="1" indent="-177800">
              <a:spcBef>
                <a:spcPct val="20000"/>
              </a:spcBef>
              <a:buSzPct val="80000"/>
              <a:buFont typeface="Arial" pitchFamily="34" charset="0"/>
              <a:buChar char="•"/>
              <a:tabLst>
                <a:tab pos="292100" algn="l"/>
              </a:tabLst>
            </a:pPr>
            <a:r>
              <a:rPr lang="ru-RU" dirty="0">
                <a:solidFill>
                  <a:srgbClr val="6D6F71"/>
                </a:solidFill>
                <a:latin typeface="Arial" pitchFamily="34" charset="0"/>
                <a:ea typeface="Arial Unicode MS" pitchFamily="34" charset="-128"/>
                <a:cs typeface="Arial" pitchFamily="34" charset="0"/>
              </a:rPr>
              <a:t>Высокочастотный ток идет от одного электрода к другому, через лежащую между ними ткань</a:t>
            </a:r>
            <a:endParaRPr lang="en-US" dirty="0">
              <a:solidFill>
                <a:srgbClr val="6D6F71"/>
              </a:solidFill>
              <a:latin typeface="Arial" pitchFamily="34" charset="0"/>
              <a:ea typeface="Arial Unicode MS" pitchFamily="34" charset="-128"/>
              <a:cs typeface="Arial" pitchFamily="34" charset="0"/>
            </a:endParaRPr>
          </a:p>
        </p:txBody>
      </p:sp>
      <p:sp>
        <p:nvSpPr>
          <p:cNvPr id="63494" name="Line 5"/>
          <p:cNvSpPr>
            <a:spLocks noChangeShapeType="1"/>
          </p:cNvSpPr>
          <p:nvPr/>
        </p:nvSpPr>
        <p:spPr bwMode="auto">
          <a:xfrm>
            <a:off x="4495800" y="1219200"/>
            <a:ext cx="0" cy="4419600"/>
          </a:xfrm>
          <a:prstGeom prst="line">
            <a:avLst/>
          </a:prstGeom>
          <a:noFill/>
          <a:ln w="9525">
            <a:solidFill>
              <a:srgbClr val="0070AD"/>
            </a:solidFill>
            <a:round/>
            <a:headEnd/>
            <a:tailEnd/>
          </a:ln>
        </p:spPr>
        <p:txBody>
          <a:bodyPr wrap="none" anchor="ctr"/>
          <a:lstStyle/>
          <a:p>
            <a:endParaRPr lang="ru-RU">
              <a:solidFill>
                <a:srgbClr val="38383A"/>
              </a:solidFill>
              <a:latin typeface="Arial" pitchFamily="34" charset="0"/>
              <a:cs typeface="Arial" pitchFamily="34" charset="0"/>
            </a:endParaRPr>
          </a:p>
        </p:txBody>
      </p:sp>
      <p:pic>
        <p:nvPicPr>
          <p:cNvPr id="63495" name="Picture 11" descr="Monopolar_Bipolar_Illus"/>
          <p:cNvPicPr>
            <a:picLocks noChangeAspect="1" noChangeArrowheads="1"/>
          </p:cNvPicPr>
          <p:nvPr/>
        </p:nvPicPr>
        <p:blipFill>
          <a:blip r:embed="rId3" cstate="print"/>
          <a:srcRect b="56592"/>
          <a:stretch>
            <a:fillRect/>
          </a:stretch>
        </p:blipFill>
        <p:spPr bwMode="auto">
          <a:xfrm>
            <a:off x="457200" y="4666704"/>
            <a:ext cx="3835400" cy="1498600"/>
          </a:xfrm>
          <a:prstGeom prst="rect">
            <a:avLst/>
          </a:prstGeom>
          <a:noFill/>
          <a:ln w="9525">
            <a:noFill/>
            <a:miter lim="800000"/>
            <a:headEnd/>
            <a:tailEnd/>
          </a:ln>
        </p:spPr>
      </p:pic>
    </p:spTree>
    <p:extLst>
      <p:ext uri="{BB962C8B-B14F-4D97-AF65-F5344CB8AC3E}">
        <p14:creationId xmlns:p14="http://schemas.microsoft.com/office/powerpoint/2010/main" val="201869177"/>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8"/>
          <p:cNvCxnSpPr/>
          <p:nvPr/>
        </p:nvCxnSpPr>
        <p:spPr bwMode="auto">
          <a:xfrm flipV="1">
            <a:off x="4868416" y="3152304"/>
            <a:ext cx="914400" cy="581220"/>
          </a:xfrm>
          <a:prstGeom prst="straightConnector1">
            <a:avLst/>
          </a:prstGeom>
          <a:noFill/>
          <a:ln w="19050" cap="flat" cmpd="sng" algn="ctr">
            <a:solidFill>
              <a:schemeClr val="bg2">
                <a:lumMod val="50000"/>
              </a:schemeClr>
            </a:solidFill>
            <a:prstDash val="solid"/>
            <a:round/>
            <a:headEnd type="none" w="med" len="med"/>
            <a:tailEnd type="arrow"/>
          </a:ln>
          <a:effectLst/>
        </p:spPr>
      </p:cxnSp>
      <p:sp>
        <p:nvSpPr>
          <p:cNvPr id="7" name="TextBox 11"/>
          <p:cNvSpPr txBox="1"/>
          <p:nvPr/>
        </p:nvSpPr>
        <p:spPr>
          <a:xfrm>
            <a:off x="3573016" y="3661794"/>
            <a:ext cx="1349367" cy="307777"/>
          </a:xfrm>
          <a:prstGeom prst="rect">
            <a:avLst/>
          </a:prstGeom>
          <a:noFill/>
        </p:spPr>
        <p:txBody>
          <a:bodyPr wrap="square" rtlCol="0">
            <a:spAutoFit/>
          </a:bodyPr>
          <a:lstStyle/>
          <a:p>
            <a:r>
              <a:rPr lang="en-US" sz="1400" b="1" dirty="0" smtClean="0">
                <a:solidFill>
                  <a:srgbClr val="38383A"/>
                </a:solidFill>
                <a:latin typeface="Arial" pitchFamily="34" charset="0"/>
                <a:cs typeface="Arial" pitchFamily="34" charset="0"/>
              </a:rPr>
              <a:t>Firing Trigger</a:t>
            </a:r>
            <a:endParaRPr lang="en-US" sz="1400" b="1" dirty="0">
              <a:solidFill>
                <a:srgbClr val="38383A"/>
              </a:solidFill>
              <a:latin typeface="Arial" pitchFamily="34" charset="0"/>
              <a:cs typeface="Arial" pitchFamily="34" charset="0"/>
            </a:endParaRPr>
          </a:p>
        </p:txBody>
      </p:sp>
      <p:sp>
        <p:nvSpPr>
          <p:cNvPr id="8" name="TextBox 12"/>
          <p:cNvSpPr txBox="1"/>
          <p:nvPr/>
        </p:nvSpPr>
        <p:spPr>
          <a:xfrm>
            <a:off x="2658616" y="5133674"/>
            <a:ext cx="1349367" cy="523220"/>
          </a:xfrm>
          <a:prstGeom prst="rect">
            <a:avLst/>
          </a:prstGeom>
          <a:noFill/>
        </p:spPr>
        <p:txBody>
          <a:bodyPr wrap="square" rtlCol="0">
            <a:spAutoFit/>
          </a:bodyPr>
          <a:lstStyle/>
          <a:p>
            <a:r>
              <a:rPr lang="en-US" sz="1400" b="1" dirty="0" smtClean="0">
                <a:solidFill>
                  <a:srgbClr val="38383A"/>
                </a:solidFill>
                <a:latin typeface="Arial" pitchFamily="34" charset="0"/>
                <a:cs typeface="Arial" pitchFamily="34" charset="0"/>
              </a:rPr>
              <a:t>Closing Trigger</a:t>
            </a:r>
            <a:endParaRPr lang="en-US" sz="1400" b="1" dirty="0">
              <a:solidFill>
                <a:srgbClr val="38383A"/>
              </a:solidFill>
              <a:latin typeface="Arial" pitchFamily="34" charset="0"/>
              <a:cs typeface="Arial" pitchFamily="34" charset="0"/>
            </a:endParaRPr>
          </a:p>
        </p:txBody>
      </p:sp>
      <p:cxnSp>
        <p:nvCxnSpPr>
          <p:cNvPr id="9" name="Straight Arrow Connector 13"/>
          <p:cNvCxnSpPr/>
          <p:nvPr/>
        </p:nvCxnSpPr>
        <p:spPr bwMode="auto">
          <a:xfrm flipV="1">
            <a:off x="4868416" y="3152304"/>
            <a:ext cx="1219200" cy="1065312"/>
          </a:xfrm>
          <a:prstGeom prst="straightConnector1">
            <a:avLst/>
          </a:prstGeom>
          <a:noFill/>
          <a:ln w="19050" cap="flat" cmpd="sng" algn="ctr">
            <a:solidFill>
              <a:schemeClr val="bg2">
                <a:lumMod val="50000"/>
              </a:schemeClr>
            </a:solidFill>
            <a:prstDash val="solid"/>
            <a:round/>
            <a:headEnd type="none" w="med" len="med"/>
            <a:tailEnd type="arrow"/>
          </a:ln>
          <a:effectLst/>
        </p:spPr>
      </p:cxnSp>
      <p:sp>
        <p:nvSpPr>
          <p:cNvPr id="10" name="TextBox 16"/>
          <p:cNvSpPr txBox="1"/>
          <p:nvPr/>
        </p:nvSpPr>
        <p:spPr>
          <a:xfrm>
            <a:off x="2734816" y="4118994"/>
            <a:ext cx="1956582" cy="523220"/>
          </a:xfrm>
          <a:prstGeom prst="rect">
            <a:avLst/>
          </a:prstGeom>
          <a:noFill/>
        </p:spPr>
        <p:txBody>
          <a:bodyPr wrap="square" rtlCol="0">
            <a:spAutoFit/>
          </a:bodyPr>
          <a:lstStyle/>
          <a:p>
            <a:r>
              <a:rPr lang="en-US" sz="1400" b="1" dirty="0" smtClean="0">
                <a:solidFill>
                  <a:srgbClr val="38383A"/>
                </a:solidFill>
                <a:latin typeface="Arial" pitchFamily="34" charset="0"/>
                <a:cs typeface="Arial" pitchFamily="34" charset="0"/>
              </a:rPr>
              <a:t>Red Firing Trigger Lock</a:t>
            </a:r>
            <a:endParaRPr lang="en-US" sz="1400" b="1" dirty="0">
              <a:solidFill>
                <a:srgbClr val="38383A"/>
              </a:solidFill>
              <a:latin typeface="Arial" pitchFamily="34" charset="0"/>
              <a:cs typeface="Arial" pitchFamily="34" charset="0"/>
            </a:endParaRPr>
          </a:p>
        </p:txBody>
      </p:sp>
      <p:cxnSp>
        <p:nvCxnSpPr>
          <p:cNvPr id="11" name="Straight Arrow Connector 17"/>
          <p:cNvCxnSpPr/>
          <p:nvPr/>
        </p:nvCxnSpPr>
        <p:spPr bwMode="auto">
          <a:xfrm flipV="1">
            <a:off x="4106416" y="4063728"/>
            <a:ext cx="1509712" cy="1145977"/>
          </a:xfrm>
          <a:prstGeom prst="straightConnector1">
            <a:avLst/>
          </a:prstGeom>
          <a:noFill/>
          <a:ln w="19050" cap="flat" cmpd="sng" algn="ctr">
            <a:solidFill>
              <a:schemeClr val="bg2">
                <a:lumMod val="50000"/>
              </a:schemeClr>
            </a:solidFill>
            <a:prstDash val="solid"/>
            <a:round/>
            <a:headEnd type="none" w="med" len="med"/>
            <a:tailEnd type="arrow"/>
          </a:ln>
          <a:effectLst/>
        </p:spPr>
      </p:cxnSp>
      <p:cxnSp>
        <p:nvCxnSpPr>
          <p:cNvPr id="12" name="Straight Arrow Connector 19"/>
          <p:cNvCxnSpPr/>
          <p:nvPr/>
        </p:nvCxnSpPr>
        <p:spPr bwMode="auto">
          <a:xfrm flipH="1">
            <a:off x="7459216" y="1570945"/>
            <a:ext cx="457200" cy="971759"/>
          </a:xfrm>
          <a:prstGeom prst="straightConnector1">
            <a:avLst/>
          </a:prstGeom>
          <a:noFill/>
          <a:ln w="19050" cap="flat" cmpd="sng" algn="ctr">
            <a:solidFill>
              <a:schemeClr val="bg2">
                <a:lumMod val="50000"/>
              </a:schemeClr>
            </a:solidFill>
            <a:prstDash val="solid"/>
            <a:round/>
            <a:headEnd type="none" w="med" len="med"/>
            <a:tailEnd type="arrow"/>
          </a:ln>
          <a:effectLst/>
        </p:spPr>
      </p:cxnSp>
      <p:cxnSp>
        <p:nvCxnSpPr>
          <p:cNvPr id="13" name="Straight Arrow Connector 24"/>
          <p:cNvCxnSpPr/>
          <p:nvPr/>
        </p:nvCxnSpPr>
        <p:spPr bwMode="auto">
          <a:xfrm flipH="1">
            <a:off x="6316217" y="1665035"/>
            <a:ext cx="343632" cy="801469"/>
          </a:xfrm>
          <a:prstGeom prst="straightConnector1">
            <a:avLst/>
          </a:prstGeom>
          <a:noFill/>
          <a:ln w="19050" cap="flat" cmpd="sng" algn="ctr">
            <a:solidFill>
              <a:schemeClr val="bg2">
                <a:lumMod val="50000"/>
              </a:schemeClr>
            </a:solidFill>
            <a:prstDash val="solid"/>
            <a:round/>
            <a:headEnd type="none" w="med" len="med"/>
            <a:tailEnd type="arrow"/>
          </a:ln>
          <a:effectLst/>
        </p:spPr>
      </p:cxnSp>
      <p:pic>
        <p:nvPicPr>
          <p:cNvPr id="14" name="Picture 3" descr="Z:\Energy\Enseal\Hulk\images\Hulk 020910.jpg"/>
          <p:cNvPicPr>
            <a:picLocks noChangeAspect="1" noChangeArrowheads="1"/>
          </p:cNvPicPr>
          <p:nvPr/>
        </p:nvPicPr>
        <p:blipFill>
          <a:blip r:embed="rId2" cstate="print"/>
          <a:srcRect/>
          <a:stretch>
            <a:fillRect/>
          </a:stretch>
        </p:blipFill>
        <p:spPr bwMode="auto">
          <a:xfrm>
            <a:off x="114300" y="1106240"/>
            <a:ext cx="8836032" cy="4941788"/>
          </a:xfrm>
          <a:prstGeom prst="rect">
            <a:avLst/>
          </a:prstGeom>
          <a:noFill/>
          <a:ln w="9525">
            <a:noFill/>
            <a:miter lim="800000"/>
            <a:headEnd/>
            <a:tailEnd/>
          </a:ln>
        </p:spPr>
      </p:pic>
      <p:sp>
        <p:nvSpPr>
          <p:cNvPr id="15" name="TextBox 21"/>
          <p:cNvSpPr txBox="1"/>
          <p:nvPr/>
        </p:nvSpPr>
        <p:spPr>
          <a:xfrm>
            <a:off x="1979712" y="1556792"/>
            <a:ext cx="1369549" cy="646331"/>
          </a:xfrm>
          <a:prstGeom prst="rect">
            <a:avLst/>
          </a:prstGeom>
          <a:noFill/>
        </p:spPr>
        <p:txBody>
          <a:bodyPr wrap="square" rtlCol="0">
            <a:spAutoFit/>
          </a:bodyPr>
          <a:lstStyle/>
          <a:p>
            <a:r>
              <a:rPr lang="ru-RU" b="1" dirty="0" smtClean="0">
                <a:solidFill>
                  <a:srgbClr val="38383A">
                    <a:lumMod val="75000"/>
                    <a:lumOff val="25000"/>
                  </a:srgbClr>
                </a:solidFill>
                <a:latin typeface="Arial" pitchFamily="34" charset="0"/>
                <a:cs typeface="Arial" pitchFamily="34" charset="0"/>
              </a:rPr>
              <a:t>Рукоятка ротации</a:t>
            </a:r>
            <a:endParaRPr lang="en-US" b="1" dirty="0" smtClean="0">
              <a:solidFill>
                <a:srgbClr val="38383A">
                  <a:lumMod val="75000"/>
                  <a:lumOff val="25000"/>
                </a:srgbClr>
              </a:solidFill>
              <a:latin typeface="Arial" pitchFamily="34" charset="0"/>
              <a:cs typeface="Arial" pitchFamily="34" charset="0"/>
            </a:endParaRPr>
          </a:p>
        </p:txBody>
      </p:sp>
      <p:cxnSp>
        <p:nvCxnSpPr>
          <p:cNvPr id="16" name="Straight Arrow Connector 26"/>
          <p:cNvCxnSpPr/>
          <p:nvPr/>
        </p:nvCxnSpPr>
        <p:spPr bwMode="auto">
          <a:xfrm>
            <a:off x="4868416" y="1665035"/>
            <a:ext cx="0" cy="0"/>
          </a:xfrm>
          <a:prstGeom prst="straightConnector1">
            <a:avLst/>
          </a:prstGeom>
          <a:noFill/>
          <a:ln w="9525" cap="flat" cmpd="sng" algn="ctr">
            <a:solidFill>
              <a:schemeClr val="bg2">
                <a:lumMod val="50000"/>
              </a:schemeClr>
            </a:solidFill>
            <a:prstDash val="solid"/>
            <a:round/>
            <a:headEnd type="none" w="med" len="med"/>
            <a:tailEnd type="arrow"/>
          </a:ln>
          <a:effectLst/>
        </p:spPr>
      </p:cxnSp>
      <p:cxnSp>
        <p:nvCxnSpPr>
          <p:cNvPr id="17" name="Straight Arrow Connector 28"/>
          <p:cNvCxnSpPr/>
          <p:nvPr/>
        </p:nvCxnSpPr>
        <p:spPr bwMode="auto">
          <a:xfrm>
            <a:off x="3419872" y="2060848"/>
            <a:ext cx="1242859" cy="208166"/>
          </a:xfrm>
          <a:prstGeom prst="straightConnector1">
            <a:avLst/>
          </a:prstGeom>
          <a:noFill/>
          <a:ln w="9525" cap="flat" cmpd="sng" algn="ctr">
            <a:solidFill>
              <a:schemeClr val="bg2">
                <a:lumMod val="50000"/>
              </a:schemeClr>
            </a:solidFill>
            <a:prstDash val="solid"/>
            <a:round/>
            <a:headEnd type="none" w="med" len="med"/>
            <a:tailEnd type="arrow"/>
          </a:ln>
          <a:effectLst/>
        </p:spPr>
      </p:cxnSp>
      <p:sp>
        <p:nvSpPr>
          <p:cNvPr id="18" name="TextBox 30"/>
          <p:cNvSpPr txBox="1"/>
          <p:nvPr/>
        </p:nvSpPr>
        <p:spPr>
          <a:xfrm>
            <a:off x="1676400" y="3990504"/>
            <a:ext cx="2941711" cy="1569660"/>
          </a:xfrm>
          <a:prstGeom prst="rect">
            <a:avLst/>
          </a:prstGeom>
          <a:noFill/>
        </p:spPr>
        <p:txBody>
          <a:bodyPr wrap="square" rtlCol="0">
            <a:spAutoFit/>
          </a:bodyPr>
          <a:lstStyle/>
          <a:p>
            <a:r>
              <a:rPr lang="ru-RU" b="1" dirty="0" smtClean="0">
                <a:solidFill>
                  <a:srgbClr val="38383A">
                    <a:lumMod val="75000"/>
                    <a:lumOff val="25000"/>
                  </a:srgbClr>
                </a:solidFill>
                <a:latin typeface="Arial" pitchFamily="34" charset="0"/>
                <a:cs typeface="Arial" pitchFamily="34" charset="0"/>
              </a:rPr>
              <a:t>Кнопка ручной активации </a:t>
            </a:r>
            <a:r>
              <a:rPr lang="en-US" b="1" dirty="0" smtClean="0">
                <a:solidFill>
                  <a:srgbClr val="38383A">
                    <a:lumMod val="75000"/>
                    <a:lumOff val="25000"/>
                  </a:srgbClr>
                </a:solidFill>
                <a:latin typeface="Arial" pitchFamily="34" charset="0"/>
                <a:cs typeface="Arial" pitchFamily="34" charset="0"/>
              </a:rPr>
              <a:t>/</a:t>
            </a:r>
            <a:r>
              <a:rPr lang="ru-RU" b="1" dirty="0" smtClean="0">
                <a:solidFill>
                  <a:srgbClr val="38383A">
                    <a:lumMod val="75000"/>
                    <a:lumOff val="25000"/>
                  </a:srgbClr>
                </a:solidFill>
                <a:latin typeface="Arial" pitchFamily="34" charset="0"/>
                <a:cs typeface="Arial" pitchFamily="34" charset="0"/>
              </a:rPr>
              <a:t> Разблокировки лезвия</a:t>
            </a:r>
            <a:endParaRPr lang="en-US" b="1" dirty="0">
              <a:solidFill>
                <a:srgbClr val="38383A">
                  <a:lumMod val="75000"/>
                  <a:lumOff val="25000"/>
                </a:srgbClr>
              </a:solidFill>
              <a:latin typeface="Arial" pitchFamily="34" charset="0"/>
              <a:cs typeface="Arial" pitchFamily="34" charset="0"/>
            </a:endParaRPr>
          </a:p>
        </p:txBody>
      </p:sp>
      <p:cxnSp>
        <p:nvCxnSpPr>
          <p:cNvPr id="19" name="Straight Arrow Connector 34"/>
          <p:cNvCxnSpPr/>
          <p:nvPr/>
        </p:nvCxnSpPr>
        <p:spPr bwMode="auto">
          <a:xfrm flipV="1">
            <a:off x="3635896" y="3212976"/>
            <a:ext cx="1225811" cy="544787"/>
          </a:xfrm>
          <a:prstGeom prst="straightConnector1">
            <a:avLst/>
          </a:prstGeom>
          <a:noFill/>
          <a:ln w="9525" cap="flat" cmpd="sng" algn="ctr">
            <a:solidFill>
              <a:schemeClr val="bg2">
                <a:lumMod val="50000"/>
              </a:schemeClr>
            </a:solidFill>
            <a:prstDash val="solid"/>
            <a:round/>
            <a:headEnd type="none" w="med" len="med"/>
            <a:tailEnd type="arrow"/>
          </a:ln>
          <a:effectLst/>
        </p:spPr>
      </p:cxnSp>
      <p:sp>
        <p:nvSpPr>
          <p:cNvPr id="20" name="TextBox 37"/>
          <p:cNvSpPr txBox="1"/>
          <p:nvPr/>
        </p:nvSpPr>
        <p:spPr>
          <a:xfrm>
            <a:off x="3812323" y="5426973"/>
            <a:ext cx="2055821" cy="923330"/>
          </a:xfrm>
          <a:prstGeom prst="rect">
            <a:avLst/>
          </a:prstGeom>
          <a:noFill/>
        </p:spPr>
        <p:txBody>
          <a:bodyPr wrap="square" rtlCol="0">
            <a:spAutoFit/>
          </a:bodyPr>
          <a:lstStyle/>
          <a:p>
            <a:r>
              <a:rPr lang="ru-RU" b="1" dirty="0" smtClean="0">
                <a:solidFill>
                  <a:srgbClr val="38383A">
                    <a:lumMod val="75000"/>
                    <a:lumOff val="25000"/>
                  </a:srgbClr>
                </a:solidFill>
                <a:latin typeface="Arial" pitchFamily="34" charset="0"/>
                <a:cs typeface="Arial" pitchFamily="34" charset="0"/>
              </a:rPr>
              <a:t>Рукоять выдвижения лезвия</a:t>
            </a:r>
            <a:endParaRPr lang="en-US" b="1" dirty="0">
              <a:solidFill>
                <a:srgbClr val="38383A">
                  <a:lumMod val="75000"/>
                  <a:lumOff val="25000"/>
                </a:srgbClr>
              </a:solidFill>
              <a:latin typeface="Arial" pitchFamily="34" charset="0"/>
              <a:cs typeface="Arial" pitchFamily="34" charset="0"/>
            </a:endParaRPr>
          </a:p>
        </p:txBody>
      </p:sp>
      <p:cxnSp>
        <p:nvCxnSpPr>
          <p:cNvPr id="21" name="Straight Arrow Connector 39"/>
          <p:cNvCxnSpPr/>
          <p:nvPr/>
        </p:nvCxnSpPr>
        <p:spPr bwMode="auto">
          <a:xfrm flipV="1">
            <a:off x="5220072" y="4725144"/>
            <a:ext cx="0" cy="864096"/>
          </a:xfrm>
          <a:prstGeom prst="straightConnector1">
            <a:avLst/>
          </a:prstGeom>
          <a:noFill/>
          <a:ln w="9525" cap="flat" cmpd="sng" algn="ctr">
            <a:solidFill>
              <a:schemeClr val="bg2">
                <a:lumMod val="50000"/>
              </a:schemeClr>
            </a:solidFill>
            <a:prstDash val="solid"/>
            <a:round/>
            <a:headEnd type="none" w="med" len="med"/>
            <a:tailEnd type="arrow"/>
          </a:ln>
          <a:effectLst/>
        </p:spPr>
      </p:cxnSp>
      <p:sp>
        <p:nvSpPr>
          <p:cNvPr id="22" name="TextBox 44"/>
          <p:cNvSpPr txBox="1"/>
          <p:nvPr/>
        </p:nvSpPr>
        <p:spPr>
          <a:xfrm>
            <a:off x="7150100" y="692696"/>
            <a:ext cx="1993900" cy="307777"/>
          </a:xfrm>
          <a:prstGeom prst="rect">
            <a:avLst/>
          </a:prstGeom>
          <a:noFill/>
        </p:spPr>
        <p:txBody>
          <a:bodyPr wrap="square" rtlCol="0">
            <a:spAutoFit/>
          </a:bodyPr>
          <a:lstStyle/>
          <a:p>
            <a:r>
              <a:rPr lang="ru-RU" b="1" dirty="0" smtClean="0">
                <a:solidFill>
                  <a:srgbClr val="38383A">
                    <a:lumMod val="75000"/>
                    <a:lumOff val="25000"/>
                  </a:srgbClr>
                </a:solidFill>
                <a:latin typeface="Arial" pitchFamily="34" charset="0"/>
                <a:cs typeface="Arial" pitchFamily="34" charset="0"/>
              </a:rPr>
              <a:t>Встроенный шнур</a:t>
            </a:r>
            <a:endParaRPr lang="en-US" b="1" dirty="0">
              <a:solidFill>
                <a:srgbClr val="38383A">
                  <a:lumMod val="75000"/>
                  <a:lumOff val="25000"/>
                </a:srgbClr>
              </a:solidFill>
              <a:latin typeface="Arial" pitchFamily="34" charset="0"/>
              <a:cs typeface="Arial" pitchFamily="34" charset="0"/>
            </a:endParaRPr>
          </a:p>
        </p:txBody>
      </p:sp>
      <p:cxnSp>
        <p:nvCxnSpPr>
          <p:cNvPr id="23" name="Straight Arrow Connector 46"/>
          <p:cNvCxnSpPr/>
          <p:nvPr/>
        </p:nvCxnSpPr>
        <p:spPr bwMode="auto">
          <a:xfrm>
            <a:off x="5588000" y="1514004"/>
            <a:ext cx="114301" cy="647700"/>
          </a:xfrm>
          <a:prstGeom prst="straightConnector1">
            <a:avLst/>
          </a:prstGeom>
          <a:noFill/>
          <a:ln w="9525" cap="flat" cmpd="sng" algn="ctr">
            <a:solidFill>
              <a:schemeClr val="bg2">
                <a:lumMod val="50000"/>
              </a:schemeClr>
            </a:solidFill>
            <a:prstDash val="solid"/>
            <a:round/>
            <a:headEnd type="none" w="med" len="med"/>
            <a:tailEnd type="arrow"/>
          </a:ln>
          <a:effectLst/>
        </p:spPr>
      </p:cxnSp>
      <p:sp>
        <p:nvSpPr>
          <p:cNvPr id="25" name="Rectangle 24"/>
          <p:cNvSpPr/>
          <p:nvPr/>
        </p:nvSpPr>
        <p:spPr>
          <a:xfrm>
            <a:off x="171801" y="2195572"/>
            <a:ext cx="1798890" cy="369332"/>
          </a:xfrm>
          <a:prstGeom prst="rect">
            <a:avLst/>
          </a:prstGeom>
        </p:spPr>
        <p:txBody>
          <a:bodyPr wrap="none">
            <a:spAutoFit/>
          </a:bodyPr>
          <a:lstStyle/>
          <a:p>
            <a:r>
              <a:rPr lang="ru-RU" b="1" dirty="0" smtClean="0">
                <a:solidFill>
                  <a:srgbClr val="38383A">
                    <a:lumMod val="75000"/>
                    <a:lumOff val="25000"/>
                  </a:srgbClr>
                </a:solidFill>
                <a:latin typeface="Arial" pitchFamily="34" charset="0"/>
                <a:cs typeface="Arial" pitchFamily="34" charset="0"/>
              </a:rPr>
              <a:t>40 мм бранши</a:t>
            </a:r>
            <a:endParaRPr lang="ru-RU" b="1" dirty="0">
              <a:solidFill>
                <a:srgbClr val="38383A">
                  <a:lumMod val="75000"/>
                  <a:lumOff val="25000"/>
                </a:srgbClr>
              </a:solidFill>
              <a:latin typeface="Arial" pitchFamily="34" charset="0"/>
              <a:cs typeface="Arial" pitchFamily="34" charset="0"/>
            </a:endParaRPr>
          </a:p>
        </p:txBody>
      </p:sp>
      <p:sp>
        <p:nvSpPr>
          <p:cNvPr id="27" name="TextBox 44"/>
          <p:cNvSpPr txBox="1"/>
          <p:nvPr/>
        </p:nvSpPr>
        <p:spPr>
          <a:xfrm>
            <a:off x="3683000" y="1018704"/>
            <a:ext cx="3121248" cy="369332"/>
          </a:xfrm>
          <a:prstGeom prst="rect">
            <a:avLst/>
          </a:prstGeom>
          <a:noFill/>
        </p:spPr>
        <p:txBody>
          <a:bodyPr wrap="square" rtlCol="0">
            <a:spAutoFit/>
          </a:bodyPr>
          <a:lstStyle/>
          <a:p>
            <a:r>
              <a:rPr lang="ru-RU" b="1" dirty="0" smtClean="0">
                <a:solidFill>
                  <a:srgbClr val="38383A">
                    <a:lumMod val="75000"/>
                    <a:lumOff val="25000"/>
                  </a:srgbClr>
                </a:solidFill>
                <a:latin typeface="Arial" pitchFamily="34" charset="0"/>
                <a:cs typeface="Arial" pitchFamily="34" charset="0"/>
              </a:rPr>
              <a:t>Эргономичная рукоятка</a:t>
            </a:r>
            <a:endParaRPr lang="en-US" b="1" dirty="0">
              <a:solidFill>
                <a:srgbClr val="38383A">
                  <a:lumMod val="75000"/>
                  <a:lumOff val="25000"/>
                </a:srgbClr>
              </a:solidFill>
              <a:latin typeface="Arial" pitchFamily="34" charset="0"/>
              <a:cs typeface="Arial" pitchFamily="34" charset="0"/>
            </a:endParaRPr>
          </a:p>
        </p:txBody>
      </p:sp>
      <p:cxnSp>
        <p:nvCxnSpPr>
          <p:cNvPr id="28" name="Straight Arrow Connector 46"/>
          <p:cNvCxnSpPr/>
          <p:nvPr/>
        </p:nvCxnSpPr>
        <p:spPr bwMode="auto">
          <a:xfrm flipH="1">
            <a:off x="7975601" y="1094904"/>
            <a:ext cx="50799" cy="317500"/>
          </a:xfrm>
          <a:prstGeom prst="straightConnector1">
            <a:avLst/>
          </a:prstGeom>
          <a:noFill/>
          <a:ln w="9525" cap="flat" cmpd="sng" algn="ctr">
            <a:solidFill>
              <a:schemeClr val="bg2">
                <a:lumMod val="50000"/>
              </a:schemeClr>
            </a:solidFill>
            <a:prstDash val="solid"/>
            <a:round/>
            <a:headEnd type="none" w="med" len="med"/>
            <a:tailEnd type="arrow"/>
          </a:ln>
          <a:effectLst/>
        </p:spPr>
      </p:cxnSp>
      <p:cxnSp>
        <p:nvCxnSpPr>
          <p:cNvPr id="31" name="Straight Arrow Connector 39"/>
          <p:cNvCxnSpPr/>
          <p:nvPr/>
        </p:nvCxnSpPr>
        <p:spPr bwMode="auto">
          <a:xfrm>
            <a:off x="467544" y="2564904"/>
            <a:ext cx="144016" cy="432048"/>
          </a:xfrm>
          <a:prstGeom prst="straightConnector1">
            <a:avLst/>
          </a:prstGeom>
          <a:noFill/>
          <a:ln w="9525" cap="flat" cmpd="sng" algn="ctr">
            <a:solidFill>
              <a:schemeClr val="bg2">
                <a:lumMod val="50000"/>
              </a:schemeClr>
            </a:solidFill>
            <a:prstDash val="solid"/>
            <a:round/>
            <a:headEnd type="none" w="med" len="med"/>
            <a:tailEnd type="arrow"/>
          </a:ln>
          <a:effectLst/>
        </p:spPr>
      </p:cxnSp>
      <p:sp>
        <p:nvSpPr>
          <p:cNvPr id="29" name="Title 1"/>
          <p:cNvSpPr>
            <a:spLocks noGrp="1"/>
          </p:cNvSpPr>
          <p:nvPr>
            <p:ph type="title"/>
          </p:nvPr>
        </p:nvSpPr>
        <p:spPr>
          <a:xfrm>
            <a:off x="368300" y="190500"/>
            <a:ext cx="8686800" cy="977900"/>
          </a:xfrm>
        </p:spPr>
        <p:txBody>
          <a:bodyPr tIns="0" bIns="0"/>
          <a:lstStyle/>
          <a:p>
            <a:r>
              <a:rPr lang="ru-RU" dirty="0" smtClean="0"/>
              <a:t>Новое поколение насадок </a:t>
            </a:r>
            <a:r>
              <a:rPr lang="ru-RU" dirty="0" err="1" smtClean="0"/>
              <a:t>Энсил</a:t>
            </a:r>
            <a:r>
              <a:rPr lang="ru-RU" dirty="0" smtClean="0"/>
              <a:t/>
            </a:r>
            <a:br>
              <a:rPr lang="ru-RU" dirty="0" smtClean="0"/>
            </a:br>
            <a:r>
              <a:rPr lang="en-US" dirty="0" smtClean="0"/>
              <a:t>G2 SUPER JAW</a:t>
            </a:r>
            <a:endParaRPr lang="ru-RU" dirty="0"/>
          </a:p>
        </p:txBody>
      </p:sp>
    </p:spTree>
    <p:extLst>
      <p:ext uri="{BB962C8B-B14F-4D97-AF65-F5344CB8AC3E}">
        <p14:creationId xmlns:p14="http://schemas.microsoft.com/office/powerpoint/2010/main" val="34683622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68189"/>
            <a:ext cx="8108066" cy="4759512"/>
          </a:xfrm>
        </p:spPr>
        <p:txBody>
          <a:bodyPr/>
          <a:lstStyle/>
          <a:p>
            <a:pPr>
              <a:lnSpc>
                <a:spcPct val="90000"/>
              </a:lnSpc>
              <a:buClr>
                <a:srgbClr val="000000"/>
              </a:buClr>
            </a:pPr>
            <a:r>
              <a:rPr lang="en-US" b="1" dirty="0" smtClean="0">
                <a:sym typeface="Trebuchet MS" pitchFamily="34" charset="0"/>
              </a:rPr>
              <a:t>I-BLADE™</a:t>
            </a:r>
          </a:p>
          <a:p>
            <a:pPr>
              <a:lnSpc>
                <a:spcPct val="90000"/>
              </a:lnSpc>
              <a:buClr>
                <a:schemeClr val="tx2"/>
              </a:buClr>
              <a:buFont typeface="Arial" pitchFamily="34" charset="0"/>
              <a:buChar char="•"/>
            </a:pPr>
            <a:r>
              <a:rPr lang="ru-RU" dirty="0" smtClean="0">
                <a:sym typeface="Trebuchet MS" pitchFamily="34" charset="0"/>
              </a:rPr>
              <a:t>Превосходная равномерная компрессия тканей</a:t>
            </a:r>
            <a:endParaRPr lang="en-US" dirty="0" smtClean="0">
              <a:sym typeface="Trebuchet MS" pitchFamily="34" charset="0"/>
            </a:endParaRPr>
          </a:p>
          <a:p>
            <a:pPr>
              <a:lnSpc>
                <a:spcPct val="90000"/>
              </a:lnSpc>
              <a:buClr>
                <a:schemeClr val="tx2"/>
              </a:buClr>
              <a:buFont typeface="Arial" pitchFamily="34" charset="0"/>
              <a:buChar char="•"/>
            </a:pPr>
            <a:endParaRPr lang="ru-RU" b="1" dirty="0" smtClean="0">
              <a:sym typeface="Trebuchet MS" pitchFamily="34" charset="0"/>
            </a:endParaRPr>
          </a:p>
          <a:p>
            <a:pPr>
              <a:lnSpc>
                <a:spcPct val="90000"/>
              </a:lnSpc>
              <a:buClr>
                <a:schemeClr val="tx2"/>
              </a:buClr>
            </a:pPr>
            <a:r>
              <a:rPr lang="ru-RU" b="1" dirty="0" smtClean="0">
                <a:sym typeface="Trebuchet MS" pitchFamily="34" charset="0"/>
              </a:rPr>
              <a:t>Особая конфигурация электродов</a:t>
            </a:r>
          </a:p>
          <a:p>
            <a:pPr>
              <a:lnSpc>
                <a:spcPct val="90000"/>
              </a:lnSpc>
              <a:buClr>
                <a:schemeClr val="tx2"/>
              </a:buClr>
              <a:buFont typeface="Arial" pitchFamily="34" charset="0"/>
              <a:buChar char="•"/>
            </a:pPr>
            <a:r>
              <a:rPr lang="ru-RU" dirty="0" smtClean="0">
                <a:sym typeface="Trebuchet MS" pitchFamily="34" charset="0"/>
              </a:rPr>
              <a:t>Положительный </a:t>
            </a:r>
            <a:r>
              <a:rPr lang="ru-RU" b="1" dirty="0" smtClean="0">
                <a:solidFill>
                  <a:srgbClr val="FF0000"/>
                </a:solidFill>
                <a:sym typeface="Trebuchet MS" pitchFamily="34" charset="0"/>
              </a:rPr>
              <a:t>«+»</a:t>
            </a:r>
            <a:r>
              <a:rPr lang="ru-RU" dirty="0" smtClean="0">
                <a:sym typeface="Trebuchet MS" pitchFamily="34" charset="0"/>
              </a:rPr>
              <a:t> электрод окружен отрицательно </a:t>
            </a:r>
            <a:r>
              <a:rPr lang="ru-RU" b="1" dirty="0" smtClean="0">
                <a:solidFill>
                  <a:srgbClr val="0070C0"/>
                </a:solidFill>
                <a:sym typeface="Trebuchet MS" pitchFamily="34" charset="0"/>
              </a:rPr>
              <a:t>«-»</a:t>
            </a:r>
            <a:r>
              <a:rPr lang="ru-RU" dirty="0" smtClean="0">
                <a:sym typeface="Trebuchet MS" pitchFamily="34" charset="0"/>
              </a:rPr>
              <a:t> заряженными</a:t>
            </a:r>
          </a:p>
          <a:p>
            <a:pPr>
              <a:lnSpc>
                <a:spcPct val="90000"/>
              </a:lnSpc>
              <a:buClr>
                <a:schemeClr val="tx2"/>
              </a:buClr>
              <a:buFont typeface="Arial" pitchFamily="34" charset="0"/>
              <a:buChar char="•"/>
            </a:pPr>
            <a:r>
              <a:rPr lang="ru-RU" dirty="0" smtClean="0">
                <a:sym typeface="Trebuchet MS" pitchFamily="34" charset="0"/>
              </a:rPr>
              <a:t>Минимальное латеральное термическое повреждение </a:t>
            </a:r>
            <a:r>
              <a:rPr lang="en-US" dirty="0" smtClean="0">
                <a:sym typeface="Trebuchet MS" pitchFamily="34" charset="0"/>
              </a:rPr>
              <a:t>(~1 </a:t>
            </a:r>
            <a:r>
              <a:rPr lang="ru-RU" dirty="0" smtClean="0">
                <a:sym typeface="Trebuchet MS" pitchFamily="34" charset="0"/>
              </a:rPr>
              <a:t>мм</a:t>
            </a:r>
            <a:r>
              <a:rPr lang="en-US" dirty="0" smtClean="0">
                <a:sym typeface="Trebuchet MS" pitchFamily="34" charset="0"/>
              </a:rPr>
              <a:t>)</a:t>
            </a:r>
          </a:p>
          <a:p>
            <a:pPr>
              <a:lnSpc>
                <a:spcPct val="90000"/>
              </a:lnSpc>
              <a:buClr>
                <a:srgbClr val="000000"/>
              </a:buClr>
            </a:pPr>
            <a:endParaRPr lang="en-US" sz="2000" dirty="0" smtClean="0"/>
          </a:p>
          <a:p>
            <a:pPr>
              <a:lnSpc>
                <a:spcPct val="90000"/>
              </a:lnSpc>
              <a:buClr>
                <a:srgbClr val="000000"/>
              </a:buClr>
            </a:pPr>
            <a:r>
              <a:rPr lang="en-US" b="1" dirty="0" smtClean="0">
                <a:sym typeface="Trebuchet MS" pitchFamily="34" charset="0"/>
              </a:rPr>
              <a:t>PTC (Positive Temperature Coefficient)</a:t>
            </a:r>
          </a:p>
          <a:p>
            <a:pPr>
              <a:lnSpc>
                <a:spcPct val="90000"/>
              </a:lnSpc>
              <a:buClr>
                <a:schemeClr val="tx2"/>
              </a:buClr>
              <a:buFont typeface="Arial" pitchFamily="34" charset="0"/>
              <a:buChar char="•"/>
            </a:pPr>
            <a:r>
              <a:rPr lang="ru-RU" dirty="0" smtClean="0"/>
              <a:t>Применение полимера с </a:t>
            </a:r>
            <a:r>
              <a:rPr lang="ru-RU" dirty="0" err="1" smtClean="0"/>
              <a:t>наночастицами</a:t>
            </a:r>
            <a:endParaRPr lang="ru-RU" dirty="0" smtClean="0"/>
          </a:p>
          <a:p>
            <a:pPr>
              <a:lnSpc>
                <a:spcPct val="90000"/>
              </a:lnSpc>
              <a:buClr>
                <a:schemeClr val="tx2"/>
              </a:buClr>
              <a:buFont typeface="Arial" pitchFamily="34" charset="0"/>
              <a:buChar char="•"/>
            </a:pPr>
            <a:r>
              <a:rPr lang="ru-RU" dirty="0" smtClean="0"/>
              <a:t>Контролирует доставку энергии при температуре около </a:t>
            </a:r>
            <a:r>
              <a:rPr lang="en-US" b="1" dirty="0" smtClean="0">
                <a:solidFill>
                  <a:srgbClr val="FF0000"/>
                </a:solidFill>
              </a:rPr>
              <a:t>100ºC</a:t>
            </a:r>
            <a:r>
              <a:rPr lang="en-US" dirty="0" smtClean="0"/>
              <a:t> </a:t>
            </a:r>
            <a:endParaRPr lang="ru-RU" dirty="0" smtClean="0"/>
          </a:p>
          <a:p>
            <a:endParaRPr lang="ru-RU" dirty="0"/>
          </a:p>
        </p:txBody>
      </p:sp>
      <p:graphicFrame>
        <p:nvGraphicFramePr>
          <p:cNvPr id="2050" name="Object 0"/>
          <p:cNvGraphicFramePr>
            <a:graphicFrameLocks noChangeAspect="1"/>
          </p:cNvGraphicFramePr>
          <p:nvPr/>
        </p:nvGraphicFramePr>
        <p:xfrm>
          <a:off x="4256070" y="4180725"/>
          <a:ext cx="2895600" cy="1920875"/>
        </p:xfrm>
        <a:graphic>
          <a:graphicData uri="http://schemas.openxmlformats.org/presentationml/2006/ole">
            <mc:AlternateContent xmlns:mc="http://schemas.openxmlformats.org/markup-compatibility/2006">
              <mc:Choice xmlns:v="urn:schemas-microsoft-com:vml" Requires="v">
                <p:oleObj spid="_x0000_s2080" name="Bitmap Image" r:id="rId4" imgW="2467319" imgH="1638529" progId="PBrush">
                  <p:embed/>
                </p:oleObj>
              </mc:Choice>
              <mc:Fallback>
                <p:oleObj name="Bitmap Image" r:id="rId4" imgW="2467319" imgH="1638529"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6070" y="4180725"/>
                        <a:ext cx="28956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 Box 9"/>
          <p:cNvSpPr txBox="1">
            <a:spLocks noChangeArrowheads="1"/>
          </p:cNvSpPr>
          <p:nvPr/>
        </p:nvSpPr>
        <p:spPr bwMode="auto">
          <a:xfrm>
            <a:off x="4109012" y="3849385"/>
            <a:ext cx="3206187" cy="184666"/>
          </a:xfrm>
          <a:prstGeom prst="rect">
            <a:avLst/>
          </a:prstGeom>
          <a:noFill/>
          <a:ln w="9525">
            <a:noFill/>
            <a:miter lim="800000"/>
            <a:headEnd/>
            <a:tailEnd/>
          </a:ln>
        </p:spPr>
        <p:txBody>
          <a:bodyPr wrap="square" lIns="0" tIns="0" rIns="0" bIns="0">
            <a:spAutoFit/>
          </a:bodyPr>
          <a:lstStyle/>
          <a:p>
            <a:pPr algn="ctr"/>
            <a:r>
              <a:rPr lang="en-US" sz="1200" b="1" dirty="0">
                <a:solidFill>
                  <a:srgbClr val="0070C0"/>
                </a:solidFill>
                <a:latin typeface="Arial" pitchFamily="34" charset="0"/>
                <a:cs typeface="Arial" pitchFamily="34" charset="0"/>
              </a:rPr>
              <a:t>PTC </a:t>
            </a:r>
            <a:r>
              <a:rPr lang="en-US" sz="1200" b="1" dirty="0" smtClean="0">
                <a:solidFill>
                  <a:srgbClr val="0070C0"/>
                </a:solidFill>
                <a:latin typeface="Arial" pitchFamily="34" charset="0"/>
                <a:cs typeface="Arial" pitchFamily="34" charset="0"/>
              </a:rPr>
              <a:t>– </a:t>
            </a:r>
            <a:r>
              <a:rPr lang="ru-RU" sz="1200" b="1" dirty="0" smtClean="0">
                <a:solidFill>
                  <a:srgbClr val="0070C0"/>
                </a:solidFill>
                <a:latin typeface="Arial" pitchFamily="34" charset="0"/>
                <a:cs typeface="Arial" pitchFamily="34" charset="0"/>
              </a:rPr>
              <a:t>встроен в углеродный полимер</a:t>
            </a:r>
            <a:endParaRPr lang="en-US" sz="1200" b="1" dirty="0">
              <a:solidFill>
                <a:srgbClr val="0070C0"/>
              </a:solidFill>
              <a:latin typeface="Arial" pitchFamily="34" charset="0"/>
              <a:cs typeface="Arial" pitchFamily="34" charset="0"/>
            </a:endParaRPr>
          </a:p>
        </p:txBody>
      </p:sp>
      <p:graphicFrame>
        <p:nvGraphicFramePr>
          <p:cNvPr id="2051" name="Object 0"/>
          <p:cNvGraphicFramePr>
            <a:graphicFrameLocks noChangeAspect="1"/>
          </p:cNvGraphicFramePr>
          <p:nvPr/>
        </p:nvGraphicFramePr>
        <p:xfrm>
          <a:off x="708918" y="4188437"/>
          <a:ext cx="2772581" cy="1893864"/>
        </p:xfrm>
        <a:graphic>
          <a:graphicData uri="http://schemas.openxmlformats.org/presentationml/2006/ole">
            <mc:AlternateContent xmlns:mc="http://schemas.openxmlformats.org/markup-compatibility/2006">
              <mc:Choice xmlns:v="urn:schemas-microsoft-com:vml" Requires="v">
                <p:oleObj spid="_x0000_s2081" name="Bitmap Image" r:id="rId6" imgW="3000000" imgH="2066667" progId="PBrush">
                  <p:embed/>
                </p:oleObj>
              </mc:Choice>
              <mc:Fallback>
                <p:oleObj name="Bitmap Image" r:id="rId6" imgW="3000000" imgH="2066667" progId="PBrush">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918" y="4188437"/>
                        <a:ext cx="2772581" cy="189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 Box 9"/>
          <p:cNvSpPr txBox="1">
            <a:spLocks noChangeArrowheads="1"/>
          </p:cNvSpPr>
          <p:nvPr/>
        </p:nvSpPr>
        <p:spPr bwMode="auto">
          <a:xfrm>
            <a:off x="668677" y="3816852"/>
            <a:ext cx="2721796" cy="190070"/>
          </a:xfrm>
          <a:prstGeom prst="rect">
            <a:avLst/>
          </a:prstGeom>
          <a:noFill/>
          <a:ln w="9525">
            <a:noFill/>
            <a:miter lim="800000"/>
            <a:headEnd/>
            <a:tailEnd/>
          </a:ln>
        </p:spPr>
        <p:txBody>
          <a:bodyPr wrap="square" lIns="0" tIns="0" rIns="0" bIns="0">
            <a:spAutoFit/>
          </a:bodyPr>
          <a:lstStyle/>
          <a:p>
            <a:pPr algn="ctr"/>
            <a:r>
              <a:rPr lang="ru-RU" sz="1200" b="1" dirty="0" smtClean="0">
                <a:solidFill>
                  <a:srgbClr val="0070C0"/>
                </a:solidFill>
                <a:latin typeface="Arial" pitchFamily="34" charset="0"/>
                <a:cs typeface="Arial" pitchFamily="34" charset="0"/>
              </a:rPr>
              <a:t>Конфигурация электродов</a:t>
            </a:r>
            <a:endParaRPr lang="en-US" sz="1200" b="1" dirty="0">
              <a:solidFill>
                <a:srgbClr val="0070C0"/>
              </a:solidFill>
              <a:latin typeface="Arial" pitchFamily="34" charset="0"/>
              <a:cs typeface="Arial" pitchFamily="34" charset="0"/>
            </a:endParaRPr>
          </a:p>
        </p:txBody>
      </p:sp>
      <p:pic>
        <p:nvPicPr>
          <p:cNvPr id="10" name="Picture 3"/>
          <p:cNvPicPr>
            <a:picLocks noChangeAspect="1" noChangeArrowheads="1"/>
          </p:cNvPicPr>
          <p:nvPr/>
        </p:nvPicPr>
        <p:blipFill>
          <a:blip r:embed="rId8" cstate="print"/>
          <a:srcRect l="5469" t="66667" r="48438" b="8333"/>
          <a:stretch>
            <a:fillRect/>
          </a:stretch>
        </p:blipFill>
        <p:spPr bwMode="auto">
          <a:xfrm rot="21435515">
            <a:off x="5967521" y="492973"/>
            <a:ext cx="3162404" cy="1286664"/>
          </a:xfrm>
          <a:prstGeom prst="rect">
            <a:avLst/>
          </a:prstGeom>
          <a:noFill/>
          <a:ln w="9525">
            <a:noFill/>
            <a:miter lim="800000"/>
            <a:headEnd/>
            <a:tailEnd/>
          </a:ln>
        </p:spPr>
      </p:pic>
      <p:sp>
        <p:nvSpPr>
          <p:cNvPr id="9" name="Rectangle 2"/>
          <p:cNvSpPr txBox="1">
            <a:spLocks noChangeArrowheads="1"/>
          </p:cNvSpPr>
          <p:nvPr/>
        </p:nvSpPr>
        <p:spPr>
          <a:xfrm>
            <a:off x="260684" y="292768"/>
            <a:ext cx="7772400" cy="609600"/>
          </a:xfrm>
          <a:prstGeom prst="rect">
            <a:avLst/>
          </a:prstGeom>
        </p:spPr>
        <p:txBody>
          <a:bodyPr/>
          <a:lstStyle/>
          <a:p>
            <a:pPr eaLnBrk="0" hangingPunct="0">
              <a:defRPr/>
            </a:pPr>
            <a:r>
              <a:rPr lang="ru-RU" sz="3000" b="1" dirty="0" smtClean="0">
                <a:solidFill>
                  <a:srgbClr val="EC0000"/>
                </a:solidFill>
                <a:latin typeface="Arial" pitchFamily="34" charset="0"/>
                <a:ea typeface="Arial Unicode MS" pitchFamily="34" charset="-128"/>
                <a:cs typeface="Arial" pitchFamily="34" charset="0"/>
              </a:rPr>
              <a:t>Технология </a:t>
            </a:r>
            <a:r>
              <a:rPr lang="en-US" sz="3000" b="1" dirty="0" smtClean="0">
                <a:solidFill>
                  <a:srgbClr val="EC0000"/>
                </a:solidFill>
                <a:latin typeface="Arial" pitchFamily="34" charset="0"/>
                <a:ea typeface="Arial Unicode MS" pitchFamily="34" charset="-128"/>
                <a:cs typeface="Arial" pitchFamily="34" charset="0"/>
              </a:rPr>
              <a:t>ENSEAL</a:t>
            </a:r>
            <a:endParaRPr lang="ru-RU" sz="3000" b="1" dirty="0" smtClean="0">
              <a:solidFill>
                <a:srgbClr val="EC0000"/>
              </a:solidFill>
              <a:ea typeface="Arial Unicode MS" pitchFamily="34" charset="-128"/>
              <a:cs typeface="Arial" pitchFamily="34" charset="0"/>
            </a:endParaRPr>
          </a:p>
        </p:txBody>
      </p:sp>
    </p:spTree>
    <p:extLst>
      <p:ext uri="{BB962C8B-B14F-4D97-AF65-F5344CB8AC3E}">
        <p14:creationId xmlns:p14="http://schemas.microsoft.com/office/powerpoint/2010/main" val="2270058614"/>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871" y="260649"/>
            <a:ext cx="9127028" cy="6192688"/>
          </a:xfrm>
        </p:spPr>
      </p:pic>
      <p:sp>
        <p:nvSpPr>
          <p:cNvPr id="4" name="Номер слайда 3"/>
          <p:cNvSpPr>
            <a:spLocks noGrp="1"/>
          </p:cNvSpPr>
          <p:nvPr>
            <p:ph type="sldNum" sz="quarter" idx="11"/>
          </p:nvPr>
        </p:nvSpPr>
        <p:spPr/>
        <p:txBody>
          <a:bodyPr/>
          <a:lstStyle/>
          <a:p>
            <a:pPr>
              <a:defRPr/>
            </a:pPr>
            <a:fld id="{135E64AC-83B3-4102-BFF6-7615B1F23561}" type="slidenum">
              <a:rPr lang="en-US" smtClean="0">
                <a:solidFill>
                  <a:prstClr val="white"/>
                </a:solidFill>
              </a:rPr>
              <a:pPr>
                <a:defRPr/>
              </a:pPr>
              <a:t>45</a:t>
            </a:fld>
            <a:endParaRPr lang="en-US">
              <a:solidFill>
                <a:prstClr val="white"/>
              </a:solidFill>
            </a:endParaRPr>
          </a:p>
        </p:txBody>
      </p:sp>
    </p:spTree>
    <p:extLst>
      <p:ext uri="{BB962C8B-B14F-4D97-AF65-F5344CB8AC3E}">
        <p14:creationId xmlns:p14="http://schemas.microsoft.com/office/powerpoint/2010/main" val="787556384"/>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107504" y="381000"/>
            <a:ext cx="2736304" cy="743744"/>
          </a:xfrm>
        </p:spPr>
        <p:txBody>
          <a:bodyPr>
            <a:normAutofit/>
          </a:bodyPr>
          <a:lstStyle/>
          <a:p>
            <a:r>
              <a:rPr lang="ru-RU" sz="2800" dirty="0" smtClean="0">
                <a:effectLst>
                  <a:outerShdw blurRad="38100" dist="38100" dir="2700000" algn="tl">
                    <a:srgbClr val="000000">
                      <a:alpha val="43137"/>
                    </a:srgbClr>
                  </a:outerShdw>
                </a:effectLst>
              </a:rPr>
              <a:t>Инструменты</a:t>
            </a:r>
            <a:endParaRPr lang="ru-RU" sz="2800" dirty="0">
              <a:effectLst>
                <a:outerShdw blurRad="38100" dist="38100" dir="2700000" algn="tl">
                  <a:srgbClr val="000000">
                    <a:alpha val="43137"/>
                  </a:srgbClr>
                </a:outerShdw>
              </a:effectLst>
            </a:endParaRPr>
          </a:p>
        </p:txBody>
      </p:sp>
      <p:sp>
        <p:nvSpPr>
          <p:cNvPr id="9" name="Текст 8"/>
          <p:cNvSpPr>
            <a:spLocks noGrp="1"/>
          </p:cNvSpPr>
          <p:nvPr>
            <p:ph type="body" sz="half" idx="2"/>
          </p:nvPr>
        </p:nvSpPr>
        <p:spPr>
          <a:xfrm>
            <a:off x="107504" y="1600200"/>
            <a:ext cx="2448272" cy="4267200"/>
          </a:xfrm>
        </p:spPr>
        <p:txBody>
          <a:bodyPr/>
          <a:lstStyle/>
          <a:p>
            <a:r>
              <a:rPr lang="ru-RU" sz="2400" dirty="0"/>
              <a:t>Электрохирургические инструменты с диэлектрическим покрытием - петлевой, шарообразный и L-образный электроды</a:t>
            </a:r>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3110" r="3110"/>
          <a:stretch>
            <a:fillRect/>
          </a:stretch>
        </p:blipFill>
        <p:spPr>
          <a:xfrm>
            <a:off x="2699792" y="114060"/>
            <a:ext cx="6336704" cy="6627307"/>
          </a:xfrm>
        </p:spPr>
      </p:pic>
    </p:spTree>
    <p:extLst>
      <p:ext uri="{BB962C8B-B14F-4D97-AF65-F5344CB8AC3E}">
        <p14:creationId xmlns:p14="http://schemas.microsoft.com/office/powerpoint/2010/main" val="20538474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5736" y="78468"/>
            <a:ext cx="4752528" cy="6701064"/>
          </a:xfrm>
          <a:prstGeom prst="rect">
            <a:avLst/>
          </a:prstGeom>
        </p:spPr>
      </p:pic>
    </p:spTree>
    <p:extLst>
      <p:ext uri="{BB962C8B-B14F-4D97-AF65-F5344CB8AC3E}">
        <p14:creationId xmlns:p14="http://schemas.microsoft.com/office/powerpoint/2010/main" val="10576702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ru-RU" smtClean="0"/>
              <a:t>Преимущества УЗ-технологии</a:t>
            </a:r>
          </a:p>
        </p:txBody>
      </p:sp>
      <p:sp>
        <p:nvSpPr>
          <p:cNvPr id="66563" name="Content Placeholder 2"/>
          <p:cNvSpPr>
            <a:spLocks noGrp="1"/>
          </p:cNvSpPr>
          <p:nvPr>
            <p:ph idx="1"/>
          </p:nvPr>
        </p:nvSpPr>
        <p:spPr>
          <a:xfrm>
            <a:off x="3571875" y="1196752"/>
            <a:ext cx="5114925" cy="4752528"/>
          </a:xfrm>
        </p:spPr>
        <p:txBody>
          <a:bodyPr/>
          <a:lstStyle/>
          <a:p>
            <a:pPr marL="271463" indent="-271463" eaLnBrk="1" hangingPunct="1">
              <a:spcBef>
                <a:spcPts val="600"/>
              </a:spcBef>
              <a:spcAft>
                <a:spcPts val="600"/>
              </a:spcAft>
              <a:buClr>
                <a:schemeClr val="tx2"/>
              </a:buClr>
              <a:buSzPct val="140000"/>
              <a:buFont typeface="Arial" pitchFamily="34" charset="0"/>
              <a:buChar char="•"/>
            </a:pPr>
            <a:r>
              <a:rPr lang="ru-RU" sz="2000" b="1" dirty="0" smtClean="0"/>
              <a:t>Одновременная </a:t>
            </a:r>
            <a:r>
              <a:rPr lang="ru-RU" sz="2000" b="1" dirty="0" err="1" smtClean="0"/>
              <a:t>диссекция</a:t>
            </a:r>
            <a:r>
              <a:rPr lang="ru-RU" sz="2000" b="1" dirty="0" smtClean="0"/>
              <a:t> и коагуляция</a:t>
            </a:r>
            <a:r>
              <a:rPr lang="ru-RU" sz="2000" dirty="0" smtClean="0"/>
              <a:t>, снижение объемов кровопотери</a:t>
            </a:r>
          </a:p>
          <a:p>
            <a:pPr marL="271463" indent="-271463" eaLnBrk="1" hangingPunct="1">
              <a:spcBef>
                <a:spcPts val="600"/>
              </a:spcBef>
              <a:spcAft>
                <a:spcPts val="600"/>
              </a:spcAft>
              <a:buClr>
                <a:schemeClr val="tx2"/>
              </a:buClr>
              <a:buSzPct val="140000"/>
              <a:buFont typeface="Arial" pitchFamily="34" charset="0"/>
              <a:buChar char="•"/>
            </a:pPr>
            <a:r>
              <a:rPr lang="ru-RU" sz="2000" b="1" dirty="0" smtClean="0"/>
              <a:t>Минимальное</a:t>
            </a:r>
            <a:r>
              <a:rPr lang="ru-RU" sz="2000" dirty="0" smtClean="0"/>
              <a:t> латеральное термическое повреждение тканей</a:t>
            </a:r>
            <a:r>
              <a:rPr lang="en-US" sz="2000" dirty="0" smtClean="0"/>
              <a:t>  </a:t>
            </a:r>
            <a:r>
              <a:rPr lang="ru-RU" sz="2000" dirty="0" smtClean="0"/>
              <a:t>(</a:t>
            </a:r>
            <a:r>
              <a:rPr lang="en-US" sz="2000" dirty="0" smtClean="0"/>
              <a:t>~</a:t>
            </a:r>
            <a:r>
              <a:rPr lang="ru-RU" sz="2000" dirty="0" smtClean="0"/>
              <a:t>1 мм)</a:t>
            </a:r>
          </a:p>
          <a:p>
            <a:pPr marL="271463" indent="-271463" eaLnBrk="1" hangingPunct="1">
              <a:spcBef>
                <a:spcPts val="600"/>
              </a:spcBef>
              <a:spcAft>
                <a:spcPts val="600"/>
              </a:spcAft>
              <a:buClr>
                <a:schemeClr val="tx2"/>
              </a:buClr>
              <a:buSzPct val="140000"/>
              <a:buFont typeface="Arial" pitchFamily="34" charset="0"/>
              <a:buChar char="•"/>
            </a:pPr>
            <a:r>
              <a:rPr lang="ru-RU" sz="2000" b="1" dirty="0" err="1" smtClean="0"/>
              <a:t>Прецизионность</a:t>
            </a:r>
            <a:r>
              <a:rPr lang="ru-RU" sz="2000" dirty="0" smtClean="0"/>
              <a:t> – возможность очень точных манипуляций в ограниченных пространствах</a:t>
            </a:r>
          </a:p>
          <a:p>
            <a:pPr marL="271463" indent="-271463" eaLnBrk="1" hangingPunct="1">
              <a:spcBef>
                <a:spcPts val="600"/>
              </a:spcBef>
              <a:spcAft>
                <a:spcPts val="600"/>
              </a:spcAft>
              <a:buClr>
                <a:schemeClr val="tx2"/>
              </a:buClr>
              <a:buSzPct val="140000"/>
              <a:buFont typeface="Arial" pitchFamily="34" charset="0"/>
              <a:buChar char="•"/>
            </a:pPr>
            <a:r>
              <a:rPr lang="ru-RU" sz="2000" b="1" dirty="0" smtClean="0"/>
              <a:t>Многофункциональность</a:t>
            </a:r>
            <a:r>
              <a:rPr lang="ru-RU" sz="2000" dirty="0" smtClean="0"/>
              <a:t> – снижение потребности в частой смене инструментов</a:t>
            </a:r>
          </a:p>
          <a:p>
            <a:pPr marL="271463" indent="-271463" eaLnBrk="1" hangingPunct="1">
              <a:spcBef>
                <a:spcPts val="600"/>
              </a:spcBef>
              <a:spcAft>
                <a:spcPts val="600"/>
              </a:spcAft>
              <a:buClr>
                <a:schemeClr val="tx2"/>
              </a:buClr>
              <a:buSzPct val="140000"/>
              <a:buFont typeface="Arial" pitchFamily="34" charset="0"/>
              <a:buChar char="•"/>
            </a:pPr>
            <a:r>
              <a:rPr lang="ru-RU" sz="2000" dirty="0" smtClean="0"/>
              <a:t>Отсутствие </a:t>
            </a:r>
            <a:r>
              <a:rPr lang="ru-RU" sz="2000" b="1" dirty="0" smtClean="0"/>
              <a:t>задымления</a:t>
            </a:r>
            <a:r>
              <a:rPr lang="ru-RU" sz="2000" dirty="0" smtClean="0"/>
              <a:t> при работе</a:t>
            </a:r>
          </a:p>
        </p:txBody>
      </p:sp>
      <p:pic>
        <p:nvPicPr>
          <p:cNvPr id="66566" name="Picture 6" descr="C:\Documents and Settings\vparshak\My Documents\Product_Materials\Energy\Harmonic\Presentations\General\Harmonic-Instrument.jpg"/>
          <p:cNvPicPr>
            <a:picLocks noChangeAspect="1" noChangeArrowheads="1"/>
          </p:cNvPicPr>
          <p:nvPr/>
        </p:nvPicPr>
        <p:blipFill>
          <a:blip r:embed="rId2" cstate="print"/>
          <a:srcRect/>
          <a:stretch>
            <a:fillRect/>
          </a:stretch>
        </p:blipFill>
        <p:spPr bwMode="auto">
          <a:xfrm rot="-1576201">
            <a:off x="185738" y="4238625"/>
            <a:ext cx="3209925" cy="1552575"/>
          </a:xfrm>
          <a:prstGeom prst="rect">
            <a:avLst/>
          </a:prstGeom>
          <a:noFill/>
          <a:ln w="9525">
            <a:noFill/>
            <a:miter lim="800000"/>
            <a:headEnd/>
            <a:tailEnd/>
          </a:ln>
        </p:spPr>
      </p:pic>
      <p:pic>
        <p:nvPicPr>
          <p:cNvPr id="7" name="Picture 6" descr="Stanley.177.tif"/>
          <p:cNvPicPr>
            <a:picLocks noChangeAspect="1"/>
          </p:cNvPicPr>
          <p:nvPr/>
        </p:nvPicPr>
        <p:blipFill>
          <a:blip r:embed="rId3" cstate="print"/>
          <a:stretch>
            <a:fillRect/>
          </a:stretch>
        </p:blipFill>
        <p:spPr>
          <a:xfrm>
            <a:off x="-468561" y="1340768"/>
            <a:ext cx="4813671" cy="2640299"/>
          </a:xfrm>
          <a:prstGeom prst="rect">
            <a:avLst/>
          </a:prstGeom>
        </p:spPr>
      </p:pic>
    </p:spTree>
    <p:extLst>
      <p:ext uri="{BB962C8B-B14F-4D97-AF65-F5344CB8AC3E}">
        <p14:creationId xmlns:p14="http://schemas.microsoft.com/office/powerpoint/2010/main" val="186761566"/>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ru-RU" smtClean="0"/>
              <a:t>Принцип работы</a:t>
            </a:r>
          </a:p>
        </p:txBody>
      </p:sp>
      <p:grpSp>
        <p:nvGrpSpPr>
          <p:cNvPr id="2" name="Group 29"/>
          <p:cNvGrpSpPr>
            <a:grpSpLocks/>
          </p:cNvGrpSpPr>
          <p:nvPr/>
        </p:nvGrpSpPr>
        <p:grpSpPr bwMode="auto">
          <a:xfrm>
            <a:off x="138113" y="3224213"/>
            <a:ext cx="8685212" cy="2705100"/>
            <a:chOff x="87" y="1816"/>
            <a:chExt cx="5471" cy="1704"/>
          </a:xfrm>
        </p:grpSpPr>
        <p:sp>
          <p:nvSpPr>
            <p:cNvPr id="41994" name="Text Box 341"/>
            <p:cNvSpPr txBox="1">
              <a:spLocks noChangeArrowheads="1"/>
            </p:cNvSpPr>
            <p:nvPr/>
          </p:nvSpPr>
          <p:spPr bwMode="auto">
            <a:xfrm>
              <a:off x="1401" y="3229"/>
              <a:ext cx="1409" cy="291"/>
            </a:xfrm>
            <a:prstGeom prst="rect">
              <a:avLst/>
            </a:prstGeom>
            <a:noFill/>
            <a:ln w="9525">
              <a:noFill/>
              <a:miter lim="800000"/>
              <a:headEnd/>
              <a:tailEnd/>
            </a:ln>
          </p:spPr>
          <p:txBody>
            <a:bodyPr lIns="92075" tIns="46038" rIns="92075" bIns="46038">
              <a:spAutoFit/>
            </a:bodyPr>
            <a:lstStyle/>
            <a:p>
              <a:pPr algn="ctr">
                <a:spcBef>
                  <a:spcPct val="50000"/>
                </a:spcBef>
                <a:defRPr/>
              </a:pPr>
              <a:r>
                <a:rPr lang="ru-RU" sz="1200" b="1" dirty="0">
                  <a:solidFill>
                    <a:srgbClr val="A0CE67">
                      <a:lumMod val="75000"/>
                    </a:srgbClr>
                  </a:solidFill>
                  <a:latin typeface="Helvetica"/>
                  <a:cs typeface="Arial" pitchFamily="34" charset="0"/>
                </a:rPr>
                <a:t>Пьезокерамические элементы</a:t>
              </a:r>
              <a:endParaRPr lang="en-US" sz="1200" b="1" dirty="0">
                <a:solidFill>
                  <a:srgbClr val="A0CE67">
                    <a:lumMod val="75000"/>
                  </a:srgbClr>
                </a:solidFill>
                <a:latin typeface="Helvetica"/>
                <a:cs typeface="Arial" pitchFamily="34" charset="0"/>
              </a:endParaRPr>
            </a:p>
          </p:txBody>
        </p:sp>
        <p:pic>
          <p:nvPicPr>
            <p:cNvPr id="45064" name="Picture 343" descr="hp054 gain 091207"/>
            <p:cNvPicPr>
              <a:picLocks noChangeAspect="1" noChangeArrowheads="1"/>
            </p:cNvPicPr>
            <p:nvPr/>
          </p:nvPicPr>
          <p:blipFill>
            <a:blip r:embed="rId3" cstate="print"/>
            <a:srcRect l="5368" t="45656"/>
            <a:stretch>
              <a:fillRect/>
            </a:stretch>
          </p:blipFill>
          <p:spPr bwMode="auto">
            <a:xfrm>
              <a:off x="87" y="2304"/>
              <a:ext cx="5471" cy="967"/>
            </a:xfrm>
            <a:prstGeom prst="rect">
              <a:avLst/>
            </a:prstGeom>
            <a:noFill/>
            <a:ln w="9525">
              <a:noFill/>
              <a:miter lim="800000"/>
              <a:headEnd/>
              <a:tailEnd/>
            </a:ln>
          </p:spPr>
        </p:pic>
        <p:sp>
          <p:nvSpPr>
            <p:cNvPr id="45065" name="Line 345"/>
            <p:cNvSpPr>
              <a:spLocks noChangeShapeType="1"/>
            </p:cNvSpPr>
            <p:nvPr/>
          </p:nvSpPr>
          <p:spPr bwMode="auto">
            <a:xfrm flipV="1">
              <a:off x="2106" y="3008"/>
              <a:ext cx="0" cy="217"/>
            </a:xfrm>
            <a:prstGeom prst="line">
              <a:avLst/>
            </a:prstGeom>
            <a:noFill/>
            <a:ln w="19050">
              <a:solidFill>
                <a:schemeClr val="tx1"/>
              </a:solidFill>
              <a:round/>
              <a:headEnd/>
              <a:tailEnd type="triangle" w="med" len="med"/>
            </a:ln>
          </p:spPr>
          <p:txBody>
            <a:bodyPr/>
            <a:lstStyle/>
            <a:p>
              <a:endParaRPr lang="en-US">
                <a:solidFill>
                  <a:srgbClr val="38383A"/>
                </a:solidFill>
                <a:latin typeface="Arial" pitchFamily="34" charset="0"/>
                <a:cs typeface="Arial" pitchFamily="34" charset="0"/>
              </a:endParaRPr>
            </a:p>
          </p:txBody>
        </p:sp>
        <p:sp>
          <p:nvSpPr>
            <p:cNvPr id="41997" name="Text Box 341"/>
            <p:cNvSpPr txBox="1">
              <a:spLocks noChangeArrowheads="1"/>
            </p:cNvSpPr>
            <p:nvPr/>
          </p:nvSpPr>
          <p:spPr bwMode="auto">
            <a:xfrm>
              <a:off x="2756" y="3279"/>
              <a:ext cx="1409" cy="124"/>
            </a:xfrm>
            <a:prstGeom prst="rect">
              <a:avLst/>
            </a:prstGeom>
            <a:noFill/>
            <a:ln w="9525">
              <a:noFill/>
              <a:miter lim="800000"/>
              <a:headEnd/>
              <a:tailEnd/>
            </a:ln>
          </p:spPr>
          <p:txBody>
            <a:bodyPr lIns="92075" tIns="46038" rIns="92075" bIns="46038">
              <a:spAutoFit/>
            </a:bodyPr>
            <a:lstStyle/>
            <a:p>
              <a:pPr algn="ctr">
                <a:lnSpc>
                  <a:spcPct val="50000"/>
                </a:lnSpc>
                <a:spcBef>
                  <a:spcPct val="50000"/>
                </a:spcBef>
                <a:defRPr/>
              </a:pPr>
              <a:r>
                <a:rPr lang="ru-RU" sz="1200" b="1">
                  <a:solidFill>
                    <a:srgbClr val="A0CE67">
                      <a:lumMod val="75000"/>
                    </a:srgbClr>
                  </a:solidFill>
                  <a:latin typeface="Helvetica"/>
                  <a:cs typeface="Arial" pitchFamily="34" charset="0"/>
                </a:rPr>
                <a:t>Место крепления лезвия</a:t>
              </a:r>
              <a:endParaRPr lang="en-US" sz="1200" b="1">
                <a:solidFill>
                  <a:srgbClr val="A0CE67">
                    <a:lumMod val="75000"/>
                  </a:srgbClr>
                </a:solidFill>
                <a:latin typeface="Helvetica"/>
                <a:cs typeface="Arial" pitchFamily="34" charset="0"/>
              </a:endParaRPr>
            </a:p>
          </p:txBody>
        </p:sp>
        <p:sp>
          <p:nvSpPr>
            <p:cNvPr id="45067" name="Line 345"/>
            <p:cNvSpPr>
              <a:spLocks noChangeShapeType="1"/>
            </p:cNvSpPr>
            <p:nvPr/>
          </p:nvSpPr>
          <p:spPr bwMode="auto">
            <a:xfrm flipV="1">
              <a:off x="3460" y="3008"/>
              <a:ext cx="0" cy="217"/>
            </a:xfrm>
            <a:prstGeom prst="line">
              <a:avLst/>
            </a:prstGeom>
            <a:noFill/>
            <a:ln w="19050">
              <a:solidFill>
                <a:schemeClr val="tx1"/>
              </a:solidFill>
              <a:round/>
              <a:headEnd/>
              <a:tailEnd type="triangle" w="med" len="med"/>
            </a:ln>
          </p:spPr>
          <p:txBody>
            <a:bodyPr/>
            <a:lstStyle/>
            <a:p>
              <a:endParaRPr lang="en-US">
                <a:solidFill>
                  <a:srgbClr val="38383A"/>
                </a:solidFill>
                <a:latin typeface="Arial" pitchFamily="34" charset="0"/>
                <a:cs typeface="Arial" pitchFamily="34" charset="0"/>
              </a:endParaRPr>
            </a:p>
          </p:txBody>
        </p:sp>
        <p:sp>
          <p:nvSpPr>
            <p:cNvPr id="41999" name="Text Box 341"/>
            <p:cNvSpPr txBox="1">
              <a:spLocks noChangeArrowheads="1"/>
            </p:cNvSpPr>
            <p:nvPr/>
          </p:nvSpPr>
          <p:spPr bwMode="auto">
            <a:xfrm>
              <a:off x="4001" y="3279"/>
              <a:ext cx="1409" cy="124"/>
            </a:xfrm>
            <a:prstGeom prst="rect">
              <a:avLst/>
            </a:prstGeom>
            <a:noFill/>
            <a:ln w="9525">
              <a:noFill/>
              <a:miter lim="800000"/>
              <a:headEnd/>
              <a:tailEnd/>
            </a:ln>
          </p:spPr>
          <p:txBody>
            <a:bodyPr lIns="92075" tIns="46038" rIns="92075" bIns="46038">
              <a:spAutoFit/>
            </a:bodyPr>
            <a:lstStyle/>
            <a:p>
              <a:pPr algn="ctr">
                <a:lnSpc>
                  <a:spcPct val="50000"/>
                </a:lnSpc>
                <a:spcBef>
                  <a:spcPct val="50000"/>
                </a:spcBef>
                <a:defRPr/>
              </a:pPr>
              <a:r>
                <a:rPr lang="ru-RU" sz="1200" b="1">
                  <a:solidFill>
                    <a:srgbClr val="A0CE67">
                      <a:lumMod val="75000"/>
                    </a:srgbClr>
                  </a:solidFill>
                  <a:latin typeface="Helvetica"/>
                  <a:cs typeface="Arial" pitchFamily="34" charset="0"/>
                </a:rPr>
                <a:t>Механическая волна</a:t>
              </a:r>
              <a:endParaRPr lang="en-US" sz="1200" b="1">
                <a:solidFill>
                  <a:srgbClr val="A0CE67">
                    <a:lumMod val="75000"/>
                  </a:srgbClr>
                </a:solidFill>
                <a:latin typeface="Helvetica"/>
                <a:cs typeface="Arial" pitchFamily="34" charset="0"/>
              </a:endParaRPr>
            </a:p>
          </p:txBody>
        </p:sp>
        <p:sp>
          <p:nvSpPr>
            <p:cNvPr id="45069" name="Line 345"/>
            <p:cNvSpPr>
              <a:spLocks noChangeShapeType="1"/>
            </p:cNvSpPr>
            <p:nvPr/>
          </p:nvSpPr>
          <p:spPr bwMode="auto">
            <a:xfrm flipV="1">
              <a:off x="4706" y="3008"/>
              <a:ext cx="0" cy="217"/>
            </a:xfrm>
            <a:prstGeom prst="line">
              <a:avLst/>
            </a:prstGeom>
            <a:noFill/>
            <a:ln w="19050">
              <a:solidFill>
                <a:schemeClr val="tx1"/>
              </a:solidFill>
              <a:round/>
              <a:headEnd/>
              <a:tailEnd type="triangle" w="med" len="med"/>
            </a:ln>
          </p:spPr>
          <p:txBody>
            <a:bodyPr/>
            <a:lstStyle/>
            <a:p>
              <a:endParaRPr lang="en-US">
                <a:solidFill>
                  <a:srgbClr val="38383A"/>
                </a:solidFill>
                <a:latin typeface="Arial" pitchFamily="34" charset="0"/>
                <a:cs typeface="Arial" pitchFamily="34" charset="0"/>
              </a:endParaRPr>
            </a:p>
          </p:txBody>
        </p:sp>
        <p:pic>
          <p:nvPicPr>
            <p:cNvPr id="45070" name="Picture 343" descr="hp054 gain 091207"/>
            <p:cNvPicPr>
              <a:picLocks noChangeAspect="1" noChangeArrowheads="1"/>
            </p:cNvPicPr>
            <p:nvPr/>
          </p:nvPicPr>
          <p:blipFill>
            <a:blip r:embed="rId4" cstate="print"/>
            <a:srcRect l="9673" t="-6277" b="63666"/>
            <a:stretch>
              <a:fillRect/>
            </a:stretch>
          </p:blipFill>
          <p:spPr bwMode="auto">
            <a:xfrm>
              <a:off x="288" y="1870"/>
              <a:ext cx="3159" cy="458"/>
            </a:xfrm>
            <a:prstGeom prst="rect">
              <a:avLst/>
            </a:prstGeom>
            <a:noFill/>
            <a:ln w="9525">
              <a:noFill/>
              <a:miter lim="800000"/>
              <a:headEnd/>
              <a:tailEnd/>
            </a:ln>
          </p:spPr>
        </p:pic>
        <p:sp>
          <p:nvSpPr>
            <p:cNvPr id="45071" name="Rectangle 23"/>
            <p:cNvSpPr>
              <a:spLocks noChangeArrowheads="1"/>
            </p:cNvSpPr>
            <p:nvPr/>
          </p:nvSpPr>
          <p:spPr bwMode="auto">
            <a:xfrm>
              <a:off x="1131" y="1816"/>
              <a:ext cx="1354" cy="650"/>
            </a:xfrm>
            <a:prstGeom prst="rect">
              <a:avLst/>
            </a:prstGeom>
            <a:noFill/>
            <a:ln w="9525">
              <a:solidFill>
                <a:srgbClr val="DE2901"/>
              </a:solidFill>
              <a:miter lim="800000"/>
              <a:headEnd/>
              <a:tailEnd/>
            </a:ln>
          </p:spPr>
          <p:txBody>
            <a:bodyPr wrap="none" anchor="ctr"/>
            <a:lstStyle/>
            <a:p>
              <a:endParaRPr lang="it-IT">
                <a:solidFill>
                  <a:srgbClr val="38383A"/>
                </a:solidFill>
                <a:latin typeface="Calibri" pitchFamily="34" charset="0"/>
                <a:cs typeface="Arial" pitchFamily="34" charset="0"/>
              </a:endParaRPr>
            </a:p>
          </p:txBody>
        </p:sp>
      </p:grpSp>
      <p:sp>
        <p:nvSpPr>
          <p:cNvPr id="18" name="Rectangle 37"/>
          <p:cNvSpPr txBox="1">
            <a:spLocks noChangeArrowheads="1"/>
          </p:cNvSpPr>
          <p:nvPr/>
        </p:nvSpPr>
        <p:spPr>
          <a:xfrm>
            <a:off x="0" y="1293813"/>
            <a:ext cx="5562600" cy="2819400"/>
          </a:xfrm>
          <a:prstGeom prst="rect">
            <a:avLst/>
          </a:prstGeom>
        </p:spPr>
        <p:txBody>
          <a:bodyPr>
            <a:normAutofit/>
          </a:bodyPr>
          <a:lstStyle/>
          <a:p>
            <a:pPr marL="342900" indent="-342900" fontAlgn="auto">
              <a:spcBef>
                <a:spcPct val="20000"/>
              </a:spcBef>
              <a:spcAft>
                <a:spcPts val="0"/>
              </a:spcAft>
              <a:defRPr/>
            </a:pPr>
            <a:r>
              <a:rPr lang="en-US" sz="2000" dirty="0">
                <a:solidFill>
                  <a:srgbClr val="A7A9AC">
                    <a:lumMod val="50000"/>
                  </a:srgbClr>
                </a:solidFill>
                <a:latin typeface="Arial"/>
                <a:cs typeface="Arial" pitchFamily="34" charset="0"/>
              </a:rPr>
              <a:t>	</a:t>
            </a:r>
            <a:r>
              <a:rPr lang="ru-RU" sz="2000" dirty="0">
                <a:solidFill>
                  <a:srgbClr val="A7A9AC">
                    <a:lumMod val="50000"/>
                  </a:srgbClr>
                </a:solidFill>
                <a:latin typeface="Arial"/>
                <a:cs typeface="Arial" pitchFamily="34" charset="0"/>
              </a:rPr>
              <a:t>Электроэнергия от генератора в лапаросонической рукоятке преобразуется в механическое движение и затем – в продольные колебания лезвия</a:t>
            </a:r>
            <a:endParaRPr lang="en-US" sz="2000" dirty="0">
              <a:solidFill>
                <a:srgbClr val="A7A9AC">
                  <a:lumMod val="50000"/>
                </a:srgbClr>
              </a:solidFill>
              <a:latin typeface="Arial"/>
              <a:cs typeface="Arial" pitchFamily="34" charset="0"/>
            </a:endParaRPr>
          </a:p>
        </p:txBody>
      </p:sp>
      <p:pic>
        <p:nvPicPr>
          <p:cNvPr id="19" name="mechmotion.mpeg">
            <a:hlinkClick r:id="" action="ppaction://media"/>
          </p:cNvPr>
          <p:cNvPicPr>
            <a:picLocks noRot="1" noChangeAspect="1"/>
          </p:cNvPicPr>
          <p:nvPr>
            <a:videoFile r:link="rId1"/>
          </p:nvPr>
        </p:nvPicPr>
        <p:blipFill>
          <a:blip r:embed="rId5" cstate="print"/>
          <a:srcRect/>
          <a:stretch>
            <a:fillRect/>
          </a:stretch>
        </p:blipFill>
        <p:spPr bwMode="auto">
          <a:xfrm>
            <a:off x="5724525" y="1196975"/>
            <a:ext cx="3048000" cy="2286000"/>
          </a:xfrm>
          <a:prstGeom prst="rect">
            <a:avLst/>
          </a:prstGeom>
          <a:noFill/>
          <a:ln w="9525">
            <a:noFill/>
            <a:miter lim="800000"/>
            <a:headEnd/>
            <a:tailEnd/>
          </a:ln>
        </p:spPr>
      </p:pic>
    </p:spTree>
    <p:extLst>
      <p:ext uri="{BB962C8B-B14F-4D97-AF65-F5344CB8AC3E}">
        <p14:creationId xmlns:p14="http://schemas.microsoft.com/office/powerpoint/2010/main" val="3161982555"/>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9"/>
                                        </p:tgtEl>
                                      </p:cBhvr>
                                    </p:cmd>
                                  </p:childTnLst>
                                </p:cTn>
                              </p:par>
                            </p:childTnLst>
                          </p:cTn>
                        </p:par>
                      </p:childTnLst>
                    </p:cTn>
                  </p:par>
                </p:childTnLst>
              </p:cTn>
              <p:nextCondLst>
                <p:cond evt="onClick" delay="0">
                  <p:tgtEl>
                    <p:spTgt spid="19"/>
                  </p:tgtEl>
                </p:cond>
              </p:nextCondLst>
            </p:seq>
            <p:video>
              <p:cMediaNode>
                <p:cTn id="7" fill="hold" display="0">
                  <p:stCondLst>
                    <p:cond delay="indefinite"/>
                  </p:stCondLst>
                  <p:endCondLst>
                    <p:cond evt="onNext" delay="0">
                      <p:tgtEl>
                        <p:sldTgt/>
                      </p:tgtEl>
                    </p:cond>
                    <p:cond evt="onPrev" delay="0">
                      <p:tgtEl>
                        <p:sldTgt/>
                      </p:tgtEl>
                    </p:cond>
                  </p:endCondLst>
                </p:cTn>
                <p:tgtEl>
                  <p:spTgt spid="19"/>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ru-RU" smtClean="0"/>
              <a:t>Этапы развития</a:t>
            </a:r>
          </a:p>
        </p:txBody>
      </p:sp>
      <p:sp>
        <p:nvSpPr>
          <p:cNvPr id="20483" name="Rectangle 3"/>
          <p:cNvSpPr>
            <a:spLocks noGrp="1" noChangeArrowheads="1"/>
          </p:cNvSpPr>
          <p:nvPr>
            <p:ph type="body" idx="1"/>
          </p:nvPr>
        </p:nvSpPr>
        <p:spPr/>
        <p:txBody>
          <a:bodyPr/>
          <a:lstStyle/>
          <a:p>
            <a:pPr eaLnBrk="1" hangingPunct="1"/>
            <a:r>
              <a:rPr lang="ru-RU" sz="2400" smtClean="0"/>
              <a:t>В 1910 г. шведский врач Якобеус повторно применил эту технику, он же ввел в практику термин "лапароскопия".</a:t>
            </a:r>
          </a:p>
          <a:p>
            <a:pPr eaLnBrk="1" hangingPunct="1"/>
            <a:r>
              <a:rPr lang="ru-RU" sz="2400" smtClean="0"/>
              <a:t>В 1929 г. немецкий гепатолог Кальк разработал наклонные линзы для лапароскопа, в последний через 5 лет был встроены биопсийные щипцы.</a:t>
            </a:r>
          </a:p>
          <a:p>
            <a:pPr eaLnBrk="1" hangingPunct="1"/>
            <a:r>
              <a:rPr lang="ru-RU" sz="2400" smtClean="0"/>
              <a:t>В 1938 году Янош Вереш из Венгрии разработал безопасную и снабженную пружинным обтуратором иглу для наложения пневмоторакса. В настоящее время иглу Вереша повсеместно применяют для наложения пневмоперитонеума.</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573213"/>
            <a:ext cx="4013200" cy="370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9"/>
          <p:cNvSpPr>
            <a:spLocks noChangeArrowheads="1"/>
          </p:cNvSpPr>
          <p:nvPr/>
        </p:nvSpPr>
        <p:spPr bwMode="auto">
          <a:xfrm>
            <a:off x="4283968" y="747683"/>
            <a:ext cx="4717157"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r>
              <a:rPr lang="ru-RU" altLang="ru-RU" sz="2000" dirty="0" smtClean="0">
                <a:solidFill>
                  <a:srgbClr val="FFFFFF"/>
                </a:solidFill>
                <a:cs typeface="Times New Roman" pitchFamily="18" charset="0"/>
              </a:rPr>
              <a:t>Максимальная амплитуда вибрации колеблется от 80 до 200 мкм, в зависимости от модели. Механическая вибрация передается через металлический стержень в инструмент, который может быть ножницами, крючком или шариком для </a:t>
            </a:r>
            <a:r>
              <a:rPr lang="ru-RU" altLang="ru-RU" sz="2000" dirty="0" err="1" smtClean="0">
                <a:solidFill>
                  <a:srgbClr val="FFFFFF"/>
                </a:solidFill>
                <a:cs typeface="Times New Roman" pitchFamily="18" charset="0"/>
              </a:rPr>
              <a:t>коагулирования</a:t>
            </a:r>
            <a:r>
              <a:rPr lang="ru-RU" altLang="ru-RU" sz="2000" dirty="0" smtClean="0">
                <a:solidFill>
                  <a:srgbClr val="FFFFFF"/>
                </a:solidFill>
                <a:cs typeface="Times New Roman" pitchFamily="18" charset="0"/>
              </a:rPr>
              <a:t>. Она распространяется по стержню инструмента вдоль вибрирующих узлов. Чтобы получить оптимальную эффективность на уровне активного лезвия, стержень должен быть достаточно длинным, чтобы умножать амплитуду. Поэтому невозможно сократить или удлинить инструмент по желанию.</a:t>
            </a:r>
            <a:endParaRPr lang="ru-RU" altLang="ru-RU" sz="2000" dirty="0" smtClean="0">
              <a:solidFill>
                <a:srgbClr val="FFFFFF"/>
              </a:solidFill>
            </a:endParaRPr>
          </a:p>
        </p:txBody>
      </p:sp>
    </p:spTree>
    <p:extLst>
      <p:ext uri="{BB962C8B-B14F-4D97-AF65-F5344CB8AC3E}">
        <p14:creationId xmlns:p14="http://schemas.microsoft.com/office/powerpoint/2010/main" val="30547722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defRPr/>
            </a:pPr>
            <a:r>
              <a:rPr lang="ru-RU" smtClean="0">
                <a:latin typeface="+mn-lt"/>
              </a:rPr>
              <a:t>Эффекты ультразвука на тканях</a:t>
            </a:r>
          </a:p>
        </p:txBody>
      </p:sp>
      <p:grpSp>
        <p:nvGrpSpPr>
          <p:cNvPr id="2" name="Group 20"/>
          <p:cNvGrpSpPr>
            <a:grpSpLocks/>
          </p:cNvGrpSpPr>
          <p:nvPr/>
        </p:nvGrpSpPr>
        <p:grpSpPr bwMode="auto">
          <a:xfrm>
            <a:off x="5818188" y="3857625"/>
            <a:ext cx="2011362" cy="2000250"/>
            <a:chOff x="5715008" y="1857364"/>
            <a:chExt cx="2011983" cy="2000264"/>
          </a:xfrm>
        </p:grpSpPr>
        <p:pic>
          <p:nvPicPr>
            <p:cNvPr id="71694" name="Picture 18" descr="two views"/>
            <p:cNvPicPr>
              <a:picLocks noChangeAspect="1" noChangeArrowheads="1"/>
            </p:cNvPicPr>
            <p:nvPr/>
          </p:nvPicPr>
          <p:blipFill>
            <a:blip r:embed="rId3" cstate="print"/>
            <a:srcRect l="68224" r="2805"/>
            <a:stretch>
              <a:fillRect/>
            </a:stretch>
          </p:blipFill>
          <p:spPr bwMode="auto">
            <a:xfrm>
              <a:off x="5715008" y="1857364"/>
              <a:ext cx="2011983" cy="1714512"/>
            </a:xfrm>
            <a:prstGeom prst="rect">
              <a:avLst/>
            </a:prstGeom>
            <a:noFill/>
            <a:ln w="9525">
              <a:noFill/>
              <a:miter lim="800000"/>
              <a:headEnd/>
              <a:tailEnd/>
            </a:ln>
          </p:spPr>
        </p:pic>
        <p:sp>
          <p:nvSpPr>
            <p:cNvPr id="29712" name="Text Box 21"/>
            <p:cNvSpPr txBox="1">
              <a:spLocks noChangeArrowheads="1"/>
            </p:cNvSpPr>
            <p:nvPr/>
          </p:nvSpPr>
          <p:spPr bwMode="auto">
            <a:xfrm>
              <a:off x="5900802" y="3581401"/>
              <a:ext cx="1600694" cy="276227"/>
            </a:xfrm>
            <a:prstGeom prst="rect">
              <a:avLst/>
            </a:prstGeom>
            <a:noFill/>
            <a:ln w="9525">
              <a:noFill/>
              <a:miter lim="800000"/>
              <a:headEnd/>
              <a:tailEnd/>
            </a:ln>
          </p:spPr>
          <p:txBody>
            <a:bodyPr lIns="0" tIns="0" rIns="0" bIns="0">
              <a:spAutoFit/>
            </a:bodyPr>
            <a:lstStyle/>
            <a:p>
              <a:pPr>
                <a:spcBef>
                  <a:spcPct val="50000"/>
                </a:spcBef>
                <a:defRPr/>
              </a:pPr>
              <a:r>
                <a:rPr lang="ru-RU" b="1" dirty="0">
                  <a:solidFill>
                    <a:srgbClr val="38383A"/>
                  </a:solidFill>
                  <a:latin typeface="Arial"/>
                  <a:cs typeface="Arial" pitchFamily="34" charset="0"/>
                </a:rPr>
                <a:t>Кавитация</a:t>
              </a:r>
              <a:endParaRPr lang="en-US" b="1" dirty="0">
                <a:solidFill>
                  <a:srgbClr val="38383A"/>
                </a:solidFill>
                <a:latin typeface="Arial"/>
                <a:cs typeface="Arial" pitchFamily="34" charset="0"/>
              </a:endParaRPr>
            </a:p>
          </p:txBody>
        </p:sp>
      </p:grpSp>
      <p:grpSp>
        <p:nvGrpSpPr>
          <p:cNvPr id="3" name="Group 21"/>
          <p:cNvGrpSpPr>
            <a:grpSpLocks/>
          </p:cNvGrpSpPr>
          <p:nvPr/>
        </p:nvGrpSpPr>
        <p:grpSpPr bwMode="auto">
          <a:xfrm>
            <a:off x="7085013" y="1714500"/>
            <a:ext cx="2530475" cy="2000250"/>
            <a:chOff x="2857488" y="1857364"/>
            <a:chExt cx="2531204" cy="2000264"/>
          </a:xfrm>
        </p:grpSpPr>
        <p:sp>
          <p:nvSpPr>
            <p:cNvPr id="29709" name="Text Box 19"/>
            <p:cNvSpPr txBox="1">
              <a:spLocks noChangeArrowheads="1"/>
            </p:cNvSpPr>
            <p:nvPr/>
          </p:nvSpPr>
          <p:spPr bwMode="auto">
            <a:xfrm>
              <a:off x="3000404" y="3581401"/>
              <a:ext cx="1600661" cy="276227"/>
            </a:xfrm>
            <a:prstGeom prst="rect">
              <a:avLst/>
            </a:prstGeom>
            <a:noFill/>
            <a:ln w="9525">
              <a:noFill/>
              <a:miter lim="800000"/>
              <a:headEnd/>
              <a:tailEnd/>
            </a:ln>
          </p:spPr>
          <p:txBody>
            <a:bodyPr lIns="0" tIns="0" rIns="0" bIns="0">
              <a:spAutoFit/>
            </a:bodyPr>
            <a:lstStyle/>
            <a:p>
              <a:pPr>
                <a:spcBef>
                  <a:spcPct val="50000"/>
                </a:spcBef>
                <a:defRPr/>
              </a:pPr>
              <a:r>
                <a:rPr lang="ru-RU" b="1" dirty="0">
                  <a:solidFill>
                    <a:srgbClr val="38383A"/>
                  </a:solidFill>
                  <a:latin typeface="Arial"/>
                  <a:cs typeface="Arial" pitchFamily="34" charset="0"/>
                </a:rPr>
                <a:t>Коагуляция</a:t>
              </a:r>
              <a:endParaRPr lang="en-US" b="1" dirty="0">
                <a:solidFill>
                  <a:srgbClr val="38383A"/>
                </a:solidFill>
                <a:latin typeface="Arial"/>
                <a:cs typeface="Arial" pitchFamily="34" charset="0"/>
              </a:endParaRPr>
            </a:p>
          </p:txBody>
        </p:sp>
        <p:pic>
          <p:nvPicPr>
            <p:cNvPr id="71693" name="Picture 22" descr="two views"/>
            <p:cNvPicPr>
              <a:picLocks noChangeAspect="1" noChangeArrowheads="1"/>
            </p:cNvPicPr>
            <p:nvPr/>
          </p:nvPicPr>
          <p:blipFill>
            <a:blip r:embed="rId3" cstate="print"/>
            <a:srcRect r="63551"/>
            <a:stretch>
              <a:fillRect/>
            </a:stretch>
          </p:blipFill>
          <p:spPr bwMode="auto">
            <a:xfrm>
              <a:off x="2857488" y="1857364"/>
              <a:ext cx="2531204" cy="1714512"/>
            </a:xfrm>
            <a:prstGeom prst="rect">
              <a:avLst/>
            </a:prstGeom>
            <a:noFill/>
            <a:ln w="9525">
              <a:noFill/>
              <a:miter lim="800000"/>
              <a:headEnd/>
              <a:tailEnd/>
            </a:ln>
          </p:spPr>
        </p:pic>
      </p:grpSp>
      <p:grpSp>
        <p:nvGrpSpPr>
          <p:cNvPr id="4" name="Group 22"/>
          <p:cNvGrpSpPr>
            <a:grpSpLocks/>
          </p:cNvGrpSpPr>
          <p:nvPr/>
        </p:nvGrpSpPr>
        <p:grpSpPr bwMode="auto">
          <a:xfrm>
            <a:off x="4662488" y="1714500"/>
            <a:ext cx="2309812" cy="2000250"/>
            <a:chOff x="404802" y="1857364"/>
            <a:chExt cx="2309810" cy="2000264"/>
          </a:xfrm>
        </p:grpSpPr>
        <p:sp>
          <p:nvSpPr>
            <p:cNvPr id="29707" name="Text Box 20"/>
            <p:cNvSpPr txBox="1">
              <a:spLocks noChangeArrowheads="1"/>
            </p:cNvSpPr>
            <p:nvPr/>
          </p:nvSpPr>
          <p:spPr bwMode="auto">
            <a:xfrm>
              <a:off x="536564" y="3581401"/>
              <a:ext cx="1600199" cy="276227"/>
            </a:xfrm>
            <a:prstGeom prst="rect">
              <a:avLst/>
            </a:prstGeom>
            <a:noFill/>
            <a:ln w="9525">
              <a:noFill/>
              <a:miter lim="800000"/>
              <a:headEnd/>
              <a:tailEnd/>
            </a:ln>
          </p:spPr>
          <p:txBody>
            <a:bodyPr lIns="0" tIns="0" rIns="0" bIns="0">
              <a:spAutoFit/>
            </a:bodyPr>
            <a:lstStyle/>
            <a:p>
              <a:pPr>
                <a:spcBef>
                  <a:spcPct val="50000"/>
                </a:spcBef>
                <a:defRPr/>
              </a:pPr>
              <a:r>
                <a:rPr lang="ru-RU" b="1" dirty="0">
                  <a:solidFill>
                    <a:srgbClr val="38383A"/>
                  </a:solidFill>
                  <a:latin typeface="Arial"/>
                  <a:cs typeface="Arial" pitchFamily="34" charset="0"/>
                </a:rPr>
                <a:t>Диссекция</a:t>
              </a:r>
              <a:endParaRPr lang="en-US" b="1" dirty="0">
                <a:solidFill>
                  <a:srgbClr val="38383A"/>
                </a:solidFill>
                <a:latin typeface="Arial"/>
                <a:cs typeface="Arial" pitchFamily="34" charset="0"/>
              </a:endParaRPr>
            </a:p>
          </p:txBody>
        </p:sp>
        <p:pic>
          <p:nvPicPr>
            <p:cNvPr id="71691" name="Picture 23" descr="two views"/>
            <p:cNvPicPr>
              <a:picLocks noChangeAspect="1" noChangeArrowheads="1"/>
            </p:cNvPicPr>
            <p:nvPr/>
          </p:nvPicPr>
          <p:blipFill>
            <a:blip r:embed="rId4" cstate="print"/>
            <a:srcRect l="35513" r="31776"/>
            <a:stretch>
              <a:fillRect/>
            </a:stretch>
          </p:blipFill>
          <p:spPr bwMode="auto">
            <a:xfrm>
              <a:off x="404802" y="1857364"/>
              <a:ext cx="2309810" cy="1743357"/>
            </a:xfrm>
            <a:prstGeom prst="rect">
              <a:avLst/>
            </a:prstGeom>
            <a:noFill/>
            <a:ln w="9525">
              <a:noFill/>
              <a:miter lim="800000"/>
              <a:headEnd/>
              <a:tailEnd/>
            </a:ln>
          </p:spPr>
        </p:pic>
      </p:grpSp>
      <p:sp>
        <p:nvSpPr>
          <p:cNvPr id="14" name="Rectangle 6"/>
          <p:cNvSpPr txBox="1">
            <a:spLocks noChangeArrowheads="1"/>
          </p:cNvSpPr>
          <p:nvPr/>
        </p:nvSpPr>
        <p:spPr>
          <a:xfrm>
            <a:off x="0" y="4733925"/>
            <a:ext cx="4211638" cy="1143000"/>
          </a:xfrm>
          <a:prstGeom prst="rect">
            <a:avLst/>
          </a:prstGeom>
        </p:spPr>
        <p:txBody>
          <a:bodyPr>
            <a:normAutofit/>
          </a:bodyPr>
          <a:lstStyle/>
          <a:p>
            <a:pPr marL="342900" indent="-342900" fontAlgn="auto">
              <a:spcBef>
                <a:spcPct val="20000"/>
              </a:spcBef>
              <a:spcAft>
                <a:spcPts val="0"/>
              </a:spcAft>
              <a:buFont typeface="Times" pitchFamily="-107" charset="0"/>
              <a:buNone/>
              <a:defRPr/>
            </a:pPr>
            <a:r>
              <a:rPr lang="en-US" b="1" i="1" dirty="0">
                <a:solidFill>
                  <a:srgbClr val="A0CE67">
                    <a:lumMod val="75000"/>
                  </a:srgbClr>
                </a:solidFill>
                <a:latin typeface="Arial"/>
                <a:cs typeface="Arial" pitchFamily="34" charset="0"/>
              </a:rPr>
              <a:t>	</a:t>
            </a:r>
            <a:r>
              <a:rPr lang="ru-RU" b="1" i="1" dirty="0">
                <a:solidFill>
                  <a:srgbClr val="A0CE67">
                    <a:lumMod val="75000"/>
                  </a:srgbClr>
                </a:solidFill>
                <a:latin typeface="Arial"/>
                <a:cs typeface="Arial" pitchFamily="34" charset="0"/>
              </a:rPr>
              <a:t>Все поверхности УЗ-лезвий являются активными</a:t>
            </a:r>
            <a:r>
              <a:rPr lang="en-US" b="1" i="1" dirty="0">
                <a:solidFill>
                  <a:srgbClr val="A0CE67">
                    <a:lumMod val="75000"/>
                  </a:srgbClr>
                </a:solidFill>
                <a:latin typeface="Arial"/>
                <a:cs typeface="Arial" pitchFamily="34" charset="0"/>
              </a:rPr>
              <a:t>.</a:t>
            </a:r>
          </a:p>
        </p:txBody>
      </p:sp>
      <p:sp>
        <p:nvSpPr>
          <p:cNvPr id="29705" name="Text Box 11"/>
          <p:cNvSpPr txBox="1">
            <a:spLocks noChangeArrowheads="1"/>
          </p:cNvSpPr>
          <p:nvPr/>
        </p:nvSpPr>
        <p:spPr bwMode="auto">
          <a:xfrm>
            <a:off x="642938" y="3929063"/>
            <a:ext cx="2171700" cy="276225"/>
          </a:xfrm>
          <a:prstGeom prst="rect">
            <a:avLst/>
          </a:prstGeom>
          <a:noFill/>
          <a:ln w="9525">
            <a:noFill/>
            <a:miter lim="800000"/>
            <a:headEnd/>
            <a:tailEnd/>
          </a:ln>
        </p:spPr>
        <p:txBody>
          <a:bodyPr>
            <a:spAutoFit/>
          </a:bodyPr>
          <a:lstStyle/>
          <a:p>
            <a:pPr>
              <a:spcBef>
                <a:spcPct val="50000"/>
              </a:spcBef>
              <a:defRPr/>
            </a:pPr>
            <a:r>
              <a:rPr lang="ru-RU" sz="1200">
                <a:solidFill>
                  <a:prstClr val="white"/>
                </a:solidFill>
                <a:latin typeface="Arial"/>
                <a:cs typeface="Arial" pitchFamily="34" charset="0"/>
              </a:rPr>
              <a:t>ОБРАТНОЕ РЕЗАНИЕ</a:t>
            </a:r>
            <a:endParaRPr lang="en-US" sz="1200">
              <a:solidFill>
                <a:srgbClr val="38383A"/>
              </a:solidFill>
              <a:latin typeface="Arial"/>
              <a:cs typeface="Arial" pitchFamily="34" charset="0"/>
            </a:endParaRPr>
          </a:p>
        </p:txBody>
      </p:sp>
      <p:pic>
        <p:nvPicPr>
          <p:cNvPr id="15" name="BackCutting.mpg">
            <a:hlinkClick r:id="" action="ppaction://media"/>
          </p:cNvPr>
          <p:cNvPicPr>
            <a:picLocks noRot="1" noChangeAspect="1"/>
          </p:cNvPicPr>
          <p:nvPr>
            <a:videoFile r:link="rId1"/>
          </p:nvPr>
        </p:nvPicPr>
        <p:blipFill>
          <a:blip r:embed="rId5" cstate="print"/>
          <a:stretch>
            <a:fillRect/>
          </a:stretch>
        </p:blipFill>
        <p:spPr>
          <a:xfrm>
            <a:off x="266700" y="1422399"/>
            <a:ext cx="4254500" cy="3190875"/>
          </a:xfrm>
          <a:prstGeom prst="rect">
            <a:avLst/>
          </a:prstGeom>
        </p:spPr>
      </p:pic>
    </p:spTree>
    <p:extLst>
      <p:ext uri="{BB962C8B-B14F-4D97-AF65-F5344CB8AC3E}">
        <p14:creationId xmlns:p14="http://schemas.microsoft.com/office/powerpoint/2010/main" val="23598255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68"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5"/>
                </p:tgtEl>
              </p:cMediaNode>
            </p:video>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defRPr/>
            </a:pPr>
            <a:r>
              <a:rPr lang="ru-RU" dirty="0" smtClean="0">
                <a:latin typeface="+mn-lt"/>
              </a:rPr>
              <a:t>Диссекция и коагуляция</a:t>
            </a:r>
          </a:p>
        </p:txBody>
      </p:sp>
      <p:sp>
        <p:nvSpPr>
          <p:cNvPr id="17" name="Rectangle 16"/>
          <p:cNvSpPr/>
          <p:nvPr/>
        </p:nvSpPr>
        <p:spPr>
          <a:xfrm>
            <a:off x="3779838" y="1408113"/>
            <a:ext cx="5184775" cy="2308225"/>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800" b="1" i="0" u="none" strike="noStrike" kern="1200" cap="none" spc="0" normalizeH="0" baseline="0" noProof="0" dirty="0">
                <a:ln>
                  <a:noFill/>
                </a:ln>
                <a:solidFill>
                  <a:srgbClr val="A0CE67">
                    <a:lumMod val="75000"/>
                  </a:srgbClr>
                </a:solidFill>
                <a:effectLst/>
                <a:uLnTx/>
                <a:uFillTx/>
                <a:latin typeface="Arial" pitchFamily="34" charset="0"/>
                <a:ea typeface="Arial Unicode MS" pitchFamily="34" charset="-128"/>
                <a:cs typeface="Arial" pitchFamily="34" charset="0"/>
              </a:rPr>
              <a:t>Диссекция</a:t>
            </a:r>
            <a:r>
              <a:rPr kumimoji="0" lang="ru-RU" sz="1800" b="0" i="0" u="none" strike="noStrike" kern="1200" cap="none" spc="0" normalizeH="0" baseline="0" noProof="0" dirty="0">
                <a:ln>
                  <a:noFill/>
                </a:ln>
                <a:solidFill>
                  <a:srgbClr val="A7A9AC">
                    <a:lumMod val="50000"/>
                  </a:srgbClr>
                </a:solidFill>
                <a:effectLst/>
                <a:uLnTx/>
                <a:uFillTx/>
                <a:latin typeface="Arial" pitchFamily="34" charset="0"/>
                <a:ea typeface="Arial Unicode MS" pitchFamily="34" charset="-128"/>
                <a:cs typeface="Arial" pitchFamily="34" charset="0"/>
              </a:rPr>
              <a:t> осуществляется за счет непосредственного контакта с тканью. При натяжении либо давлении или комбинированном их воздействии ткани быстро растягиваются до превышения лимита эластичности вследствие высокочастотной вибрации  и ровно рассекаются  острым лезвием на конце насадки.</a:t>
            </a:r>
            <a:r>
              <a:rPr kumimoji="0" lang="de-DE" sz="1800" b="0" i="0" u="none" strike="noStrike" kern="1200" cap="none" spc="0" normalizeH="0" baseline="0" noProof="0" dirty="0">
                <a:ln>
                  <a:noFill/>
                </a:ln>
                <a:solidFill>
                  <a:srgbClr val="A7A9AC">
                    <a:lumMod val="50000"/>
                  </a:srgbClr>
                </a:solidFill>
                <a:effectLst/>
                <a:uLnTx/>
                <a:uFillTx/>
                <a:latin typeface="Arial" pitchFamily="34" charset="0"/>
                <a:ea typeface="Arial Unicode MS" pitchFamily="34" charset="-128"/>
                <a:cs typeface="Arial" pitchFamily="34" charset="0"/>
              </a:rPr>
              <a:t> </a:t>
            </a:r>
          </a:p>
        </p:txBody>
      </p:sp>
      <p:sp>
        <p:nvSpPr>
          <p:cNvPr id="18" name="Rectangle 17"/>
          <p:cNvSpPr/>
          <p:nvPr/>
        </p:nvSpPr>
        <p:spPr>
          <a:xfrm>
            <a:off x="3779838" y="3989388"/>
            <a:ext cx="5364162" cy="1477962"/>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800" b="1" i="0" u="none" strike="noStrike" kern="1200" cap="none" spc="0" normalizeH="0" baseline="0" noProof="0" dirty="0">
                <a:ln>
                  <a:noFill/>
                </a:ln>
                <a:solidFill>
                  <a:srgbClr val="A0CE67">
                    <a:lumMod val="75000"/>
                  </a:srgbClr>
                </a:solidFill>
                <a:effectLst/>
                <a:uLnTx/>
                <a:uFillTx/>
                <a:latin typeface="Arial" pitchFamily="34" charset="0"/>
                <a:ea typeface="Arial Unicode MS" pitchFamily="34" charset="-128"/>
                <a:cs typeface="Arial" pitchFamily="34" charset="0"/>
              </a:rPr>
              <a:t>Коагуляция</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dirty="0">
                <a:ln>
                  <a:noFill/>
                </a:ln>
                <a:solidFill>
                  <a:srgbClr val="A7A9AC">
                    <a:lumMod val="50000"/>
                  </a:srgbClr>
                </a:solidFill>
                <a:effectLst/>
                <a:uLnTx/>
                <a:uFillTx/>
                <a:latin typeface="Arial" pitchFamily="34" charset="0"/>
                <a:ea typeface="Arial Unicode MS" pitchFamily="34" charset="-128"/>
                <a:cs typeface="Arial" pitchFamily="34" charset="0"/>
              </a:rPr>
              <a:t>При местном воздействии энергии в течение продолжительного периода увеличение температуры приводит к денатурации протеинов, что инициирует коагуляцию.</a:t>
            </a:r>
            <a:endParaRPr kumimoji="0" lang="de-DE" sz="1800" b="0" i="0" u="none" strike="noStrike" kern="1200" cap="none" spc="0" normalizeH="0" baseline="0" noProof="0" dirty="0">
              <a:ln>
                <a:noFill/>
              </a:ln>
              <a:solidFill>
                <a:srgbClr val="A7A9AC">
                  <a:lumMod val="50000"/>
                </a:srgbClr>
              </a:solidFill>
              <a:effectLst/>
              <a:uLnTx/>
              <a:uFillTx/>
              <a:latin typeface="Arial" pitchFamily="34" charset="0"/>
              <a:ea typeface="Arial Unicode MS" pitchFamily="34" charset="-128"/>
              <a:cs typeface="Arial" pitchFamily="34" charset="0"/>
              <a:sym typeface="Symbol" pitchFamily="18" charset="2"/>
            </a:endParaRPr>
          </a:p>
        </p:txBody>
      </p:sp>
      <p:pic>
        <p:nvPicPr>
          <p:cNvPr id="9" name="Coaptive_video.mpeg">
            <a:hlinkClick r:id="" action="ppaction://media"/>
          </p:cNvPr>
          <p:cNvPicPr>
            <a:picLocks noRot="1" noChangeAspect="1"/>
          </p:cNvPicPr>
          <p:nvPr>
            <a:videoFile r:link="rId1"/>
          </p:nvPr>
        </p:nvPicPr>
        <p:blipFill>
          <a:blip r:embed="rId4" cstate="print"/>
          <a:srcRect/>
          <a:stretch>
            <a:fillRect/>
          </a:stretch>
        </p:blipFill>
        <p:spPr bwMode="auto">
          <a:xfrm>
            <a:off x="539750" y="3860800"/>
            <a:ext cx="3048000" cy="2286000"/>
          </a:xfrm>
          <a:prstGeom prst="rect">
            <a:avLst/>
          </a:prstGeom>
          <a:noFill/>
          <a:ln w="9525">
            <a:noFill/>
            <a:miter lim="800000"/>
            <a:headEnd/>
            <a:tailEnd/>
          </a:ln>
        </p:spPr>
      </p:pic>
      <p:pic>
        <p:nvPicPr>
          <p:cNvPr id="10" name="Cutting_video.mpeg">
            <a:hlinkClick r:id="" action="ppaction://media"/>
          </p:cNvPr>
          <p:cNvPicPr>
            <a:picLocks noRot="1" noChangeAspect="1"/>
          </p:cNvPicPr>
          <p:nvPr>
            <a:videoFile r:link="rId2"/>
          </p:nvPr>
        </p:nvPicPr>
        <p:blipFill>
          <a:blip r:embed="rId5" cstate="print"/>
          <a:srcRect/>
          <a:stretch>
            <a:fillRect/>
          </a:stretch>
        </p:blipFill>
        <p:spPr bwMode="auto">
          <a:xfrm>
            <a:off x="539750" y="1287463"/>
            <a:ext cx="3024188" cy="2357437"/>
          </a:xfrm>
          <a:prstGeom prst="rect">
            <a:avLst/>
          </a:prstGeom>
          <a:noFill/>
          <a:ln w="9525">
            <a:noFill/>
            <a:miter lim="800000"/>
            <a:headEnd/>
            <a:tailEnd/>
          </a:ln>
        </p:spPr>
      </p:pic>
    </p:spTree>
    <p:extLst>
      <p:ext uri="{BB962C8B-B14F-4D97-AF65-F5344CB8AC3E}">
        <p14:creationId xmlns:p14="http://schemas.microsoft.com/office/powerpoint/2010/main" val="4156612846"/>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video>
              <p:cMediaNode>
                <p:cTn id="13"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ru-RU" smtClean="0"/>
              <a:t>Кавитация</a:t>
            </a:r>
          </a:p>
        </p:txBody>
      </p:sp>
      <p:sp>
        <p:nvSpPr>
          <p:cNvPr id="6" name="Content Placeholder 3"/>
          <p:cNvSpPr>
            <a:spLocks noGrp="1"/>
          </p:cNvSpPr>
          <p:nvPr>
            <p:ph idx="1"/>
          </p:nvPr>
        </p:nvSpPr>
        <p:spPr>
          <a:xfrm>
            <a:off x="4286250" y="1484313"/>
            <a:ext cx="4400550" cy="4268787"/>
          </a:xfrm>
        </p:spPr>
        <p:txBody>
          <a:bodyPr rtlCol="0">
            <a:noAutofit/>
          </a:bodyPr>
          <a:lstStyle/>
          <a:p>
            <a:pPr marL="0" indent="12700" eaLnBrk="1" fontAlgn="auto" hangingPunct="1">
              <a:spcBef>
                <a:spcPts val="600"/>
              </a:spcBef>
              <a:spcAft>
                <a:spcPts val="600"/>
              </a:spcAft>
              <a:buClr>
                <a:schemeClr val="accent1">
                  <a:lumMod val="60000"/>
                  <a:lumOff val="40000"/>
                </a:schemeClr>
              </a:buClr>
              <a:defRPr/>
            </a:pPr>
            <a:r>
              <a:rPr lang="ru-RU" sz="2000" b="1" dirty="0" smtClean="0">
                <a:solidFill>
                  <a:schemeClr val="accent4">
                    <a:lumMod val="75000"/>
                  </a:schemeClr>
                </a:solidFill>
              </a:rPr>
              <a:t>Кавитация</a:t>
            </a:r>
            <a:r>
              <a:rPr lang="ru-RU" sz="2000" dirty="0" smtClean="0">
                <a:solidFill>
                  <a:schemeClr val="accent1">
                    <a:lumMod val="50000"/>
                  </a:schemeClr>
                </a:solidFill>
              </a:rPr>
              <a:t> – образование пузырьков пара из межклеточной жидкости при температуре тела вследствие изменения внутриклеточного давления под воздействием высокочастотных колебаний. </a:t>
            </a:r>
          </a:p>
          <a:p>
            <a:pPr marL="0" indent="0" eaLnBrk="1" fontAlgn="auto" hangingPunct="1">
              <a:spcBef>
                <a:spcPts val="600"/>
              </a:spcBef>
              <a:spcAft>
                <a:spcPts val="600"/>
              </a:spcAft>
              <a:buClr>
                <a:schemeClr val="accent1">
                  <a:lumMod val="60000"/>
                  <a:lumOff val="40000"/>
                </a:schemeClr>
              </a:buClr>
              <a:defRPr/>
            </a:pPr>
            <a:r>
              <a:rPr lang="ru-RU" sz="2000" i="1" dirty="0" smtClean="0">
                <a:solidFill>
                  <a:schemeClr val="accent4">
                    <a:lumMod val="75000"/>
                  </a:schemeClr>
                </a:solidFill>
              </a:rPr>
              <a:t>Способствует анатомическому препарированию слоев тканей.</a:t>
            </a:r>
          </a:p>
          <a:p>
            <a:pPr marL="182563" indent="-169863" eaLnBrk="1" fontAlgn="auto" hangingPunct="1">
              <a:spcBef>
                <a:spcPts val="600"/>
              </a:spcBef>
              <a:spcAft>
                <a:spcPts val="600"/>
              </a:spcAft>
              <a:buClr>
                <a:srgbClr val="C00000"/>
              </a:buClr>
              <a:defRPr/>
            </a:pPr>
            <a:endParaRPr lang="ru-RU" sz="2000" dirty="0" smtClean="0">
              <a:solidFill>
                <a:schemeClr val="accent1">
                  <a:lumMod val="50000"/>
                </a:schemeClr>
              </a:solidFill>
            </a:endParaRPr>
          </a:p>
        </p:txBody>
      </p:sp>
      <p:sp>
        <p:nvSpPr>
          <p:cNvPr id="73733" name="Text Box 28"/>
          <p:cNvSpPr txBox="1">
            <a:spLocks noChangeArrowheads="1"/>
          </p:cNvSpPr>
          <p:nvPr/>
        </p:nvSpPr>
        <p:spPr bwMode="auto">
          <a:xfrm>
            <a:off x="642938" y="4214813"/>
            <a:ext cx="2792412" cy="27622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ru-RU" sz="1200" b="0" i="0" u="none" strike="noStrike" kern="1200" cap="none" spc="0" normalizeH="0" baseline="0" noProof="0">
                <a:ln>
                  <a:noFill/>
                </a:ln>
                <a:solidFill>
                  <a:prstClr val="white"/>
                </a:solidFill>
                <a:effectLst/>
                <a:uLnTx/>
                <a:uFillTx/>
                <a:latin typeface="Calibri" pitchFamily="34" charset="0"/>
                <a:ea typeface="+mn-ea"/>
                <a:cs typeface="Arial" pitchFamily="34" charset="0"/>
              </a:rPr>
              <a:t>ВИДЕО: КАВИТАЦИЯ</a:t>
            </a:r>
            <a:endParaRPr kumimoji="0" lang="en-US" sz="1200" b="0" i="0" u="none" strike="noStrike" kern="1200" cap="none" spc="0" normalizeH="0" baseline="0" noProof="0">
              <a:ln>
                <a:noFill/>
              </a:ln>
              <a:solidFill>
                <a:srgbClr val="38383A"/>
              </a:solidFill>
              <a:effectLst/>
              <a:uLnTx/>
              <a:uFillTx/>
              <a:latin typeface="Calibri" pitchFamily="34" charset="0"/>
              <a:ea typeface="+mn-ea"/>
              <a:cs typeface="Arial" pitchFamily="34" charset="0"/>
            </a:endParaRPr>
          </a:p>
        </p:txBody>
      </p:sp>
      <p:pic>
        <p:nvPicPr>
          <p:cNvPr id="73734" name="Picture 7" descr="Cavitation">
            <a:hlinkClick r:id="rId3" action="ppaction://hlinkfile"/>
          </p:cNvPr>
          <p:cNvPicPr>
            <a:picLocks noChangeAspect="1" noChangeArrowheads="1"/>
          </p:cNvPicPr>
          <p:nvPr/>
        </p:nvPicPr>
        <p:blipFill>
          <a:blip r:embed="rId4" cstate="print"/>
          <a:srcRect/>
          <a:stretch>
            <a:fillRect/>
          </a:stretch>
        </p:blipFill>
        <p:spPr bwMode="auto">
          <a:xfrm>
            <a:off x="4714875" y="4376738"/>
            <a:ext cx="3144838" cy="1573212"/>
          </a:xfrm>
          <a:prstGeom prst="rect">
            <a:avLst/>
          </a:prstGeom>
          <a:noFill/>
          <a:ln w="9525">
            <a:noFill/>
            <a:miter lim="800000"/>
            <a:headEnd/>
            <a:tailEnd/>
          </a:ln>
        </p:spPr>
      </p:pic>
      <p:pic>
        <p:nvPicPr>
          <p:cNvPr id="9" name="Cavitation.mpeg">
            <a:hlinkClick r:id="" action="ppaction://media"/>
          </p:cNvPr>
          <p:cNvPicPr>
            <a:picLocks noRot="1" noChangeAspect="1"/>
          </p:cNvPicPr>
          <p:nvPr>
            <a:videoFile r:link="rId1"/>
          </p:nvPr>
        </p:nvPicPr>
        <p:blipFill>
          <a:blip r:embed="rId5" cstate="print"/>
          <a:srcRect/>
          <a:stretch>
            <a:fillRect/>
          </a:stretch>
        </p:blipFill>
        <p:spPr bwMode="auto">
          <a:xfrm>
            <a:off x="371475" y="1544638"/>
            <a:ext cx="3695700" cy="2771775"/>
          </a:xfrm>
          <a:prstGeom prst="rect">
            <a:avLst/>
          </a:prstGeom>
          <a:noFill/>
          <a:ln w="9525">
            <a:noFill/>
            <a:miter lim="800000"/>
            <a:headEnd/>
            <a:tailEnd/>
          </a:ln>
        </p:spPr>
      </p:pic>
    </p:spTree>
    <p:extLst>
      <p:ext uri="{BB962C8B-B14F-4D97-AF65-F5344CB8AC3E}">
        <p14:creationId xmlns:p14="http://schemas.microsoft.com/office/powerpoint/2010/main" val="3802010763"/>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107504" y="381000"/>
            <a:ext cx="2736304" cy="743744"/>
          </a:xfrm>
        </p:spPr>
        <p:txBody>
          <a:bodyPr>
            <a:normAutofit/>
          </a:bodyPr>
          <a:lstStyle/>
          <a:p>
            <a:r>
              <a:rPr lang="ru-RU" sz="2800" dirty="0" smtClean="0">
                <a:effectLst>
                  <a:outerShdw blurRad="38100" dist="38100" dir="2700000" algn="tl">
                    <a:srgbClr val="000000">
                      <a:alpha val="43137"/>
                    </a:srgbClr>
                  </a:outerShdw>
                </a:effectLst>
              </a:rPr>
              <a:t>Инструменты</a:t>
            </a:r>
            <a:endParaRPr lang="ru-RU" sz="2800" dirty="0">
              <a:effectLst>
                <a:outerShdw blurRad="38100" dist="38100" dir="2700000" algn="tl">
                  <a:srgbClr val="000000">
                    <a:alpha val="43137"/>
                  </a:srgbClr>
                </a:outerShdw>
              </a:effectLst>
            </a:endParaRPr>
          </a:p>
        </p:txBody>
      </p:sp>
      <p:pic>
        <p:nvPicPr>
          <p:cNvPr id="12" name="Рисунок 11"/>
          <p:cNvPicPr>
            <a:picLocks noGrp="1" noChangeAspect="1"/>
          </p:cNvPicPr>
          <p:nvPr>
            <p:ph type="pic" idx="1"/>
          </p:nvPr>
        </p:nvPicPr>
        <p:blipFill>
          <a:blip r:embed="rId2">
            <a:extLst>
              <a:ext uri="{28A0092B-C50C-407E-A947-70E740481C1C}">
                <a14:useLocalDpi xmlns:a14="http://schemas.microsoft.com/office/drawing/2010/main" val="0"/>
              </a:ext>
            </a:extLst>
          </a:blip>
          <a:srcRect l="1473" r="1473"/>
          <a:stretch>
            <a:fillRect/>
          </a:stretch>
        </p:blipFill>
        <p:spPr>
          <a:xfrm>
            <a:off x="2757029" y="476672"/>
            <a:ext cx="6272081" cy="5688632"/>
          </a:xfrm>
        </p:spPr>
      </p:pic>
      <p:sp>
        <p:nvSpPr>
          <p:cNvPr id="9" name="Текст 8"/>
          <p:cNvSpPr>
            <a:spLocks noGrp="1"/>
          </p:cNvSpPr>
          <p:nvPr>
            <p:ph type="body" sz="half" idx="2"/>
          </p:nvPr>
        </p:nvSpPr>
        <p:spPr>
          <a:xfrm>
            <a:off x="304800" y="1600200"/>
            <a:ext cx="2250976" cy="4267200"/>
          </a:xfrm>
        </p:spPr>
        <p:txBody>
          <a:bodyPr/>
          <a:lstStyle/>
          <a:p>
            <a:pPr>
              <a:lnSpc>
                <a:spcPct val="100000"/>
              </a:lnSpc>
            </a:pPr>
            <a:r>
              <a:rPr lang="ru-RU" sz="2800" dirty="0"/>
              <a:t>Троакары (5 и 10 мм) для введения инструментов в полость</a:t>
            </a:r>
          </a:p>
        </p:txBody>
      </p:sp>
    </p:spTree>
    <p:extLst>
      <p:ext uri="{BB962C8B-B14F-4D97-AF65-F5344CB8AC3E}">
        <p14:creationId xmlns:p14="http://schemas.microsoft.com/office/powerpoint/2010/main" val="33403011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ntranet.ethde.jnj.com/ees-images/Endoscopy/Trocars/Bladeless/mittel/bladeless-02.jpg"/>
          <p:cNvPicPr>
            <a:picLocks noChangeAspect="1" noChangeArrowheads="1"/>
          </p:cNvPicPr>
          <p:nvPr/>
        </p:nvPicPr>
        <p:blipFill>
          <a:blip r:embed="rId2" cstate="print"/>
          <a:srcRect/>
          <a:stretch>
            <a:fillRect/>
          </a:stretch>
        </p:blipFill>
        <p:spPr bwMode="auto">
          <a:xfrm rot="-4087220">
            <a:off x="2143125" y="2032000"/>
            <a:ext cx="2738438" cy="1214438"/>
          </a:xfrm>
          <a:prstGeom prst="rect">
            <a:avLst/>
          </a:prstGeom>
          <a:noFill/>
          <a:ln w="9525">
            <a:noFill/>
            <a:miter lim="800000"/>
            <a:headEnd/>
            <a:tailEnd/>
          </a:ln>
        </p:spPr>
      </p:pic>
      <p:pic>
        <p:nvPicPr>
          <p:cNvPr id="3" name="Picture 8" descr="http://intranet.ethde.jnj.com/ees-images/Endoscopy/Trocars/Bladeless/mittel/bladeless-01.jpg"/>
          <p:cNvPicPr>
            <a:picLocks noChangeAspect="1" noChangeArrowheads="1"/>
          </p:cNvPicPr>
          <p:nvPr/>
        </p:nvPicPr>
        <p:blipFill>
          <a:blip r:embed="rId3" cstate="print"/>
          <a:srcRect/>
          <a:stretch>
            <a:fillRect/>
          </a:stretch>
        </p:blipFill>
        <p:spPr bwMode="auto">
          <a:xfrm>
            <a:off x="1676400" y="1219200"/>
            <a:ext cx="1381125" cy="2874963"/>
          </a:xfrm>
          <a:prstGeom prst="rect">
            <a:avLst/>
          </a:prstGeom>
          <a:noFill/>
          <a:ln w="9525">
            <a:noFill/>
            <a:miter lim="800000"/>
            <a:headEnd/>
            <a:tailEnd/>
          </a:ln>
        </p:spPr>
      </p:pic>
      <p:pic>
        <p:nvPicPr>
          <p:cNvPr id="4" name="Picture 3"/>
          <p:cNvPicPr>
            <a:picLocks noChangeAspect="1" noChangeArrowheads="1"/>
          </p:cNvPicPr>
          <p:nvPr/>
        </p:nvPicPr>
        <p:blipFill>
          <a:blip r:embed="rId4" cstate="print"/>
          <a:srcRect/>
          <a:stretch>
            <a:fillRect/>
          </a:stretch>
        </p:blipFill>
        <p:spPr bwMode="auto">
          <a:xfrm>
            <a:off x="234950" y="1412875"/>
            <a:ext cx="1457325" cy="2476500"/>
          </a:xfrm>
          <a:prstGeom prst="rect">
            <a:avLst/>
          </a:prstGeom>
          <a:noFill/>
          <a:ln w="9525">
            <a:noFill/>
            <a:miter lim="800000"/>
            <a:headEnd/>
            <a:tailEnd/>
          </a:ln>
        </p:spPr>
      </p:pic>
      <p:sp>
        <p:nvSpPr>
          <p:cNvPr id="5" name="Rectangle 2"/>
          <p:cNvSpPr txBox="1">
            <a:spLocks noChangeArrowheads="1"/>
          </p:cNvSpPr>
          <p:nvPr/>
        </p:nvSpPr>
        <p:spPr>
          <a:xfrm>
            <a:off x="370296" y="204544"/>
            <a:ext cx="7769225" cy="854242"/>
          </a:xfrm>
          <a:prstGeom prst="rect">
            <a:avLst/>
          </a:prstGeom>
        </p:spPr>
        <p:txBody>
          <a:bodyPr/>
          <a:lstStyle/>
          <a:p>
            <a:pPr eaLnBrk="0" hangingPunct="0">
              <a:defRPr/>
            </a:pPr>
            <a:r>
              <a:rPr lang="ru-RU" sz="3000" b="1" dirty="0" smtClean="0">
                <a:solidFill>
                  <a:srgbClr val="EC0000"/>
                </a:solidFill>
                <a:latin typeface="Arial" pitchFamily="34" charset="0"/>
                <a:ea typeface="Arial Unicode MS" pitchFamily="34" charset="-128"/>
                <a:cs typeface="Arial" pitchFamily="34" charset="0"/>
              </a:rPr>
              <a:t>Троакары </a:t>
            </a:r>
            <a:r>
              <a:rPr lang="en-US" sz="3000" b="1" dirty="0" smtClean="0">
                <a:solidFill>
                  <a:srgbClr val="EC0000"/>
                </a:solidFill>
                <a:latin typeface="Arial" pitchFamily="34" charset="0"/>
                <a:ea typeface="Arial Unicode MS" pitchFamily="34" charset="-128"/>
                <a:cs typeface="Arial" pitchFamily="34" charset="0"/>
              </a:rPr>
              <a:t>XCEL</a:t>
            </a:r>
            <a:endParaRPr lang="ru-RU" sz="3000" b="1" dirty="0" smtClean="0">
              <a:solidFill>
                <a:srgbClr val="EC0000"/>
              </a:solidFill>
              <a:latin typeface="Arial" pitchFamily="34" charset="0"/>
              <a:ea typeface="Arial Unicode MS" pitchFamily="34" charset="-128"/>
              <a:cs typeface="Arial" pitchFamily="34" charset="0"/>
            </a:endParaRPr>
          </a:p>
        </p:txBody>
      </p:sp>
      <p:sp>
        <p:nvSpPr>
          <p:cNvPr id="6" name="Rectangle 3"/>
          <p:cNvSpPr txBox="1">
            <a:spLocks noChangeArrowheads="1"/>
          </p:cNvSpPr>
          <p:nvPr/>
        </p:nvSpPr>
        <p:spPr>
          <a:xfrm>
            <a:off x="4267200" y="1181100"/>
            <a:ext cx="4724400" cy="4851400"/>
          </a:xfrm>
          <a:prstGeom prst="rect">
            <a:avLst/>
          </a:prstGeom>
        </p:spPr>
        <p:txBody>
          <a:bodyPr>
            <a:noAutofit/>
          </a:bodyPr>
          <a:lstStyle/>
          <a:p>
            <a:pPr marL="342900" indent="-342900" eaLnBrk="0" hangingPunct="0">
              <a:lnSpc>
                <a:spcPct val="80000"/>
              </a:lnSpc>
              <a:buClr>
                <a:srgbClr val="C00000"/>
              </a:buClr>
              <a:buSzPct val="130000"/>
              <a:buFont typeface="Arial" pitchFamily="34" charset="0"/>
              <a:buNone/>
              <a:defRPr/>
            </a:pPr>
            <a:r>
              <a:rPr lang="ru-RU" sz="2000" b="1" dirty="0" smtClean="0">
                <a:solidFill>
                  <a:srgbClr val="6D6F71"/>
                </a:solidFill>
                <a:latin typeface="Arial" pitchFamily="34" charset="0"/>
                <a:ea typeface="Arial Unicode MS" pitchFamily="34" charset="-128"/>
                <a:cs typeface="Arial" pitchFamily="34" charset="0"/>
              </a:rPr>
              <a:t>Серия троакаров и сменных канюль:</a:t>
            </a:r>
          </a:p>
          <a:p>
            <a:pPr marL="342900" indent="-342900" eaLnBrk="0" hangingPunct="0">
              <a:lnSpc>
                <a:spcPct val="80000"/>
              </a:lnSpc>
              <a:buClr>
                <a:srgbClr val="C00000"/>
              </a:buClr>
              <a:buSzPct val="130000"/>
              <a:buFont typeface="Arial" pitchFamily="34" charset="0"/>
              <a:buNone/>
              <a:defRPr/>
            </a:pPr>
            <a:endParaRPr lang="ru-RU" dirty="0" smtClean="0">
              <a:solidFill>
                <a:srgbClr val="6D6F71"/>
              </a:solidFill>
              <a:latin typeface="Arial" pitchFamily="34" charset="0"/>
              <a:ea typeface="Arial Unicode MS" pitchFamily="34" charset="-128"/>
              <a:cs typeface="Arial" pitchFamily="34" charset="0"/>
            </a:endParaRPr>
          </a:p>
          <a:p>
            <a:pPr marL="228600" lvl="1" indent="-228600" eaLnBrk="0" hangingPunct="0">
              <a:lnSpc>
                <a:spcPct val="80000"/>
              </a:lnSpc>
              <a:buClr>
                <a:srgbClr val="C00000"/>
              </a:buClr>
              <a:buSzPct val="130000"/>
              <a:buFont typeface="Arial" pitchFamily="34" charset="0"/>
              <a:buChar char="•"/>
              <a:defRPr/>
            </a:pPr>
            <a:r>
              <a:rPr lang="ru-RU" sz="2000" dirty="0" smtClean="0">
                <a:solidFill>
                  <a:srgbClr val="6D6F71"/>
                </a:solidFill>
                <a:latin typeface="Arial" pitchFamily="34" charset="0"/>
                <a:ea typeface="Arial Unicode MS" pitchFamily="34" charset="-128"/>
                <a:cs typeface="Arial" pitchFamily="34" charset="0"/>
              </a:rPr>
              <a:t>С плоским лезвием (</a:t>
            </a:r>
            <a:r>
              <a:rPr lang="en-US" sz="2000" dirty="0" smtClean="0">
                <a:solidFill>
                  <a:srgbClr val="6D6F71"/>
                </a:solidFill>
                <a:latin typeface="Arial" pitchFamily="34" charset="0"/>
                <a:ea typeface="Arial Unicode MS" pitchFamily="34" charset="-128"/>
                <a:cs typeface="Arial" pitchFamily="34" charset="0"/>
              </a:rPr>
              <a:t>Dilating)</a:t>
            </a:r>
            <a:endParaRPr lang="ru-RU" sz="2000" dirty="0" smtClean="0">
              <a:solidFill>
                <a:srgbClr val="6D6F71"/>
              </a:solidFill>
              <a:latin typeface="Arial" pitchFamily="34" charset="0"/>
              <a:ea typeface="Arial Unicode MS" pitchFamily="34" charset="-128"/>
              <a:cs typeface="Arial" pitchFamily="34" charset="0"/>
            </a:endParaRPr>
          </a:p>
          <a:p>
            <a:pPr marL="228600" lvl="1" indent="-228600" eaLnBrk="0" hangingPunct="0">
              <a:lnSpc>
                <a:spcPct val="80000"/>
              </a:lnSpc>
              <a:buClr>
                <a:srgbClr val="C00000"/>
              </a:buClr>
              <a:buSzPct val="130000"/>
              <a:buFont typeface="Arial" pitchFamily="34" charset="0"/>
              <a:buChar char="•"/>
              <a:defRPr/>
            </a:pPr>
            <a:r>
              <a:rPr lang="ru-RU" sz="2000" dirty="0" smtClean="0">
                <a:solidFill>
                  <a:srgbClr val="6D6F71"/>
                </a:solidFill>
                <a:latin typeface="Arial" pitchFamily="34" charset="0"/>
                <a:ea typeface="Arial Unicode MS" pitchFamily="34" charset="-128"/>
                <a:cs typeface="Arial" pitchFamily="34" charset="0"/>
              </a:rPr>
              <a:t>Оптические</a:t>
            </a:r>
            <a:r>
              <a:rPr lang="en-US" sz="2000" dirty="0" smtClean="0">
                <a:solidFill>
                  <a:srgbClr val="6D6F71"/>
                </a:solidFill>
                <a:latin typeface="Arial" pitchFamily="34" charset="0"/>
                <a:ea typeface="Arial Unicode MS" pitchFamily="34" charset="-128"/>
                <a:cs typeface="Arial" pitchFamily="34" charset="0"/>
              </a:rPr>
              <a:t> (Blad</a:t>
            </a:r>
            <a:r>
              <a:rPr lang="en-US" sz="2000" dirty="0" smtClean="0">
                <a:solidFill>
                  <a:srgbClr val="6D6F71"/>
                </a:solidFill>
                <a:ea typeface="Arial Unicode MS" pitchFamily="34" charset="-128"/>
                <a:cs typeface="Arial" pitchFamily="34" charset="0"/>
              </a:rPr>
              <a:t>e</a:t>
            </a:r>
            <a:r>
              <a:rPr lang="en-US" sz="2000" dirty="0" smtClean="0">
                <a:solidFill>
                  <a:srgbClr val="6D6F71"/>
                </a:solidFill>
                <a:latin typeface="Arial" pitchFamily="34" charset="0"/>
                <a:ea typeface="Arial Unicode MS" pitchFamily="34" charset="-128"/>
                <a:cs typeface="Arial" pitchFamily="34" charset="0"/>
              </a:rPr>
              <a:t>less)</a:t>
            </a:r>
            <a:endParaRPr lang="ru-RU" sz="2000" dirty="0" smtClean="0">
              <a:solidFill>
                <a:srgbClr val="6D6F71"/>
              </a:solidFill>
              <a:latin typeface="Arial" pitchFamily="34" charset="0"/>
              <a:ea typeface="Arial Unicode MS" pitchFamily="34" charset="-128"/>
              <a:cs typeface="Arial" pitchFamily="34" charset="0"/>
            </a:endParaRPr>
          </a:p>
          <a:p>
            <a:pPr marL="228600" lvl="1" indent="-228600" eaLnBrk="0" hangingPunct="0">
              <a:lnSpc>
                <a:spcPct val="80000"/>
              </a:lnSpc>
              <a:buClr>
                <a:srgbClr val="C00000"/>
              </a:buClr>
              <a:buSzPct val="130000"/>
              <a:buFont typeface="Arial" pitchFamily="34" charset="0"/>
              <a:buChar char="•"/>
              <a:defRPr/>
            </a:pPr>
            <a:r>
              <a:rPr lang="ru-RU" sz="2000" dirty="0" smtClean="0">
                <a:solidFill>
                  <a:srgbClr val="6D6F71"/>
                </a:solidFill>
                <a:latin typeface="Arial" pitchFamily="34" charset="0"/>
                <a:ea typeface="Arial Unicode MS" pitchFamily="34" charset="-128"/>
                <a:cs typeface="Arial" pitchFamily="34" charset="0"/>
              </a:rPr>
              <a:t>Тупоконечный троакар </a:t>
            </a:r>
            <a:r>
              <a:rPr lang="ru-RU" sz="2000" dirty="0" err="1" smtClean="0">
                <a:solidFill>
                  <a:srgbClr val="6D6F71"/>
                </a:solidFill>
                <a:latin typeface="Arial" pitchFamily="34" charset="0"/>
                <a:ea typeface="Arial Unicode MS" pitchFamily="34" charset="-128"/>
                <a:cs typeface="Arial" pitchFamily="34" charset="0"/>
              </a:rPr>
              <a:t>Хассона</a:t>
            </a:r>
            <a:endParaRPr lang="ru-RU" sz="2000" dirty="0" smtClean="0">
              <a:solidFill>
                <a:srgbClr val="6D6F71"/>
              </a:solidFill>
              <a:latin typeface="Arial" pitchFamily="34" charset="0"/>
              <a:ea typeface="Arial Unicode MS" pitchFamily="34" charset="-128"/>
              <a:cs typeface="Arial" pitchFamily="34" charset="0"/>
            </a:endParaRPr>
          </a:p>
          <a:p>
            <a:pPr marL="342900" indent="-342900" eaLnBrk="0" hangingPunct="0">
              <a:lnSpc>
                <a:spcPct val="80000"/>
              </a:lnSpc>
              <a:buClr>
                <a:srgbClr val="C00000"/>
              </a:buClr>
              <a:buSzPct val="130000"/>
              <a:buFont typeface="Arial" pitchFamily="34" charset="0"/>
              <a:buNone/>
              <a:defRPr/>
            </a:pPr>
            <a:endParaRPr lang="ru-RU" dirty="0" smtClean="0">
              <a:solidFill>
                <a:srgbClr val="6D6F71"/>
              </a:solidFill>
              <a:latin typeface="Arial" pitchFamily="34" charset="0"/>
              <a:ea typeface="Arial Unicode MS" pitchFamily="34" charset="-128"/>
              <a:cs typeface="Arial" pitchFamily="34" charset="0"/>
            </a:endParaRPr>
          </a:p>
          <a:p>
            <a:pPr eaLnBrk="0" hangingPunct="0">
              <a:lnSpc>
                <a:spcPct val="80000"/>
              </a:lnSpc>
              <a:buClr>
                <a:srgbClr val="C00000"/>
              </a:buClr>
              <a:buSzPct val="130000"/>
              <a:buFont typeface="Arial" pitchFamily="34" charset="0"/>
              <a:buNone/>
              <a:defRPr/>
            </a:pPr>
            <a:r>
              <a:rPr lang="ru-RU" sz="2000" dirty="0" smtClean="0">
                <a:solidFill>
                  <a:srgbClr val="6D6F71"/>
                </a:solidFill>
                <a:latin typeface="Arial" pitchFamily="34" charset="0"/>
                <a:ea typeface="Arial Unicode MS" pitchFamily="34" charset="-128"/>
                <a:cs typeface="Arial" pitchFamily="34" charset="0"/>
              </a:rPr>
              <a:t>Универсальный встроенный переходник, позволяющий быстро вводить и извлекать инструменты</a:t>
            </a:r>
            <a:r>
              <a:rPr lang="en-US" sz="2000" dirty="0" smtClean="0">
                <a:solidFill>
                  <a:srgbClr val="6D6F71"/>
                </a:solidFill>
                <a:latin typeface="Arial" pitchFamily="34" charset="0"/>
                <a:ea typeface="Arial Unicode MS" pitchFamily="34" charset="-128"/>
                <a:cs typeface="Arial" pitchFamily="34" charset="0"/>
              </a:rPr>
              <a:t> </a:t>
            </a:r>
            <a:r>
              <a:rPr lang="ru-RU" sz="2000" dirty="0" smtClean="0">
                <a:solidFill>
                  <a:srgbClr val="6D6F71"/>
                </a:solidFill>
                <a:latin typeface="Arial" pitchFamily="34" charset="0"/>
                <a:ea typeface="Arial Unicode MS" pitchFamily="34" charset="-128"/>
                <a:cs typeface="Arial" pitchFamily="34" charset="0"/>
              </a:rPr>
              <a:t>от </a:t>
            </a:r>
            <a:r>
              <a:rPr lang="ru-RU" sz="2000" b="1" dirty="0" smtClean="0">
                <a:solidFill>
                  <a:srgbClr val="6D6F71"/>
                </a:solidFill>
                <a:latin typeface="Arial" pitchFamily="34" charset="0"/>
                <a:ea typeface="Arial Unicode MS" pitchFamily="34" charset="-128"/>
                <a:cs typeface="Arial" pitchFamily="34" charset="0"/>
              </a:rPr>
              <a:t>4,7 до 12,6 мм</a:t>
            </a:r>
            <a:endParaRPr lang="en-US" sz="2000" b="1" dirty="0" smtClean="0">
              <a:solidFill>
                <a:srgbClr val="6D6F71"/>
              </a:solidFill>
              <a:latin typeface="Arial" pitchFamily="34" charset="0"/>
              <a:ea typeface="Arial Unicode MS" pitchFamily="34" charset="-128"/>
              <a:cs typeface="Arial" pitchFamily="34" charset="0"/>
            </a:endParaRPr>
          </a:p>
          <a:p>
            <a:pPr eaLnBrk="0" hangingPunct="0">
              <a:lnSpc>
                <a:spcPct val="80000"/>
              </a:lnSpc>
              <a:buClr>
                <a:srgbClr val="C00000"/>
              </a:buClr>
              <a:buSzPct val="130000"/>
              <a:buFont typeface="Arial" pitchFamily="34" charset="0"/>
              <a:buNone/>
              <a:defRPr/>
            </a:pPr>
            <a:endParaRPr lang="en-US" sz="2000" dirty="0" smtClean="0">
              <a:solidFill>
                <a:srgbClr val="6D6F71"/>
              </a:solidFill>
              <a:latin typeface="Arial" pitchFamily="34" charset="0"/>
              <a:ea typeface="Arial Unicode MS" pitchFamily="34" charset="-128"/>
              <a:cs typeface="Arial" pitchFamily="34" charset="0"/>
            </a:endParaRPr>
          </a:p>
          <a:p>
            <a:pPr eaLnBrk="0" hangingPunct="0">
              <a:lnSpc>
                <a:spcPct val="80000"/>
              </a:lnSpc>
              <a:buClr>
                <a:srgbClr val="C00000"/>
              </a:buClr>
              <a:buSzPct val="130000"/>
              <a:buFont typeface="Arial" pitchFamily="34" charset="0"/>
              <a:buNone/>
              <a:defRPr/>
            </a:pPr>
            <a:r>
              <a:rPr lang="ru-RU" sz="2000" dirty="0" smtClean="0">
                <a:solidFill>
                  <a:srgbClr val="6D6F71"/>
                </a:solidFill>
                <a:latin typeface="Arial" pitchFamily="34" charset="0"/>
                <a:ea typeface="Arial Unicode MS" pitchFamily="34" charset="-128"/>
                <a:cs typeface="Arial" pitchFamily="34" charset="0"/>
              </a:rPr>
              <a:t>Атравматичные насечки на рентгенопрозрачной канюле, надежно удерживающие ее в троакарной ране</a:t>
            </a:r>
            <a:endParaRPr lang="en-US" sz="2000" dirty="0" smtClean="0">
              <a:solidFill>
                <a:srgbClr val="6D6F71"/>
              </a:solidFill>
              <a:latin typeface="Arial" pitchFamily="34" charset="0"/>
              <a:ea typeface="Arial Unicode MS" pitchFamily="34" charset="-128"/>
              <a:cs typeface="Arial" pitchFamily="34" charset="0"/>
            </a:endParaRPr>
          </a:p>
          <a:p>
            <a:pPr eaLnBrk="0" hangingPunct="0">
              <a:lnSpc>
                <a:spcPct val="80000"/>
              </a:lnSpc>
              <a:buClr>
                <a:srgbClr val="C00000"/>
              </a:buClr>
              <a:buSzPct val="130000"/>
              <a:buFont typeface="Arial" pitchFamily="34" charset="0"/>
              <a:buNone/>
              <a:defRPr/>
            </a:pPr>
            <a:endParaRPr lang="en-US" sz="2000" dirty="0" smtClean="0">
              <a:solidFill>
                <a:srgbClr val="6D6F71"/>
              </a:solidFill>
              <a:latin typeface="Arial" pitchFamily="34" charset="0"/>
              <a:ea typeface="Arial Unicode MS" pitchFamily="34" charset="-128"/>
              <a:cs typeface="Arial" pitchFamily="34" charset="0"/>
            </a:endParaRPr>
          </a:p>
          <a:p>
            <a:pPr eaLnBrk="0" hangingPunct="0">
              <a:lnSpc>
                <a:spcPct val="80000"/>
              </a:lnSpc>
              <a:buClr>
                <a:srgbClr val="C00000"/>
              </a:buClr>
              <a:buSzPct val="130000"/>
              <a:buFont typeface="Arial" pitchFamily="34" charset="0"/>
              <a:buNone/>
              <a:defRPr/>
            </a:pPr>
            <a:r>
              <a:rPr lang="ru-RU" sz="2000" dirty="0" smtClean="0">
                <a:solidFill>
                  <a:srgbClr val="6D6F71"/>
                </a:solidFill>
                <a:latin typeface="Arial" pitchFamily="34" charset="0"/>
                <a:ea typeface="Arial Unicode MS" pitchFamily="34" charset="-128"/>
                <a:cs typeface="Arial" pitchFamily="34" charset="0"/>
              </a:rPr>
              <a:t>Специальное покрытие внутренней поверхности канюли для лучшего скольжения инструментов</a:t>
            </a:r>
            <a:endParaRPr lang="en-US" sz="2000" dirty="0" smtClean="0">
              <a:solidFill>
                <a:srgbClr val="6D6F71"/>
              </a:solidFill>
              <a:latin typeface="Arial" pitchFamily="34" charset="0"/>
              <a:ea typeface="Arial Unicode MS" pitchFamily="34" charset="-128"/>
              <a:cs typeface="Arial" pitchFamily="34" charset="0"/>
            </a:endParaRPr>
          </a:p>
          <a:p>
            <a:pPr marL="342900" indent="-342900" eaLnBrk="0" hangingPunct="0">
              <a:lnSpc>
                <a:spcPct val="80000"/>
              </a:lnSpc>
              <a:buClr>
                <a:srgbClr val="C00000"/>
              </a:buClr>
              <a:buSzPct val="130000"/>
              <a:buFont typeface="Arial" charset="0"/>
              <a:buChar char="•"/>
              <a:defRPr/>
            </a:pPr>
            <a:endParaRPr lang="ru-RU" dirty="0" smtClean="0">
              <a:solidFill>
                <a:srgbClr val="6D6F71"/>
              </a:solidFill>
              <a:latin typeface="Arial" pitchFamily="34" charset="0"/>
              <a:ea typeface="Arial Unicode MS" pitchFamily="34" charset="-128"/>
              <a:cs typeface="Arial" pitchFamily="34" charset="0"/>
            </a:endParaRPr>
          </a:p>
          <a:p>
            <a:pPr marL="342900" indent="-342900" eaLnBrk="0" hangingPunct="0">
              <a:lnSpc>
                <a:spcPct val="80000"/>
              </a:lnSpc>
              <a:buClr>
                <a:srgbClr val="C00000"/>
              </a:buClr>
              <a:buSzPct val="130000"/>
              <a:buFont typeface="Arial" pitchFamily="34" charset="0"/>
              <a:buNone/>
              <a:defRPr/>
            </a:pPr>
            <a:endParaRPr lang="ru-RU" dirty="0" smtClean="0">
              <a:solidFill>
                <a:srgbClr val="6D6F71"/>
              </a:solidFill>
              <a:latin typeface="Arial" pitchFamily="34" charset="0"/>
              <a:ea typeface="Arial Unicode MS" pitchFamily="34" charset="-128"/>
              <a:cs typeface="Arial" pitchFamily="34" charset="0"/>
            </a:endParaRPr>
          </a:p>
          <a:p>
            <a:pPr marL="342900" indent="-342900" eaLnBrk="0" hangingPunct="0">
              <a:lnSpc>
                <a:spcPct val="80000"/>
              </a:lnSpc>
              <a:buClr>
                <a:srgbClr val="C00000"/>
              </a:buClr>
              <a:buSzPct val="130000"/>
              <a:buFont typeface="Arial" pitchFamily="34" charset="0"/>
              <a:buNone/>
              <a:defRPr/>
            </a:pPr>
            <a:endParaRPr lang="ru-RU" dirty="0" smtClean="0">
              <a:solidFill>
                <a:srgbClr val="6D6F71"/>
              </a:solidFill>
              <a:latin typeface="Arial" pitchFamily="34" charset="0"/>
              <a:ea typeface="Arial Unicode MS" pitchFamily="34" charset="-128"/>
              <a:cs typeface="Arial" pitchFamily="34" charset="0"/>
            </a:endParaRPr>
          </a:p>
          <a:p>
            <a:pPr marL="342900" indent="-342900" eaLnBrk="0" hangingPunct="0">
              <a:lnSpc>
                <a:spcPct val="80000"/>
              </a:lnSpc>
              <a:buClr>
                <a:srgbClr val="C00000"/>
              </a:buClr>
              <a:buSzPct val="130000"/>
              <a:buFont typeface="Arial" pitchFamily="34" charset="0"/>
              <a:buNone/>
              <a:defRPr/>
            </a:pPr>
            <a:endParaRPr lang="ru-RU" dirty="0" smtClean="0">
              <a:solidFill>
                <a:srgbClr val="6D6F71"/>
              </a:solidFill>
              <a:latin typeface="Arial" pitchFamily="34" charset="0"/>
              <a:ea typeface="Arial Unicode MS" pitchFamily="34" charset="-128"/>
              <a:cs typeface="Arial" pitchFamily="34" charset="0"/>
            </a:endParaRPr>
          </a:p>
          <a:p>
            <a:pPr marL="342900" indent="-342900" eaLnBrk="0" hangingPunct="0">
              <a:lnSpc>
                <a:spcPct val="80000"/>
              </a:lnSpc>
              <a:buClr>
                <a:srgbClr val="C00000"/>
              </a:buClr>
              <a:buSzPct val="130000"/>
              <a:buFont typeface="Arial" pitchFamily="34" charset="0"/>
              <a:buNone/>
              <a:defRPr/>
            </a:pPr>
            <a:endParaRPr lang="ru-RU" dirty="0" smtClean="0">
              <a:solidFill>
                <a:srgbClr val="6D6F71"/>
              </a:solidFill>
              <a:latin typeface="Arial" pitchFamily="34" charset="0"/>
              <a:ea typeface="Arial Unicode MS" pitchFamily="34" charset="-128"/>
              <a:cs typeface="Arial" pitchFamily="34" charset="0"/>
            </a:endParaRPr>
          </a:p>
        </p:txBody>
      </p:sp>
      <p:pic>
        <p:nvPicPr>
          <p:cNvPr id="7" name="Picture 6" descr="http://intranet.ethde.jnj.com/ees-images/Endoscopy/Trocars/Bladeless/mittel/bladeless-05.jpg"/>
          <p:cNvPicPr>
            <a:picLocks noChangeAspect="1" noChangeArrowheads="1"/>
          </p:cNvPicPr>
          <p:nvPr/>
        </p:nvPicPr>
        <p:blipFill>
          <a:blip r:embed="rId5" cstate="print"/>
          <a:srcRect/>
          <a:stretch>
            <a:fillRect/>
          </a:stretch>
        </p:blipFill>
        <p:spPr bwMode="auto">
          <a:xfrm>
            <a:off x="685800" y="4038600"/>
            <a:ext cx="1754188" cy="1797050"/>
          </a:xfrm>
          <a:prstGeom prst="rect">
            <a:avLst/>
          </a:prstGeom>
          <a:noFill/>
          <a:ln w="9525">
            <a:noFill/>
            <a:miter lim="800000"/>
            <a:headEnd/>
            <a:tailEnd/>
          </a:ln>
        </p:spPr>
      </p:pic>
      <p:pic>
        <p:nvPicPr>
          <p:cNvPr id="8" name="Picture 10" descr="http://intranet.ethde.jnj.com/ees-images/Endoscopy/Trocars/Blunt_Tip/mittel/Blunt-Tip_02.jpg"/>
          <p:cNvPicPr>
            <a:picLocks noChangeAspect="1" noChangeArrowheads="1"/>
          </p:cNvPicPr>
          <p:nvPr/>
        </p:nvPicPr>
        <p:blipFill>
          <a:blip r:embed="rId6" cstate="print"/>
          <a:srcRect/>
          <a:stretch>
            <a:fillRect/>
          </a:stretch>
        </p:blipFill>
        <p:spPr bwMode="auto">
          <a:xfrm rot="-2620022">
            <a:off x="1992313" y="4303713"/>
            <a:ext cx="2200275" cy="1101725"/>
          </a:xfrm>
          <a:prstGeom prst="rect">
            <a:avLst/>
          </a:prstGeom>
          <a:noFill/>
          <a:ln w="9525">
            <a:noFill/>
            <a:miter lim="800000"/>
            <a:headEnd/>
            <a:tailEnd/>
          </a:ln>
        </p:spPr>
      </p:pic>
    </p:spTree>
    <p:extLst>
      <p:ext uri="{BB962C8B-B14F-4D97-AF65-F5344CB8AC3E}">
        <p14:creationId xmlns:p14="http://schemas.microsoft.com/office/powerpoint/2010/main" val="3780721110"/>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51520" y="4876800"/>
            <a:ext cx="8784976" cy="1504528"/>
          </a:xfrm>
        </p:spPr>
        <p:txBody>
          <a:bodyPr/>
          <a:lstStyle/>
          <a:p>
            <a:r>
              <a:rPr lang="ru-RU" sz="2800" dirty="0" err="1"/>
              <a:t>Аквапуратор</a:t>
            </a:r>
            <a:r>
              <a:rPr lang="ru-RU" sz="2800" dirty="0"/>
              <a:t> - прибор для отсасывания и нагнетания жидкости в полость</a:t>
            </a:r>
          </a:p>
        </p:txBody>
      </p:sp>
      <p:sp>
        <p:nvSpPr>
          <p:cNvPr id="2" name="Объект 1"/>
          <p:cNvSpPr>
            <a:spLocks noGrp="1"/>
          </p:cNvSpPr>
          <p:nvPr>
            <p:ph idx="1"/>
          </p:nvPr>
        </p:nvSpPr>
        <p:spPr/>
        <p:txBody>
          <a:bodyPr/>
          <a:lstStyle/>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86427"/>
            <a:ext cx="5184576" cy="5158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84174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836712"/>
            <a:ext cx="8800978" cy="4752528"/>
          </a:xfrm>
        </p:spPr>
      </p:pic>
      <p:sp>
        <p:nvSpPr>
          <p:cNvPr id="3" name="Заголовок 2"/>
          <p:cNvSpPr>
            <a:spLocks noGrp="1"/>
          </p:cNvSpPr>
          <p:nvPr>
            <p:ph type="title"/>
          </p:nvPr>
        </p:nvSpPr>
        <p:spPr/>
        <p:txBody>
          <a:bodyPr/>
          <a:lstStyle/>
          <a:p>
            <a:endParaRPr lang="ru-RU" dirty="0"/>
          </a:p>
        </p:txBody>
      </p:sp>
    </p:spTree>
    <p:extLst>
      <p:ext uri="{BB962C8B-B14F-4D97-AF65-F5344CB8AC3E}">
        <p14:creationId xmlns:p14="http://schemas.microsoft.com/office/powerpoint/2010/main" val="4710762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9752" y="4299"/>
            <a:ext cx="4608512" cy="6849402"/>
          </a:xfrm>
          <a:prstGeom prst="rect">
            <a:avLst/>
          </a:prstGeom>
        </p:spPr>
      </p:pic>
    </p:spTree>
    <p:extLst>
      <p:ext uri="{BB962C8B-B14F-4D97-AF65-F5344CB8AC3E}">
        <p14:creationId xmlns:p14="http://schemas.microsoft.com/office/powerpoint/2010/main" val="18168877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744" y="12940"/>
            <a:ext cx="4684284" cy="6944452"/>
          </a:xfrm>
          <a:prstGeom prst="rect">
            <a:avLst/>
          </a:prstGeom>
        </p:spPr>
      </p:pic>
    </p:spTree>
    <p:extLst>
      <p:ext uri="{BB962C8B-B14F-4D97-AF65-F5344CB8AC3E}">
        <p14:creationId xmlns:p14="http://schemas.microsoft.com/office/powerpoint/2010/main" val="14416906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5445224"/>
            <a:ext cx="7772400" cy="1143000"/>
          </a:xfrm>
        </p:spPr>
        <p:txBody>
          <a:bodyPr/>
          <a:lstStyle/>
          <a:p>
            <a:r>
              <a:rPr lang="ru-RU" dirty="0" smtClean="0"/>
              <a:t>Игла </a:t>
            </a:r>
            <a:r>
              <a:rPr lang="ru-RU" dirty="0" err="1" smtClean="0"/>
              <a:t>Вереша</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648" y="116632"/>
            <a:ext cx="8780010" cy="5184576"/>
          </a:xfrm>
        </p:spPr>
      </p:pic>
    </p:spTree>
    <p:extLst>
      <p:ext uri="{BB962C8B-B14F-4D97-AF65-F5344CB8AC3E}">
        <p14:creationId xmlns:p14="http://schemas.microsoft.com/office/powerpoint/2010/main" val="22749064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920" y="980728"/>
            <a:ext cx="8247070" cy="4824536"/>
          </a:xfrm>
          <a:prstGeom prst="rect">
            <a:avLst/>
          </a:prstGeom>
        </p:spPr>
      </p:pic>
    </p:spTree>
    <p:extLst>
      <p:ext uri="{BB962C8B-B14F-4D97-AF65-F5344CB8AC3E}">
        <p14:creationId xmlns:p14="http://schemas.microsoft.com/office/powerpoint/2010/main" val="36303936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696" y="87289"/>
            <a:ext cx="5472608" cy="6683422"/>
          </a:xfrm>
          <a:prstGeom prst="rect">
            <a:avLst/>
          </a:prstGeom>
        </p:spPr>
      </p:pic>
    </p:spTree>
    <p:extLst>
      <p:ext uri="{BB962C8B-B14F-4D97-AF65-F5344CB8AC3E}">
        <p14:creationId xmlns:p14="http://schemas.microsoft.com/office/powerpoint/2010/main" val="13391685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47344"/>
            <a:ext cx="4824536" cy="6838780"/>
          </a:xfrm>
          <a:prstGeom prst="rect">
            <a:avLst/>
          </a:prstGeom>
        </p:spPr>
      </p:pic>
    </p:spTree>
    <p:extLst>
      <p:ext uri="{BB962C8B-B14F-4D97-AF65-F5344CB8AC3E}">
        <p14:creationId xmlns:p14="http://schemas.microsoft.com/office/powerpoint/2010/main" val="373987515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400" b="1" dirty="0" smtClean="0">
                <a:effectLst>
                  <a:outerShdw blurRad="38100" dist="38100" dir="2700000" algn="tl">
                    <a:srgbClr val="000000">
                      <a:alpha val="43137"/>
                    </a:srgbClr>
                  </a:outerShdw>
                </a:effectLst>
              </a:rPr>
              <a:t>Техника лапароскопии</a:t>
            </a:r>
            <a:endParaRPr lang="ru-RU" sz="4400" b="1" dirty="0">
              <a:effectLst>
                <a:outerShdw blurRad="38100" dist="38100" dir="2700000" algn="tl">
                  <a:srgbClr val="000000">
                    <a:alpha val="43137"/>
                  </a:srgbClr>
                </a:outerShdw>
              </a:effectLst>
            </a:endParaRPr>
          </a:p>
        </p:txBody>
      </p:sp>
      <p:sp>
        <p:nvSpPr>
          <p:cNvPr id="3" name="Объект 2"/>
          <p:cNvSpPr>
            <a:spLocks noGrp="1"/>
          </p:cNvSpPr>
          <p:nvPr>
            <p:ph sz="quarter" idx="1"/>
          </p:nvPr>
        </p:nvSpPr>
        <p:spPr>
          <a:xfrm>
            <a:off x="179512" y="1340768"/>
            <a:ext cx="8712968" cy="5256584"/>
          </a:xfrm>
        </p:spPr>
        <p:txBody>
          <a:bodyPr/>
          <a:lstStyle/>
          <a:p>
            <a:r>
              <a:rPr lang="ru-RU" sz="2400" dirty="0" err="1"/>
              <a:t>Пневмоперитонеум</a:t>
            </a:r>
            <a:r>
              <a:rPr lang="ru-RU" sz="2400" dirty="0"/>
              <a:t>. Лапароскопия требует создания определенного пространства внутри брюшной полости для осмотра органов и выполнения операции. За последнее время появились специальные устройства (</a:t>
            </a:r>
            <a:r>
              <a:rPr lang="ru-RU" sz="2400" dirty="0" err="1"/>
              <a:t>лапаролифты</a:t>
            </a:r>
            <a:r>
              <a:rPr lang="ru-RU" sz="2400" dirty="0"/>
              <a:t>), позволяющие механически приподнять брюшную стенку без </a:t>
            </a:r>
            <a:r>
              <a:rPr lang="ru-RU" sz="2400" dirty="0" err="1"/>
              <a:t>инсуффляции</a:t>
            </a:r>
            <a:r>
              <a:rPr lang="ru-RU" sz="2400" dirty="0"/>
              <a:t> газа. </a:t>
            </a:r>
            <a:endParaRPr lang="en-US" sz="2400" dirty="0" smtClean="0"/>
          </a:p>
          <a:p>
            <a:r>
              <a:rPr lang="ru-RU" sz="2400" dirty="0" smtClean="0"/>
              <a:t>Газовые </a:t>
            </a:r>
            <a:r>
              <a:rPr lang="ru-RU" sz="2400" dirty="0"/>
              <a:t>смеси. Для образования </a:t>
            </a:r>
            <a:r>
              <a:rPr lang="ru-RU" sz="2400" dirty="0" err="1"/>
              <a:t>пневмоперитонеума</a:t>
            </a:r>
            <a:r>
              <a:rPr lang="ru-RU" sz="2400" dirty="0"/>
              <a:t> используют углекислый газ, воздух, закись азота, инертные газы. Предпочтение отдают углекислому газу. Его выбор обусловлен доступностью, дешевизной и тем, что СО</a:t>
            </a:r>
            <a:r>
              <a:rPr lang="ru-RU" sz="2400" baseline="-25000" dirty="0"/>
              <a:t>2</a:t>
            </a:r>
            <a:r>
              <a:rPr lang="ru-RU" sz="2400" dirty="0"/>
              <a:t> не поддерживает горение. Двуокись углерода быстро выделяется при дыхании, легко абсорбируется тканями, имеет высокий коэффициент диффузии, что важно для профилактики газовой эмболии.</a:t>
            </a:r>
          </a:p>
        </p:txBody>
      </p:sp>
    </p:spTree>
    <p:extLst>
      <p:ext uri="{BB962C8B-B14F-4D97-AF65-F5344CB8AC3E}">
        <p14:creationId xmlns:p14="http://schemas.microsoft.com/office/powerpoint/2010/main" val="151223681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7043" y="5229200"/>
            <a:ext cx="8229600" cy="1143000"/>
          </a:xfrm>
        </p:spPr>
        <p:txBody>
          <a:bodyPr/>
          <a:lstStyle/>
          <a:p>
            <a:r>
              <a:rPr lang="ru-RU" dirty="0" smtClean="0"/>
              <a:t>Игла </a:t>
            </a:r>
            <a:r>
              <a:rPr lang="ru-RU" dirty="0" err="1" smtClean="0"/>
              <a:t>Вереша</a:t>
            </a:r>
            <a:endParaRPr lang="ru-RU" dirty="0"/>
          </a:p>
        </p:txBody>
      </p:sp>
      <p:sp>
        <p:nvSpPr>
          <p:cNvPr id="3" name="Объект 2"/>
          <p:cNvSpPr>
            <a:spLocks noGrp="1"/>
          </p:cNvSpPr>
          <p:nvPr>
            <p:ph sz="quarter" idx="1"/>
          </p:nvPr>
        </p:nvSpPr>
        <p:spPr>
          <a:xfrm>
            <a:off x="457200" y="1524000"/>
            <a:ext cx="8229600" cy="2841104"/>
          </a:xfrm>
        </p:spPr>
        <p:txBody>
          <a:bodyPr/>
          <a:lstStyle/>
          <a:p>
            <a:endParaRPr lang="ru-RU"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731" y="2132856"/>
            <a:ext cx="7818012"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987314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79512" y="908720"/>
            <a:ext cx="8726625" cy="5112568"/>
          </a:xfrm>
        </p:spPr>
      </p:pic>
    </p:spTree>
    <p:extLst>
      <p:ext uri="{BB962C8B-B14F-4D97-AF65-F5344CB8AC3E}">
        <p14:creationId xmlns:p14="http://schemas.microsoft.com/office/powerpoint/2010/main" val="241729612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400" dirty="0" smtClean="0"/>
              <a:t>Доступы:</a:t>
            </a:r>
            <a:endParaRPr lang="ru-RU" sz="4400" dirty="0"/>
          </a:p>
        </p:txBody>
      </p:sp>
      <p:sp>
        <p:nvSpPr>
          <p:cNvPr id="3" name="Объект 2"/>
          <p:cNvSpPr>
            <a:spLocks noGrp="1"/>
          </p:cNvSpPr>
          <p:nvPr>
            <p:ph sz="quarter" idx="1"/>
          </p:nvPr>
        </p:nvSpPr>
        <p:spPr/>
        <p:txBody>
          <a:bodyPr/>
          <a:lstStyle/>
          <a:p>
            <a:r>
              <a:rPr lang="ru-RU" dirty="0" err="1" smtClean="0"/>
              <a:t>Параумбиликально</a:t>
            </a:r>
            <a:r>
              <a:rPr lang="ru-RU" dirty="0" smtClean="0"/>
              <a:t> </a:t>
            </a:r>
            <a:r>
              <a:rPr lang="ru-RU" dirty="0"/>
              <a:t>(выше или ниже пупка</a:t>
            </a:r>
            <a:r>
              <a:rPr lang="ru-RU" dirty="0" smtClean="0"/>
              <a:t>).</a:t>
            </a:r>
          </a:p>
          <a:p>
            <a:pPr marL="0" indent="0">
              <a:buNone/>
            </a:pPr>
            <a:endParaRPr lang="ru-RU" dirty="0"/>
          </a:p>
          <a:p>
            <a:r>
              <a:rPr lang="ru-RU" dirty="0" smtClean="0"/>
              <a:t>Альтернативный </a:t>
            </a:r>
            <a:r>
              <a:rPr lang="ru-RU" dirty="0"/>
              <a:t>(открытый) способ создания </a:t>
            </a:r>
            <a:r>
              <a:rPr lang="ru-RU" dirty="0" err="1"/>
              <a:t>пневмоперитонеума</a:t>
            </a:r>
            <a:r>
              <a:rPr lang="ru-RU" dirty="0"/>
              <a:t> применяют при повторных операциях, когда в брюшной полости вероятно развитие спаечного процесса, и "слепое" введение иглы и троакара опасно повреждением внутренних органов. При этом необходима </a:t>
            </a:r>
            <a:r>
              <a:rPr lang="ru-RU" dirty="0" err="1"/>
              <a:t>микролапаротомия</a:t>
            </a:r>
            <a:r>
              <a:rPr lang="ru-RU" dirty="0"/>
              <a:t>.</a:t>
            </a:r>
          </a:p>
          <a:p>
            <a:pPr marL="0" indent="0">
              <a:buNone/>
            </a:pPr>
            <a:endParaRPr lang="ru-RU" dirty="0"/>
          </a:p>
        </p:txBody>
      </p:sp>
    </p:spTree>
    <p:extLst>
      <p:ext uri="{BB962C8B-B14F-4D97-AF65-F5344CB8AC3E}">
        <p14:creationId xmlns:p14="http://schemas.microsoft.com/office/powerpoint/2010/main" val="322352744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51520" y="908720"/>
            <a:ext cx="8523576" cy="4968552"/>
          </a:xfrm>
        </p:spPr>
      </p:pic>
    </p:spTree>
    <p:extLst>
      <p:ext uri="{BB962C8B-B14F-4D97-AF65-F5344CB8AC3E}">
        <p14:creationId xmlns:p14="http://schemas.microsoft.com/office/powerpoint/2010/main" val="341958915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quarter" idx="1"/>
          </p:nvPr>
        </p:nvSpPr>
        <p:spPr>
          <a:xfrm>
            <a:off x="457200" y="476672"/>
            <a:ext cx="8229600" cy="5619328"/>
          </a:xfrm>
        </p:spPr>
        <p:txBody>
          <a:bodyPr/>
          <a:lstStyle/>
          <a:p>
            <a:r>
              <a:rPr lang="ru-RU" sz="2700" dirty="0" smtClean="0"/>
              <a:t>Осмотр органов брюшной полости.</a:t>
            </a:r>
          </a:p>
          <a:p>
            <a:r>
              <a:rPr lang="ru-RU" sz="2700" dirty="0" smtClean="0"/>
              <a:t>Введение остальных троакаров – количество и место введения зависит от вида операции.</a:t>
            </a:r>
          </a:p>
          <a:p>
            <a:r>
              <a:rPr lang="ru-RU" sz="2700" dirty="0"/>
              <a:t>Основной метод рассечения тканей и обеспечения гемостаза в </a:t>
            </a:r>
            <a:r>
              <a:rPr lang="ru-RU" sz="2700" dirty="0" err="1"/>
              <a:t>эндохирургии</a:t>
            </a:r>
            <a:r>
              <a:rPr lang="ru-RU" sz="2700" dirty="0"/>
              <a:t> - использование высокочастотного электрического тока от электрохирургического генератора. Ток подается на специальные инструменты, имеющие диэлектрическое покрытие. </a:t>
            </a:r>
            <a:r>
              <a:rPr lang="ru-RU" sz="2700" dirty="0" err="1"/>
              <a:t>Препаровка</a:t>
            </a:r>
            <a:r>
              <a:rPr lang="ru-RU" sz="2700" dirty="0"/>
              <a:t> тканей ведется в режиме резания и коагуляции. На крупные трубчатые структуры накладывается лигатура, металлическая клипса или используются сшивающие аппараты.</a:t>
            </a:r>
          </a:p>
        </p:txBody>
      </p:sp>
    </p:spTree>
    <p:extLst>
      <p:ext uri="{BB962C8B-B14F-4D97-AF65-F5344CB8AC3E}">
        <p14:creationId xmlns:p14="http://schemas.microsoft.com/office/powerpoint/2010/main" val="90975342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457200" y="1268760"/>
            <a:ext cx="8075240" cy="4827240"/>
          </a:xfrm>
        </p:spPr>
        <p:txBody>
          <a:bodyPr/>
          <a:lstStyle/>
          <a:p>
            <a:pPr marL="0" indent="0">
              <a:buNone/>
            </a:pPr>
            <a:r>
              <a:rPr lang="ru-RU" sz="3200" dirty="0" smtClean="0"/>
              <a:t>Экспозиция – создание доступа к тканям, обеспечивающего проведение хирургических манипуляций. </a:t>
            </a:r>
          </a:p>
          <a:p>
            <a:pPr marL="0" indent="0">
              <a:buNone/>
            </a:pPr>
            <a:r>
              <a:rPr lang="ru-RU" sz="3200" dirty="0" smtClean="0"/>
              <a:t>Способы достижения: наложение </a:t>
            </a:r>
            <a:r>
              <a:rPr lang="ru-RU" sz="3200" dirty="0" err="1" smtClean="0"/>
              <a:t>пневмоперитонеума</a:t>
            </a:r>
            <a:r>
              <a:rPr lang="ru-RU" sz="3200" dirty="0" smtClean="0"/>
              <a:t>, изменение положения тела больного, </a:t>
            </a:r>
            <a:r>
              <a:rPr lang="ru-RU" sz="3200" dirty="0" err="1" smtClean="0"/>
              <a:t>тракция</a:t>
            </a:r>
            <a:r>
              <a:rPr lang="ru-RU" sz="3200" dirty="0" smtClean="0"/>
              <a:t> и </a:t>
            </a:r>
            <a:r>
              <a:rPr lang="ru-RU" sz="3200" dirty="0" err="1" smtClean="0"/>
              <a:t>противотракция</a:t>
            </a:r>
            <a:r>
              <a:rPr lang="ru-RU" sz="3200" dirty="0" smtClean="0"/>
              <a:t> тканей, дистанционирование близлежащих органов.</a:t>
            </a:r>
            <a:endParaRPr lang="ru-RU" sz="3200" dirty="0"/>
          </a:p>
        </p:txBody>
      </p:sp>
    </p:spTree>
    <p:extLst>
      <p:ext uri="{BB962C8B-B14F-4D97-AF65-F5344CB8AC3E}">
        <p14:creationId xmlns:p14="http://schemas.microsoft.com/office/powerpoint/2010/main" val="2034487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ru-RU" smtClean="0"/>
              <a:t>Этапы развития</a:t>
            </a:r>
          </a:p>
        </p:txBody>
      </p:sp>
      <p:sp>
        <p:nvSpPr>
          <p:cNvPr id="21507" name="Rectangle 3"/>
          <p:cNvSpPr>
            <a:spLocks noGrp="1" noChangeArrowheads="1"/>
          </p:cNvSpPr>
          <p:nvPr>
            <p:ph type="body" idx="1"/>
          </p:nvPr>
        </p:nvSpPr>
        <p:spPr/>
        <p:txBody>
          <a:bodyPr/>
          <a:lstStyle/>
          <a:p>
            <a:pPr eaLnBrk="1" hangingPunct="1">
              <a:lnSpc>
                <a:spcPct val="90000"/>
              </a:lnSpc>
            </a:pPr>
            <a:r>
              <a:rPr lang="ru-RU" sz="2400" smtClean="0"/>
              <a:t>В 1947 году Рауль Палмер выдвинул принцип контроля внутрибрюшного давления при инсуффляции, а немецкий гинеколог и инженер, профессор Курт Земм разработал для этой цели автоматический инсуффлятор. </a:t>
            </a:r>
          </a:p>
          <a:p>
            <a:pPr eaLnBrk="1" hangingPunct="1">
              <a:lnSpc>
                <a:spcPct val="90000"/>
              </a:lnSpc>
            </a:pPr>
            <a:r>
              <a:rPr lang="ru-RU" sz="2400" smtClean="0"/>
              <a:t>Курт Земм в 60-х годах заменил 78% открытых гинекологических операций лапароскопическими с общей частотой осложнений, равной 0,28%. Тем самым был продемонстрирована безопасность и эффективность лапароскопии.</a:t>
            </a:r>
          </a:p>
          <a:p>
            <a:pPr eaLnBrk="1" hangingPunct="1">
              <a:lnSpc>
                <a:spcPct val="90000"/>
              </a:lnSpc>
            </a:pPr>
            <a:r>
              <a:rPr lang="ru-RU" sz="2400" smtClean="0"/>
              <a:t>Курт Земм впервые выполнил лапароскопическую аппендэктомию.</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692696"/>
            <a:ext cx="8856984" cy="6048672"/>
          </a:xfrm>
        </p:spPr>
        <p:txBody>
          <a:bodyPr>
            <a:normAutofit fontScale="92500" lnSpcReduction="20000"/>
          </a:bodyPr>
          <a:lstStyle/>
          <a:p>
            <a:pPr marL="0" indent="0">
              <a:buNone/>
            </a:pPr>
            <a:r>
              <a:rPr lang="ru-RU" sz="2000" dirty="0" smtClean="0"/>
              <a:t>1</a:t>
            </a:r>
            <a:r>
              <a:rPr lang="ru-RU" sz="2000" dirty="0"/>
              <a:t>.      Общая летальность в эндоскопической хирургии составляет 0.5%, а частота осложнений - 10</a:t>
            </a:r>
            <a:r>
              <a:rPr lang="ru-RU" sz="2000" dirty="0" smtClean="0"/>
              <a:t>%.</a:t>
            </a:r>
          </a:p>
          <a:p>
            <a:pPr marL="0" indent="0">
              <a:buNone/>
            </a:pPr>
            <a:r>
              <a:rPr lang="ru-RU" sz="2000" dirty="0" smtClean="0"/>
              <a:t>2</a:t>
            </a:r>
            <a:r>
              <a:rPr lang="ru-RU" sz="2000" dirty="0"/>
              <a:t>.      Раневая инфекция наблюдается в 1-2% </a:t>
            </a:r>
            <a:r>
              <a:rPr lang="ru-RU" sz="2000" dirty="0" smtClean="0"/>
              <a:t>случаев.</a:t>
            </a:r>
          </a:p>
          <a:p>
            <a:pPr marL="0" indent="0">
              <a:buNone/>
            </a:pPr>
            <a:r>
              <a:rPr lang="ru-RU" sz="2000" dirty="0" smtClean="0"/>
              <a:t>3</a:t>
            </a:r>
            <a:r>
              <a:rPr lang="ru-RU" sz="2000" dirty="0"/>
              <a:t>.      Повреждения внутренних органов могут возникнуть при введении иглы для </a:t>
            </a:r>
            <a:r>
              <a:rPr lang="ru-RU" sz="2000" dirty="0" err="1"/>
              <a:t>инсуффляции</a:t>
            </a:r>
            <a:r>
              <a:rPr lang="ru-RU" sz="2000" dirty="0"/>
              <a:t> или троакаров. </a:t>
            </a:r>
            <a:endParaRPr lang="ru-RU" sz="2000" dirty="0" smtClean="0"/>
          </a:p>
          <a:p>
            <a:pPr marL="0" indent="0">
              <a:buNone/>
            </a:pPr>
            <a:r>
              <a:rPr lang="ru-RU" sz="2000" dirty="0" smtClean="0"/>
              <a:t>4</a:t>
            </a:r>
            <a:r>
              <a:rPr lang="ru-RU" sz="2000" dirty="0"/>
              <a:t>.      Создание </a:t>
            </a:r>
            <a:r>
              <a:rPr lang="ru-RU" sz="2000" dirty="0" err="1"/>
              <a:t>пневмопериотонеума</a:t>
            </a:r>
            <a:r>
              <a:rPr lang="ru-RU" sz="2000" dirty="0"/>
              <a:t> под большим давлением (выше 16 </a:t>
            </a:r>
            <a:r>
              <a:rPr lang="ru-RU" sz="2000" dirty="0" err="1"/>
              <a:t>мм.рт.ст</a:t>
            </a:r>
            <a:r>
              <a:rPr lang="ru-RU" sz="2000" dirty="0"/>
              <a:t>.) может привести к развитию таких осложнений, как </a:t>
            </a:r>
            <a:r>
              <a:rPr lang="ru-RU" sz="2000" dirty="0" err="1"/>
              <a:t>пневмомедиастинум</a:t>
            </a:r>
            <a:r>
              <a:rPr lang="ru-RU" sz="2000" dirty="0"/>
              <a:t> или подкожная эмфизема. </a:t>
            </a:r>
            <a:endParaRPr lang="ru-RU" sz="2000" dirty="0" smtClean="0"/>
          </a:p>
          <a:p>
            <a:pPr marL="0" indent="0">
              <a:buNone/>
            </a:pPr>
            <a:r>
              <a:rPr lang="ru-RU" sz="2000" dirty="0" smtClean="0"/>
              <a:t>5</a:t>
            </a:r>
            <a:r>
              <a:rPr lang="ru-RU" sz="2000" dirty="0"/>
              <a:t>.      Пневмоторакс. </a:t>
            </a:r>
            <a:endParaRPr lang="ru-RU" sz="2000" dirty="0" smtClean="0"/>
          </a:p>
          <a:p>
            <a:pPr marL="0" indent="0">
              <a:buNone/>
            </a:pPr>
            <a:r>
              <a:rPr lang="ru-RU" sz="2000" dirty="0" smtClean="0"/>
              <a:t>6</a:t>
            </a:r>
            <a:r>
              <a:rPr lang="ru-RU" sz="2000" dirty="0"/>
              <a:t>.      Возможно развитие газовой </a:t>
            </a:r>
            <a:r>
              <a:rPr lang="ru-RU" sz="2000" dirty="0" smtClean="0"/>
              <a:t>эмболии. </a:t>
            </a:r>
          </a:p>
          <a:p>
            <a:pPr marL="0" indent="0">
              <a:buNone/>
            </a:pPr>
            <a:r>
              <a:rPr lang="ru-RU" sz="2000" dirty="0" smtClean="0"/>
              <a:t>7</a:t>
            </a:r>
            <a:r>
              <a:rPr lang="ru-RU" sz="2000" dirty="0"/>
              <a:t>.      Электрохирургические повреждения </a:t>
            </a:r>
            <a:r>
              <a:rPr lang="ru-RU" sz="2000" dirty="0" smtClean="0"/>
              <a:t>тканей. </a:t>
            </a:r>
          </a:p>
          <a:p>
            <a:pPr marL="0" indent="0">
              <a:buNone/>
            </a:pPr>
            <a:r>
              <a:rPr lang="ru-RU" sz="2000" dirty="0" smtClean="0"/>
              <a:t>8</a:t>
            </a:r>
            <a:r>
              <a:rPr lang="ru-RU" sz="2000" dirty="0"/>
              <a:t>.      Сердечно-сосудистый коллапс, обусловленный сниженным венозным возвратом и малым сердечным выбросом, может быть вызван </a:t>
            </a:r>
            <a:r>
              <a:rPr lang="ru-RU" sz="2000" dirty="0" err="1"/>
              <a:t>пневмопериотонеумом</a:t>
            </a:r>
            <a:r>
              <a:rPr lang="ru-RU" sz="2000" dirty="0"/>
              <a:t> у больных с тяжелыми нарушениями функций сердца и </a:t>
            </a:r>
            <a:r>
              <a:rPr lang="ru-RU" sz="2000" dirty="0" smtClean="0"/>
              <a:t>легких.</a:t>
            </a:r>
          </a:p>
          <a:p>
            <a:pPr marL="0" indent="0">
              <a:buNone/>
            </a:pPr>
            <a:r>
              <a:rPr lang="ru-RU" sz="2000" dirty="0" smtClean="0"/>
              <a:t>9</a:t>
            </a:r>
            <a:r>
              <a:rPr lang="ru-RU" sz="2000" dirty="0"/>
              <a:t>.      Послеоперационная боль в правом плече может следствием раздражения диафрагмы углекислым газом или быстрого ее растяжения при </a:t>
            </a:r>
            <a:r>
              <a:rPr lang="ru-RU" sz="2000" dirty="0" err="1"/>
              <a:t>инсуффляции</a:t>
            </a:r>
            <a:r>
              <a:rPr lang="ru-RU" sz="2000" dirty="0"/>
              <a:t>. </a:t>
            </a:r>
            <a:endParaRPr lang="ru-RU" sz="2000" dirty="0" smtClean="0"/>
          </a:p>
          <a:p>
            <a:pPr marL="0" indent="0">
              <a:buNone/>
            </a:pPr>
            <a:r>
              <a:rPr lang="ru-RU" sz="2000" dirty="0" smtClean="0"/>
              <a:t>10</a:t>
            </a:r>
            <a:r>
              <a:rPr lang="ru-RU" sz="2000" dirty="0"/>
              <a:t>. Сосуды или нервы передней брюшной стенки могут быть повреждены троакарами. Риск данных осложнений уменьшают, избегая проведения инструментов в проекции прямых мышц </a:t>
            </a:r>
            <a:r>
              <a:rPr lang="ru-RU" sz="2000" dirty="0" smtClean="0"/>
              <a:t>живота.</a:t>
            </a:r>
          </a:p>
          <a:p>
            <a:pPr marL="0" indent="0">
              <a:buNone/>
            </a:pPr>
            <a:r>
              <a:rPr lang="ru-RU" sz="2000" dirty="0" smtClean="0"/>
              <a:t>11</a:t>
            </a:r>
            <a:r>
              <a:rPr lang="ru-RU" sz="2000" dirty="0"/>
              <a:t>. Грыжи брюшной стенки иногда образуются в местах введения десятимиллиметровых троакаров.</a:t>
            </a:r>
          </a:p>
          <a:p>
            <a:endParaRPr lang="ru-RU" sz="1600" dirty="0"/>
          </a:p>
        </p:txBody>
      </p:sp>
      <p:sp>
        <p:nvSpPr>
          <p:cNvPr id="2" name="Заголовок 1"/>
          <p:cNvSpPr>
            <a:spLocks noGrp="1"/>
          </p:cNvSpPr>
          <p:nvPr>
            <p:ph type="title"/>
          </p:nvPr>
        </p:nvSpPr>
        <p:spPr>
          <a:xfrm>
            <a:off x="457200" y="158926"/>
            <a:ext cx="8229600" cy="749794"/>
          </a:xfrm>
        </p:spPr>
        <p:txBody>
          <a:bodyPr/>
          <a:lstStyle/>
          <a:p>
            <a:r>
              <a:rPr lang="ru-RU" dirty="0"/>
              <a:t>Осложнения</a:t>
            </a:r>
          </a:p>
        </p:txBody>
      </p:sp>
    </p:spTree>
    <p:extLst>
      <p:ext uri="{BB962C8B-B14F-4D97-AF65-F5344CB8AC3E}">
        <p14:creationId xmlns:p14="http://schemas.microsoft.com/office/powerpoint/2010/main" val="3439589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nSpc>
                <a:spcPts val="3700"/>
              </a:lnSpc>
            </a:pPr>
            <a:r>
              <a:rPr lang="ru-RU" sz="2800" dirty="0" smtClean="0"/>
              <a:t>ЛАПАРОСКОПИЧЕСКИЕ ВМЕШАТЕЛЬТСВА В АБДОМИНАЛЬНОЙ ХИРУРГИИ</a:t>
            </a:r>
            <a:endParaRPr lang="ru-RU" sz="2800" dirty="0"/>
          </a:p>
        </p:txBody>
      </p:sp>
      <p:sp>
        <p:nvSpPr>
          <p:cNvPr id="3" name="Объект 2"/>
          <p:cNvSpPr>
            <a:spLocks noGrp="1"/>
          </p:cNvSpPr>
          <p:nvPr>
            <p:ph idx="1"/>
          </p:nvPr>
        </p:nvSpPr>
        <p:spPr>
          <a:xfrm>
            <a:off x="251520" y="1600200"/>
            <a:ext cx="4248472" cy="4997152"/>
          </a:xfrm>
        </p:spPr>
        <p:txBody>
          <a:bodyPr>
            <a:normAutofit fontScale="92500" lnSpcReduction="10000"/>
          </a:bodyPr>
          <a:lstStyle/>
          <a:p>
            <a:pPr marL="0" indent="0" algn="ctr">
              <a:buNone/>
            </a:pPr>
            <a:r>
              <a:rPr lang="ru-RU" b="1" dirty="0" smtClean="0">
                <a:solidFill>
                  <a:srgbClr val="FF0000"/>
                </a:solidFill>
              </a:rPr>
              <a:t>ЭКТРЕННАЯ ХИРУРГИЯ</a:t>
            </a:r>
          </a:p>
          <a:p>
            <a:r>
              <a:rPr lang="ru-RU" sz="2000" dirty="0" smtClean="0"/>
              <a:t>аппендэктомия при ОА</a:t>
            </a:r>
          </a:p>
          <a:p>
            <a:r>
              <a:rPr lang="ru-RU" sz="2000" dirty="0" smtClean="0"/>
              <a:t>холецистэктомия при ОХ</a:t>
            </a:r>
          </a:p>
          <a:p>
            <a:r>
              <a:rPr lang="ru-RU" sz="2000" dirty="0" smtClean="0"/>
              <a:t>ушивание </a:t>
            </a:r>
            <a:r>
              <a:rPr lang="ru-RU" sz="2000" dirty="0" err="1" smtClean="0"/>
              <a:t>перфоративной</a:t>
            </a:r>
            <a:r>
              <a:rPr lang="ru-RU" sz="2000" dirty="0" smtClean="0"/>
              <a:t> язвы</a:t>
            </a:r>
          </a:p>
          <a:p>
            <a:r>
              <a:rPr lang="ru-RU" sz="2000" dirty="0" smtClean="0"/>
              <a:t>устранение кишечной непроходимости</a:t>
            </a:r>
          </a:p>
          <a:p>
            <a:r>
              <a:rPr lang="ru-RU" sz="2000" dirty="0" smtClean="0"/>
              <a:t>санация при перитоните</a:t>
            </a:r>
          </a:p>
          <a:p>
            <a:r>
              <a:rPr lang="ru-RU" sz="2000" dirty="0" smtClean="0"/>
              <a:t>апоплексия яичника</a:t>
            </a:r>
          </a:p>
          <a:p>
            <a:r>
              <a:rPr lang="ru-RU" sz="2000" dirty="0" err="1" smtClean="0"/>
              <a:t>абдоминизация</a:t>
            </a:r>
            <a:r>
              <a:rPr lang="ru-RU" sz="2000" dirty="0" smtClean="0"/>
              <a:t>, санация и дренирование брюшной полости при остром панкреатите</a:t>
            </a:r>
          </a:p>
          <a:p>
            <a:r>
              <a:rPr lang="ru-RU" sz="2000" dirty="0" smtClean="0"/>
              <a:t>герниопластика при ущемленных грыжах</a:t>
            </a:r>
            <a:endParaRPr lang="ru-RU" sz="2000" dirty="0"/>
          </a:p>
        </p:txBody>
      </p:sp>
      <p:sp>
        <p:nvSpPr>
          <p:cNvPr id="5" name="Объект 2"/>
          <p:cNvSpPr txBox="1">
            <a:spLocks/>
          </p:cNvSpPr>
          <p:nvPr/>
        </p:nvSpPr>
        <p:spPr>
          <a:xfrm>
            <a:off x="4788024" y="1628800"/>
            <a:ext cx="4176464" cy="504056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a:buNone/>
            </a:pPr>
            <a:r>
              <a:rPr lang="ru-RU" sz="3100" b="1" dirty="0" smtClean="0">
                <a:solidFill>
                  <a:srgbClr val="FF0000"/>
                </a:solidFill>
              </a:rPr>
              <a:t>ПЛАНОВАЯ ХИРУРГИЯ</a:t>
            </a:r>
          </a:p>
          <a:p>
            <a:r>
              <a:rPr lang="ru-RU" sz="2000" dirty="0" smtClean="0"/>
              <a:t>ГПОД</a:t>
            </a:r>
          </a:p>
          <a:p>
            <a:r>
              <a:rPr lang="ru-RU" dirty="0" smtClean="0"/>
              <a:t>холецистэктомия при ХХ</a:t>
            </a:r>
          </a:p>
          <a:p>
            <a:r>
              <a:rPr lang="ru-RU" dirty="0" smtClean="0"/>
              <a:t>ваготомия при ЯБЖ и ДПК</a:t>
            </a:r>
          </a:p>
          <a:p>
            <a:r>
              <a:rPr lang="ru-RU" dirty="0"/>
              <a:t>герниопластика </a:t>
            </a:r>
            <a:r>
              <a:rPr lang="ru-RU" dirty="0" smtClean="0"/>
              <a:t>при паховых и послеоперационных грыжах</a:t>
            </a:r>
          </a:p>
          <a:p>
            <a:r>
              <a:rPr lang="ru-RU" dirty="0" err="1" smtClean="0"/>
              <a:t>бариатрические</a:t>
            </a:r>
            <a:r>
              <a:rPr lang="ru-RU" dirty="0" smtClean="0"/>
              <a:t> вмешательства при ожирении</a:t>
            </a:r>
          </a:p>
          <a:p>
            <a:r>
              <a:rPr lang="ru-RU" dirty="0" smtClean="0"/>
              <a:t>резекция желудка, </a:t>
            </a:r>
            <a:r>
              <a:rPr lang="ru-RU" dirty="0" err="1" smtClean="0"/>
              <a:t>гастрэктомия</a:t>
            </a:r>
            <a:endParaRPr lang="ru-RU" dirty="0" smtClean="0"/>
          </a:p>
          <a:p>
            <a:r>
              <a:rPr lang="ru-RU" dirty="0" err="1" smtClean="0"/>
              <a:t>гемиколэктомия</a:t>
            </a:r>
            <a:endParaRPr lang="ru-RU" dirty="0" smtClean="0"/>
          </a:p>
          <a:p>
            <a:r>
              <a:rPr lang="ru-RU" dirty="0" smtClean="0"/>
              <a:t>передняя резекция прямой кишки</a:t>
            </a:r>
          </a:p>
          <a:p>
            <a:r>
              <a:rPr lang="ru-RU" dirty="0" err="1" smtClean="0"/>
              <a:t>билиодигестивные</a:t>
            </a:r>
            <a:r>
              <a:rPr lang="ru-RU" dirty="0" smtClean="0"/>
              <a:t> операции</a:t>
            </a:r>
          </a:p>
          <a:p>
            <a:r>
              <a:rPr lang="ru-RU" dirty="0" smtClean="0"/>
              <a:t>операции на поджелудочной железе</a:t>
            </a:r>
          </a:p>
          <a:p>
            <a:endParaRPr lang="ru-RU" dirty="0"/>
          </a:p>
        </p:txBody>
      </p:sp>
    </p:spTree>
    <p:extLst>
      <p:ext uri="{BB962C8B-B14F-4D97-AF65-F5344CB8AC3E}">
        <p14:creationId xmlns:p14="http://schemas.microsoft.com/office/powerpoint/2010/main" val="248878482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t>ПОКАЗАНИЯ </a:t>
            </a:r>
            <a:r>
              <a:rPr lang="ru-RU" sz="2400" b="1" dirty="0"/>
              <a:t>И </a:t>
            </a:r>
            <a:r>
              <a:rPr lang="ru-RU" sz="2400" b="1" dirty="0" smtClean="0"/>
              <a:t>ПРОТИВОПОКАЗАНИЯ </a:t>
            </a:r>
            <a:r>
              <a:rPr lang="ru-RU" sz="2400" b="1" dirty="0"/>
              <a:t>К ЛАПАРОСКОПИЧЕСКОЙ </a:t>
            </a:r>
            <a:r>
              <a:rPr lang="ru-RU" sz="2400" b="1" dirty="0" smtClean="0"/>
              <a:t>ХОЛЕЦИСТЭКТОМИИ</a:t>
            </a:r>
            <a:endParaRPr lang="ru-RU" sz="2400" dirty="0"/>
          </a:p>
        </p:txBody>
      </p:sp>
      <p:sp>
        <p:nvSpPr>
          <p:cNvPr id="3" name="Объект 2"/>
          <p:cNvSpPr>
            <a:spLocks noGrp="1"/>
          </p:cNvSpPr>
          <p:nvPr>
            <p:ph sz="quarter" idx="1"/>
          </p:nvPr>
        </p:nvSpPr>
        <p:spPr/>
        <p:txBody>
          <a:bodyPr/>
          <a:lstStyle/>
          <a:p>
            <a:r>
              <a:rPr lang="ru-RU" sz="2100" b="1" dirty="0"/>
              <a:t>Показания к </a:t>
            </a:r>
            <a:r>
              <a:rPr lang="ru-RU" sz="2100" b="1" dirty="0" err="1"/>
              <a:t>лапароскопической</a:t>
            </a:r>
            <a:r>
              <a:rPr lang="ru-RU" sz="2100" b="1" dirty="0"/>
              <a:t> </a:t>
            </a:r>
            <a:r>
              <a:rPr lang="ru-RU" sz="2100" b="1" dirty="0" err="1"/>
              <a:t>холецистэктомии</a:t>
            </a:r>
            <a:r>
              <a:rPr lang="ru-RU" sz="2100" b="1" dirty="0"/>
              <a:t>:</a:t>
            </a:r>
            <a:endParaRPr lang="ru-RU" sz="2100" dirty="0"/>
          </a:p>
          <a:p>
            <a:r>
              <a:rPr lang="ru-RU" sz="2100" dirty="0" smtClean="0"/>
              <a:t>хронический </a:t>
            </a:r>
            <a:r>
              <a:rPr lang="ru-RU" sz="2100" dirty="0"/>
              <a:t>калькулезный холецистит;</a:t>
            </a:r>
          </a:p>
          <a:p>
            <a:r>
              <a:rPr lang="ru-RU" sz="2100" dirty="0" err="1" smtClean="0"/>
              <a:t>холестероз</a:t>
            </a:r>
            <a:r>
              <a:rPr lang="ru-RU" sz="2100" dirty="0" smtClean="0"/>
              <a:t> </a:t>
            </a:r>
            <a:r>
              <a:rPr lang="ru-RU" sz="2100" dirty="0"/>
              <a:t>желчного пузыря;</a:t>
            </a:r>
          </a:p>
          <a:p>
            <a:r>
              <a:rPr lang="ru-RU" sz="2100" dirty="0" err="1" smtClean="0"/>
              <a:t>полипоз</a:t>
            </a:r>
            <a:r>
              <a:rPr lang="ru-RU" sz="2100" dirty="0" smtClean="0"/>
              <a:t> </a:t>
            </a:r>
            <a:r>
              <a:rPr lang="ru-RU" sz="2100" dirty="0"/>
              <a:t>желчного пузыря;</a:t>
            </a:r>
          </a:p>
          <a:p>
            <a:r>
              <a:rPr lang="ru-RU" sz="2100" dirty="0" smtClean="0"/>
              <a:t>острый </a:t>
            </a:r>
            <a:r>
              <a:rPr lang="ru-RU" sz="2100" dirty="0"/>
              <a:t>холецистит</a:t>
            </a:r>
            <a:r>
              <a:rPr lang="ru-RU" sz="2100" dirty="0" smtClean="0"/>
              <a:t>.</a:t>
            </a:r>
          </a:p>
          <a:p>
            <a:r>
              <a:rPr lang="ru-RU" sz="2100" b="1" dirty="0"/>
              <a:t>Противопоказания к </a:t>
            </a:r>
            <a:r>
              <a:rPr lang="ru-RU" sz="2100" b="1" dirty="0" err="1"/>
              <a:t>лапароскопической</a:t>
            </a:r>
            <a:r>
              <a:rPr lang="ru-RU" sz="2100" b="1" dirty="0"/>
              <a:t> </a:t>
            </a:r>
            <a:r>
              <a:rPr lang="ru-RU" sz="2100" b="1" dirty="0" err="1"/>
              <a:t>холецистэктомии</a:t>
            </a:r>
            <a:r>
              <a:rPr lang="ru-RU" sz="2100" b="1" dirty="0"/>
              <a:t>.</a:t>
            </a:r>
            <a:endParaRPr lang="ru-RU" sz="2100" dirty="0"/>
          </a:p>
          <a:p>
            <a:r>
              <a:rPr lang="ru-RU" sz="2100" b="1" i="1" dirty="0" smtClean="0"/>
              <a:t>Абсолютные противопоказания:</a:t>
            </a:r>
            <a:endParaRPr lang="ru-RU" sz="2100" dirty="0" smtClean="0"/>
          </a:p>
          <a:p>
            <a:r>
              <a:rPr lang="ru-RU" sz="2100" dirty="0" smtClean="0"/>
              <a:t>общие </a:t>
            </a:r>
            <a:r>
              <a:rPr lang="ru-RU" sz="2100" dirty="0"/>
              <a:t>противопоказания к проведению </a:t>
            </a:r>
            <a:r>
              <a:rPr lang="ru-RU" sz="2100" dirty="0" err="1"/>
              <a:t>лапароскопической</a:t>
            </a:r>
            <a:r>
              <a:rPr lang="ru-RU" sz="2100" dirty="0"/>
              <a:t> </a:t>
            </a:r>
            <a:r>
              <a:rPr lang="ru-RU" sz="2100" dirty="0" smtClean="0"/>
              <a:t>операции;</a:t>
            </a:r>
            <a:endParaRPr lang="ru-RU" sz="2100" dirty="0"/>
          </a:p>
          <a:p>
            <a:r>
              <a:rPr lang="ru-RU" sz="2100" dirty="0" smtClean="0"/>
              <a:t>рак </a:t>
            </a:r>
            <a:r>
              <a:rPr lang="ru-RU" sz="2100" dirty="0"/>
              <a:t>желчного пузыря;</a:t>
            </a:r>
          </a:p>
          <a:p>
            <a:r>
              <a:rPr lang="ru-RU" sz="2100" dirty="0" smtClean="0"/>
              <a:t>плотный </a:t>
            </a:r>
            <a:r>
              <a:rPr lang="ru-RU" sz="2100" dirty="0"/>
              <a:t>инфильтрат в зоне «шейки» желчного пузыря;</a:t>
            </a:r>
          </a:p>
          <a:p>
            <a:r>
              <a:rPr lang="ru-RU" sz="2100" dirty="0" smtClean="0"/>
              <a:t>поздние </a:t>
            </a:r>
            <a:r>
              <a:rPr lang="ru-RU" sz="2100" dirty="0"/>
              <a:t>сроки беременности.</a:t>
            </a:r>
            <a:endParaRPr lang="ru-RU" sz="2100" dirty="0" smtClean="0"/>
          </a:p>
          <a:p>
            <a:pPr marL="0" indent="0">
              <a:buNone/>
            </a:pPr>
            <a:endParaRPr lang="ru-RU" dirty="0"/>
          </a:p>
        </p:txBody>
      </p:sp>
    </p:spTree>
    <p:extLst>
      <p:ext uri="{BB962C8B-B14F-4D97-AF65-F5344CB8AC3E}">
        <p14:creationId xmlns:p14="http://schemas.microsoft.com/office/powerpoint/2010/main" val="77882596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Противопоказания к </a:t>
            </a:r>
            <a:r>
              <a:rPr lang="ru-RU" dirty="0" err="1"/>
              <a:t>лапароскопической</a:t>
            </a:r>
            <a:r>
              <a:rPr lang="ru-RU" dirty="0"/>
              <a:t> </a:t>
            </a:r>
            <a:r>
              <a:rPr lang="ru-RU" dirty="0" err="1"/>
              <a:t>холецистэктомии</a:t>
            </a:r>
            <a:endParaRPr lang="ru-RU" dirty="0"/>
          </a:p>
        </p:txBody>
      </p:sp>
      <p:sp>
        <p:nvSpPr>
          <p:cNvPr id="3" name="Объект 2"/>
          <p:cNvSpPr>
            <a:spLocks noGrp="1"/>
          </p:cNvSpPr>
          <p:nvPr>
            <p:ph sz="quarter" idx="1"/>
          </p:nvPr>
        </p:nvSpPr>
        <p:spPr/>
        <p:txBody>
          <a:bodyPr/>
          <a:lstStyle/>
          <a:p>
            <a:r>
              <a:rPr lang="ru-RU" sz="2100" i="1" dirty="0"/>
              <a:t>Относительные </a:t>
            </a:r>
            <a:r>
              <a:rPr lang="ru-RU" sz="2100" b="1" i="1" dirty="0"/>
              <a:t>противопоказания:</a:t>
            </a:r>
            <a:endParaRPr lang="ru-RU" sz="2100" dirty="0"/>
          </a:p>
          <a:p>
            <a:r>
              <a:rPr lang="ru-RU" sz="2100" dirty="0" err="1" smtClean="0"/>
              <a:t>холедохолитиаз</a:t>
            </a:r>
            <a:r>
              <a:rPr lang="ru-RU" sz="2100" dirty="0"/>
              <a:t>, механическая желтуха, холангит;</a:t>
            </a:r>
          </a:p>
          <a:p>
            <a:r>
              <a:rPr lang="ru-RU" sz="2100" dirty="0" smtClean="0"/>
              <a:t>острый </a:t>
            </a:r>
            <a:r>
              <a:rPr lang="ru-RU" sz="2100" dirty="0"/>
              <a:t>панкреатит;</a:t>
            </a:r>
          </a:p>
          <a:p>
            <a:r>
              <a:rPr lang="ru-RU" sz="2100" dirty="0" smtClean="0"/>
              <a:t>синдром </a:t>
            </a:r>
            <a:r>
              <a:rPr lang="ru-RU" sz="2100" dirty="0" err="1"/>
              <a:t>Мириззи</a:t>
            </a:r>
            <a:r>
              <a:rPr lang="ru-RU" sz="2100" dirty="0"/>
              <a:t>;</a:t>
            </a:r>
          </a:p>
          <a:p>
            <a:r>
              <a:rPr lang="ru-RU" sz="2100" dirty="0" err="1" smtClean="0"/>
              <a:t>склероатрофический</a:t>
            </a:r>
            <a:r>
              <a:rPr lang="ru-RU" sz="2100" dirty="0" smtClean="0"/>
              <a:t> </a:t>
            </a:r>
            <a:r>
              <a:rPr lang="ru-RU" sz="2100" dirty="0"/>
              <a:t>желчный пузырь;</a:t>
            </a:r>
          </a:p>
          <a:p>
            <a:r>
              <a:rPr lang="ru-RU" sz="2100" dirty="0" smtClean="0"/>
              <a:t>цирроз </a:t>
            </a:r>
            <a:r>
              <a:rPr lang="ru-RU" sz="2100" dirty="0"/>
              <a:t>печени;</a:t>
            </a:r>
          </a:p>
          <a:p>
            <a:r>
              <a:rPr lang="ru-RU" sz="2100" dirty="0" smtClean="0"/>
              <a:t>острый </a:t>
            </a:r>
            <a:r>
              <a:rPr lang="ru-RU" sz="2100" dirty="0"/>
              <a:t>холецистит при сроках более 72 ч от начала заболевания;</a:t>
            </a:r>
          </a:p>
          <a:p>
            <a:r>
              <a:rPr lang="ru-RU" sz="2100" dirty="0" smtClean="0"/>
              <a:t>перенесенные </a:t>
            </a:r>
            <a:r>
              <a:rPr lang="ru-RU" sz="2100" dirty="0"/>
              <a:t>операции на органах верхнего этажа брюшной полости;</a:t>
            </a:r>
          </a:p>
          <a:p>
            <a:r>
              <a:rPr lang="ru-RU" sz="2100" dirty="0" smtClean="0"/>
              <a:t> </a:t>
            </a:r>
            <a:r>
              <a:rPr lang="ru-RU" sz="2100" dirty="0" err="1"/>
              <a:t>псевдотуморозный</a:t>
            </a:r>
            <a:r>
              <a:rPr lang="ru-RU" sz="2100" dirty="0"/>
              <a:t> панкреатит;</a:t>
            </a:r>
          </a:p>
          <a:p>
            <a:r>
              <a:rPr lang="ru-RU" sz="2100" dirty="0" smtClean="0"/>
              <a:t>язвенная </a:t>
            </a:r>
            <a:r>
              <a:rPr lang="ru-RU" sz="2100" dirty="0"/>
              <a:t>болезнь;</a:t>
            </a:r>
          </a:p>
          <a:p>
            <a:r>
              <a:rPr lang="ru-RU" sz="2100" dirty="0" smtClean="0"/>
              <a:t> </a:t>
            </a:r>
            <a:r>
              <a:rPr lang="ru-RU" sz="2100" dirty="0"/>
              <a:t>ожирение </a:t>
            </a:r>
            <a:r>
              <a:rPr lang="en-US" sz="2100" b="1" dirty="0"/>
              <a:t>III—</a:t>
            </a:r>
            <a:r>
              <a:rPr lang="en-US" sz="2100" dirty="0"/>
              <a:t>IV </a:t>
            </a:r>
            <a:r>
              <a:rPr lang="ru-RU" sz="2100" dirty="0"/>
              <a:t>степени.</a:t>
            </a:r>
          </a:p>
        </p:txBody>
      </p:sp>
    </p:spTree>
    <p:extLst>
      <p:ext uri="{BB962C8B-B14F-4D97-AF65-F5344CB8AC3E}">
        <p14:creationId xmlns:p14="http://schemas.microsoft.com/office/powerpoint/2010/main" val="238893963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229200"/>
            <a:ext cx="8229600" cy="1431032"/>
          </a:xfrm>
        </p:spPr>
        <p:txBody>
          <a:bodyPr>
            <a:normAutofit/>
          </a:bodyPr>
          <a:lstStyle/>
          <a:p>
            <a:r>
              <a:rPr lang="ru-RU" sz="2800" dirty="0"/>
              <a:t>Синдром </a:t>
            </a:r>
            <a:r>
              <a:rPr lang="ru-RU" sz="2800" dirty="0" err="1"/>
              <a:t>Мириззи</a:t>
            </a:r>
            <a:r>
              <a:rPr lang="ru-RU" sz="2800" dirty="0"/>
              <a:t>. Четыре степени выраженности синдрома и варианты хирургической коррекции («открытым» методом)</a:t>
            </a:r>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11560" y="188640"/>
            <a:ext cx="7920880" cy="4976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167651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8926"/>
            <a:ext cx="8229600" cy="1037826"/>
          </a:xfrm>
        </p:spPr>
        <p:txBody>
          <a:bodyPr/>
          <a:lstStyle/>
          <a:p>
            <a:r>
              <a:rPr lang="ru-RU" dirty="0" err="1" smtClean="0"/>
              <a:t>Лапароскопическая</a:t>
            </a:r>
            <a:r>
              <a:rPr lang="ru-RU" dirty="0" smtClean="0"/>
              <a:t> </a:t>
            </a:r>
            <a:r>
              <a:rPr lang="ru-RU" dirty="0" err="1" smtClean="0"/>
              <a:t>аппендэктомия</a:t>
            </a:r>
            <a:endParaRPr lang="ru-RU" dirty="0"/>
          </a:p>
        </p:txBody>
      </p:sp>
      <p:sp>
        <p:nvSpPr>
          <p:cNvPr id="3" name="Объект 2"/>
          <p:cNvSpPr>
            <a:spLocks noGrp="1"/>
          </p:cNvSpPr>
          <p:nvPr>
            <p:ph sz="quarter" idx="1"/>
          </p:nvPr>
        </p:nvSpPr>
        <p:spPr>
          <a:xfrm>
            <a:off x="457200" y="1340768"/>
            <a:ext cx="8229600" cy="4755232"/>
          </a:xfrm>
        </p:spPr>
        <p:txBody>
          <a:bodyPr/>
          <a:lstStyle/>
          <a:p>
            <a:pPr marL="0" indent="0">
              <a:buNone/>
            </a:pPr>
            <a:r>
              <a:rPr lang="ru-RU" sz="2000" b="1" dirty="0"/>
              <a:t>Показания </a:t>
            </a:r>
            <a:r>
              <a:rPr lang="ru-RU" sz="2000" dirty="0"/>
              <a:t>к ЛА те же, что и к «открытой» операции. Однако за последние годы были выделены группы пациентов с острым аппендицитом, у которых ЛА имеет несомненные преимущества:</a:t>
            </a:r>
          </a:p>
          <a:p>
            <a:r>
              <a:rPr lang="ru-RU" sz="2000" dirty="0"/>
              <a:t>1)  клиническая ситуация, когда невозможно исключить острый аппендицит в результате динамического наблюдения. Диагностическая лапароскопия позволяет уточнить диагноз и перейти к </a:t>
            </a:r>
            <a:r>
              <a:rPr lang="ru-RU" sz="2000" dirty="0" smtClean="0"/>
              <a:t>ЛА;</a:t>
            </a:r>
            <a:endParaRPr lang="ru-RU" sz="2000" dirty="0"/>
          </a:p>
          <a:p>
            <a:r>
              <a:rPr lang="ru-RU" sz="2000" dirty="0"/>
              <a:t>2)  женщины репродуктивного возраста, у которых клинически сложно провести дифференциальную диагностику между острым аппендицитом и острой гинекологической </a:t>
            </a:r>
            <a:r>
              <a:rPr lang="ru-RU" sz="2000" dirty="0" smtClean="0"/>
              <a:t>патологией;</a:t>
            </a:r>
            <a:endParaRPr lang="ru-RU" sz="2000" dirty="0"/>
          </a:p>
          <a:p>
            <a:r>
              <a:rPr lang="ru-RU" sz="2000" dirty="0"/>
              <a:t>3) сопутствующий сахарный диабет, когда вероятно развитие раневых осложнений;</a:t>
            </a:r>
          </a:p>
          <a:p>
            <a:r>
              <a:rPr lang="ru-RU" sz="2000" dirty="0"/>
              <a:t>4) тучные пациенты, когда традиционная </a:t>
            </a:r>
            <a:r>
              <a:rPr lang="ru-RU" sz="2000" dirty="0" err="1"/>
              <a:t>аппендэктомия</a:t>
            </a:r>
            <a:r>
              <a:rPr lang="ru-RU" sz="2000" dirty="0"/>
              <a:t> требует широкого кожного разреза и часто осложняется нагноением раны;</a:t>
            </a:r>
          </a:p>
          <a:p>
            <a:r>
              <a:rPr lang="ru-RU" sz="2000" dirty="0"/>
              <a:t>5) желание пациента.</a:t>
            </a:r>
          </a:p>
        </p:txBody>
      </p:sp>
    </p:spTree>
    <p:extLst>
      <p:ext uri="{BB962C8B-B14F-4D97-AF65-F5344CB8AC3E}">
        <p14:creationId xmlns:p14="http://schemas.microsoft.com/office/powerpoint/2010/main" val="219731336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8926"/>
            <a:ext cx="8229600" cy="1037826"/>
          </a:xfrm>
        </p:spPr>
        <p:txBody>
          <a:bodyPr/>
          <a:lstStyle/>
          <a:p>
            <a:r>
              <a:rPr lang="ru-RU" dirty="0" err="1" smtClean="0"/>
              <a:t>Лапароскопическая</a:t>
            </a:r>
            <a:r>
              <a:rPr lang="ru-RU" dirty="0" smtClean="0"/>
              <a:t> </a:t>
            </a:r>
            <a:r>
              <a:rPr lang="ru-RU" dirty="0" err="1" smtClean="0"/>
              <a:t>аппендэктомия</a:t>
            </a:r>
            <a:endParaRPr lang="ru-RU" dirty="0"/>
          </a:p>
        </p:txBody>
      </p:sp>
      <p:sp>
        <p:nvSpPr>
          <p:cNvPr id="3" name="Объект 2"/>
          <p:cNvSpPr>
            <a:spLocks noGrp="1"/>
          </p:cNvSpPr>
          <p:nvPr>
            <p:ph sz="quarter" idx="1"/>
          </p:nvPr>
        </p:nvSpPr>
        <p:spPr>
          <a:xfrm>
            <a:off x="457200" y="1340768"/>
            <a:ext cx="8229600" cy="4755232"/>
          </a:xfrm>
        </p:spPr>
        <p:txBody>
          <a:bodyPr/>
          <a:lstStyle/>
          <a:p>
            <a:r>
              <a:rPr lang="ru-RU" sz="2400" b="1" dirty="0"/>
              <a:t>Противопоказания:</a:t>
            </a:r>
            <a:endParaRPr lang="ru-RU" sz="2400" dirty="0"/>
          </a:p>
          <a:p>
            <a:r>
              <a:rPr lang="ru-RU" sz="2400" dirty="0" smtClean="0"/>
              <a:t>продолжительность </a:t>
            </a:r>
            <a:r>
              <a:rPr lang="ru-RU" sz="2400" dirty="0"/>
              <a:t>заболевания более 24 ч;</a:t>
            </a:r>
          </a:p>
          <a:p>
            <a:r>
              <a:rPr lang="ru-RU" sz="2400" dirty="0" smtClean="0"/>
              <a:t>плотный </a:t>
            </a:r>
            <a:r>
              <a:rPr lang="ru-RU" sz="2400" dirty="0"/>
              <a:t>аппендикулярный инфильтрат, </a:t>
            </a:r>
            <a:r>
              <a:rPr lang="ru-RU" sz="2400" dirty="0" err="1"/>
              <a:t>периаппендикулярный</a:t>
            </a:r>
            <a:r>
              <a:rPr lang="ru-RU" sz="2400" dirty="0"/>
              <a:t> абсцесс;</a:t>
            </a:r>
          </a:p>
          <a:p>
            <a:r>
              <a:rPr lang="ru-RU" sz="2400" dirty="0" smtClean="0"/>
              <a:t>тифлит </a:t>
            </a:r>
            <a:r>
              <a:rPr lang="ru-RU" sz="2400" dirty="0"/>
              <a:t>с выраженной инфильтрацией основания аппендикса;</a:t>
            </a:r>
          </a:p>
          <a:p>
            <a:r>
              <a:rPr lang="ru-RU" sz="2400" dirty="0" smtClean="0"/>
              <a:t>разлитой </a:t>
            </a:r>
            <a:r>
              <a:rPr lang="ru-RU" sz="2400" dirty="0"/>
              <a:t>перитонит;</a:t>
            </a:r>
          </a:p>
          <a:p>
            <a:r>
              <a:rPr lang="ru-RU" sz="2400" dirty="0" smtClean="0"/>
              <a:t>общие </a:t>
            </a:r>
            <a:r>
              <a:rPr lang="ru-RU" sz="2400" dirty="0"/>
              <a:t>противопоказания к лапароскопии (</a:t>
            </a:r>
            <a:r>
              <a:rPr lang="ru-RU" sz="2400" dirty="0" err="1"/>
              <a:t>коагулопатия</a:t>
            </a:r>
            <a:r>
              <a:rPr lang="ru-RU" sz="2400" dirty="0"/>
              <a:t>, поздние сроки беременности, ХОЗЛ, инфаркт миокарда, сердечнососудистая недостаточность).</a:t>
            </a:r>
          </a:p>
        </p:txBody>
      </p:sp>
    </p:spTree>
    <p:extLst>
      <p:ext uri="{BB962C8B-B14F-4D97-AF65-F5344CB8AC3E}">
        <p14:creationId xmlns:p14="http://schemas.microsoft.com/office/powerpoint/2010/main" val="246575973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Ушивание</a:t>
            </a:r>
            <a:r>
              <a:rPr lang="ru-RU" dirty="0" smtClean="0"/>
              <a:t> </a:t>
            </a:r>
            <a:r>
              <a:rPr lang="ru-RU" dirty="0" err="1" smtClean="0"/>
              <a:t>перфоративной</a:t>
            </a:r>
            <a:r>
              <a:rPr lang="ru-RU" dirty="0" smtClean="0"/>
              <a:t> язвы ДПК</a:t>
            </a:r>
            <a:endParaRPr lang="ru-RU" dirty="0"/>
          </a:p>
        </p:txBody>
      </p:sp>
      <p:sp>
        <p:nvSpPr>
          <p:cNvPr id="3" name="Объект 2"/>
          <p:cNvSpPr>
            <a:spLocks noGrp="1"/>
          </p:cNvSpPr>
          <p:nvPr>
            <p:ph sz="quarter" idx="1"/>
          </p:nvPr>
        </p:nvSpPr>
        <p:spPr/>
        <p:txBody>
          <a:bodyPr/>
          <a:lstStyle/>
          <a:p>
            <a:pPr marL="0" indent="0">
              <a:buNone/>
            </a:pPr>
            <a:r>
              <a:rPr lang="ru-RU" dirty="0" smtClean="0"/>
              <a:t>Противопоказания:</a:t>
            </a:r>
          </a:p>
          <a:p>
            <a:pPr marL="514350" indent="-514350">
              <a:buAutoNum type="arabicPeriod"/>
            </a:pPr>
            <a:r>
              <a:rPr lang="ru-RU" dirty="0" smtClean="0"/>
              <a:t>Длительный язвенный анамнез;</a:t>
            </a:r>
          </a:p>
          <a:p>
            <a:pPr marL="514350" indent="-514350">
              <a:buAutoNum type="arabicPeriod"/>
            </a:pPr>
            <a:r>
              <a:rPr lang="ru-RU" dirty="0" smtClean="0"/>
              <a:t>Сроки прободения более 12 часов;</a:t>
            </a:r>
          </a:p>
          <a:p>
            <a:pPr marL="514350" indent="-514350">
              <a:buAutoNum type="arabicPeriod"/>
            </a:pPr>
            <a:r>
              <a:rPr lang="ru-RU" dirty="0" smtClean="0"/>
              <a:t>Локализация язвы в зоне, трудной для </a:t>
            </a:r>
            <a:r>
              <a:rPr lang="ru-RU" dirty="0" err="1" smtClean="0"/>
              <a:t>ушивания</a:t>
            </a:r>
            <a:r>
              <a:rPr lang="ru-RU" dirty="0" smtClean="0"/>
              <a:t>;</a:t>
            </a:r>
          </a:p>
          <a:p>
            <a:pPr marL="514350" indent="-514350">
              <a:buAutoNum type="arabicPeriod"/>
            </a:pPr>
            <a:r>
              <a:rPr lang="ru-RU" dirty="0" smtClean="0"/>
              <a:t>Размер </a:t>
            </a:r>
            <a:r>
              <a:rPr lang="ru-RU" dirty="0" err="1" smtClean="0"/>
              <a:t>перфоративного</a:t>
            </a:r>
            <a:r>
              <a:rPr lang="ru-RU" dirty="0" smtClean="0"/>
              <a:t> отверстия более 5 мм;</a:t>
            </a:r>
          </a:p>
          <a:p>
            <a:pPr marL="514350" indent="-514350">
              <a:buAutoNum type="arabicPeriod"/>
            </a:pPr>
            <a:r>
              <a:rPr lang="ru-RU" dirty="0" smtClean="0"/>
              <a:t>Язвенное кровотечение;</a:t>
            </a:r>
          </a:p>
          <a:p>
            <a:pPr marL="514350" indent="-514350">
              <a:buAutoNum type="arabicPeriod"/>
            </a:pPr>
            <a:r>
              <a:rPr lang="ru-RU" smtClean="0"/>
              <a:t>Язвенный стеноз.</a:t>
            </a:r>
            <a:endParaRPr lang="ru-RU" dirty="0"/>
          </a:p>
        </p:txBody>
      </p:sp>
    </p:spTree>
    <p:extLst>
      <p:ext uri="{BB962C8B-B14F-4D97-AF65-F5344CB8AC3E}">
        <p14:creationId xmlns:p14="http://schemas.microsoft.com/office/powerpoint/2010/main" val="234415958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gradFill rotWithShape="0">
          <a:gsLst>
            <a:gs pos="0">
              <a:srgbClr val="1785E0"/>
            </a:gs>
            <a:gs pos="22000">
              <a:srgbClr val="1785E0"/>
            </a:gs>
            <a:gs pos="100000">
              <a:srgbClr val="DEF5F6"/>
            </a:gs>
          </a:gsLst>
          <a:lin ang="2700000" scaled="1"/>
        </a:gradFill>
        <a:effectLst/>
      </p:bgPr>
    </p:bg>
    <p:spTree>
      <p:nvGrpSpPr>
        <p:cNvPr id="1" name=""/>
        <p:cNvGrpSpPr/>
        <p:nvPr/>
      </p:nvGrpSpPr>
      <p:grpSpPr>
        <a:xfrm>
          <a:off x="0" y="0"/>
          <a:ext cx="0" cy="0"/>
          <a:chOff x="0" y="0"/>
          <a:chExt cx="0" cy="0"/>
        </a:xfrm>
      </p:grpSpPr>
      <p:pic>
        <p:nvPicPr>
          <p:cNvPr id="17410" name="Picture 5" descr="normal_butterflyin%20stoma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495300"/>
            <a:ext cx="7246937"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2"/>
          <p:cNvSpPr txBox="1">
            <a:spLocks noChangeArrowheads="1"/>
          </p:cNvSpPr>
          <p:nvPr/>
        </p:nvSpPr>
        <p:spPr bwMode="auto">
          <a:xfrm>
            <a:off x="933450" y="5715000"/>
            <a:ext cx="7467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44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Спасибо за внимание</a:t>
            </a:r>
          </a:p>
        </p:txBody>
      </p:sp>
    </p:spTree>
    <p:extLst>
      <p:ext uri="{BB962C8B-B14F-4D97-AF65-F5344CB8AC3E}">
        <p14:creationId xmlns:p14="http://schemas.microsoft.com/office/powerpoint/2010/main" val="4267648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Диагностическая лапароскопия</a:t>
            </a:r>
            <a:endParaRPr lang="ru-RU"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1340768"/>
            <a:ext cx="5688632" cy="5171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2261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ru-RU" smtClean="0"/>
              <a:t>Этапы развития</a:t>
            </a:r>
          </a:p>
        </p:txBody>
      </p:sp>
      <p:sp>
        <p:nvSpPr>
          <p:cNvPr id="22531" name="Rectangle 3"/>
          <p:cNvSpPr>
            <a:spLocks noGrp="1" noChangeArrowheads="1"/>
          </p:cNvSpPr>
          <p:nvPr>
            <p:ph type="body" idx="1"/>
          </p:nvPr>
        </p:nvSpPr>
        <p:spPr>
          <a:xfrm>
            <a:off x="914400" y="2924175"/>
            <a:ext cx="8050213" cy="3206750"/>
          </a:xfrm>
        </p:spPr>
        <p:txBody>
          <a:bodyPr/>
          <a:lstStyle/>
          <a:p>
            <a:pPr eaLnBrk="1" hangingPunct="1">
              <a:lnSpc>
                <a:spcPct val="90000"/>
              </a:lnSpc>
            </a:pPr>
            <a:r>
              <a:rPr lang="ru-RU" sz="2000" dirty="0" smtClean="0"/>
              <a:t>В 198</a:t>
            </a:r>
            <a:r>
              <a:rPr lang="en-US" sz="2000" dirty="0" smtClean="0"/>
              <a:t>6 </a:t>
            </a:r>
            <a:r>
              <a:rPr lang="ru-RU" sz="2000" dirty="0" smtClean="0"/>
              <a:t>году группа японских инженеров сконструировала матрицу, позволяющую трансформировать </a:t>
            </a:r>
            <a:r>
              <a:rPr lang="ru-RU" sz="2000" dirty="0" err="1" smtClean="0"/>
              <a:t>виодеосигнал</a:t>
            </a:r>
            <a:r>
              <a:rPr lang="ru-RU" sz="2000" dirty="0" smtClean="0"/>
              <a:t> для передачи на монитор. </a:t>
            </a:r>
          </a:p>
          <a:p>
            <a:pPr eaLnBrk="1" hangingPunct="1">
              <a:lnSpc>
                <a:spcPct val="90000"/>
              </a:lnSpc>
            </a:pPr>
            <a:r>
              <a:rPr lang="ru-RU" sz="2000" dirty="0" smtClean="0"/>
              <a:t>  В 1987 году французский хирург из Лиона </a:t>
            </a:r>
            <a:r>
              <a:rPr lang="ru-RU" sz="2000" b="1" dirty="0" smtClean="0"/>
              <a:t>Филипп Муре</a:t>
            </a:r>
            <a:r>
              <a:rPr lang="ru-RU" sz="2000" dirty="0" smtClean="0"/>
              <a:t> впервые успешно выполнил </a:t>
            </a:r>
            <a:r>
              <a:rPr lang="ru-RU" sz="2000" dirty="0" err="1" smtClean="0"/>
              <a:t>лапароскопическую</a:t>
            </a:r>
            <a:r>
              <a:rPr lang="ru-RU" sz="2000" dirty="0" smtClean="0"/>
              <a:t> </a:t>
            </a:r>
            <a:r>
              <a:rPr lang="ru-RU" sz="2000" dirty="0" err="1" smtClean="0"/>
              <a:t>холецистэктомию</a:t>
            </a:r>
            <a:r>
              <a:rPr lang="ru-RU" sz="2000" dirty="0" smtClean="0"/>
              <a:t> – </a:t>
            </a:r>
            <a:r>
              <a:rPr lang="ru-RU" sz="2000" b="1" dirty="0" smtClean="0"/>
              <a:t>Вторая великая французская революция.</a:t>
            </a:r>
          </a:p>
          <a:p>
            <a:pPr eaLnBrk="1" hangingPunct="1">
              <a:lnSpc>
                <a:spcPct val="90000"/>
              </a:lnSpc>
            </a:pPr>
            <a:r>
              <a:rPr lang="ru-RU" sz="2000" dirty="0" err="1" smtClean="0"/>
              <a:t>Эндохирургическая</a:t>
            </a:r>
            <a:r>
              <a:rPr lang="ru-RU" sz="2000" dirty="0" smtClean="0"/>
              <a:t> техника за несколько месяцев кардинально изменила принципы лечения желчнокаменной болезни.</a:t>
            </a:r>
          </a:p>
        </p:txBody>
      </p:sp>
      <p:pic>
        <p:nvPicPr>
          <p:cNvPr id="22532" name="Picture 4" descr="8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115888"/>
            <a:ext cx="32766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heme/_rels/theme14.xml.rels><?xml version="1.0" encoding="UTF-8" standalone="yes"?>
<Relationships xmlns="http://schemas.openxmlformats.org/package/2006/relationships"><Relationship Id="rId1" Type="http://schemas.openxmlformats.org/officeDocument/2006/relationships/image" Target="../media/image7.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Слои">
  <a:themeElements>
    <a:clrScheme name="Слои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Слои">
      <a:majorFont>
        <a:latin typeface="Times New Roman"/>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лои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Слои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Слои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Слои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Слои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Слои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Слои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Слои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Слои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Слои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Slide Master">
  <a:themeElements>
    <a:clrScheme name="EES1">
      <a:dk1>
        <a:srgbClr val="38383A"/>
      </a:dk1>
      <a:lt1>
        <a:sysClr val="window" lastClr="FFFFFF"/>
      </a:lt1>
      <a:dk2>
        <a:srgbClr val="ED1B2F"/>
      </a:dk2>
      <a:lt2>
        <a:srgbClr val="FFFFFF"/>
      </a:lt2>
      <a:accent1>
        <a:srgbClr val="A7A9AC"/>
      </a:accent1>
      <a:accent2>
        <a:srgbClr val="F79C88"/>
      </a:accent2>
      <a:accent3>
        <a:srgbClr val="DAC793"/>
      </a:accent3>
      <a:accent4>
        <a:srgbClr val="A0CE67"/>
      </a:accent4>
      <a:accent5>
        <a:srgbClr val="D9DA56"/>
      </a:accent5>
      <a:accent6>
        <a:srgbClr val="7ACCC8"/>
      </a:accent6>
      <a:hlink>
        <a:srgbClr val="0096D7"/>
      </a:hlink>
      <a:folHlink>
        <a:srgbClr val="0096D7"/>
      </a:folHlink>
    </a:clrScheme>
    <a:fontScheme name="EES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square" lIns="0" tIns="457200" rIns="0" bIns="228600" rtlCol="0" anchor="t" anchorCtr="0">
        <a:sp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3200" b="0" i="0" u="none" strike="noStrike" kern="1200" cap="none" spc="0" normalizeH="0" baseline="0" noProof="0" dirty="0" smtClean="0">
            <a:ln>
              <a:noFill/>
            </a:ln>
            <a:solidFill>
              <a:schemeClr val="bg1"/>
            </a:solidFill>
            <a:effectLst/>
            <a:uLnTx/>
            <a:uFillTx/>
            <a:latin typeface="Verdana" pitchFamily="34" charset="0"/>
            <a:ea typeface="Verdana" pitchFamily="34" charset="0"/>
            <a:cs typeface="Verdana" pitchFamily="34" charset="0"/>
          </a:defRPr>
        </a:defPPr>
      </a:lstStyle>
    </a:txDef>
  </a:objectDefaults>
  <a:extraClrSchemeLst>
    <a:extraClrScheme>
      <a:clrScheme name="Slide Master 1">
        <a:dk1>
          <a:srgbClr val="38383A"/>
        </a:dk1>
        <a:lt1>
          <a:srgbClr val="FFFFFF"/>
        </a:lt1>
        <a:dk2>
          <a:srgbClr val="ED1B2F"/>
        </a:dk2>
        <a:lt2>
          <a:srgbClr val="FFFFFF"/>
        </a:lt2>
        <a:accent1>
          <a:srgbClr val="A7A9AC"/>
        </a:accent1>
        <a:accent2>
          <a:srgbClr val="F79C88"/>
        </a:accent2>
        <a:accent3>
          <a:srgbClr val="FFFFFF"/>
        </a:accent3>
        <a:accent4>
          <a:srgbClr val="2E2E30"/>
        </a:accent4>
        <a:accent5>
          <a:srgbClr val="D0D1D2"/>
        </a:accent5>
        <a:accent6>
          <a:srgbClr val="E08D7B"/>
        </a:accent6>
        <a:hlink>
          <a:srgbClr val="0096D7"/>
        </a:hlink>
        <a:folHlink>
          <a:srgbClr val="0096D7"/>
        </a:folHlink>
      </a:clrScheme>
      <a:clrMap bg1="lt1" tx1="dk1" bg2="lt2" tx2="dk2" accent1="accent1" accent2="accent2" accent3="accent3" accent4="accent4" accent5="accent5" accent6="accent6" hlink="hlink" folHlink="folHlink"/>
    </a:extraClrScheme>
    <a:extraClrScheme>
      <a:clrScheme name="Slide Master 2">
        <a:dk1>
          <a:srgbClr val="6D6F71"/>
        </a:dk1>
        <a:lt1>
          <a:srgbClr val="FFFFFF"/>
        </a:lt1>
        <a:dk2>
          <a:srgbClr val="ED1B2F"/>
        </a:dk2>
        <a:lt2>
          <a:srgbClr val="FFFFFF"/>
        </a:lt2>
        <a:accent1>
          <a:srgbClr val="007DC3"/>
        </a:accent1>
        <a:accent2>
          <a:srgbClr val="7BC143"/>
        </a:accent2>
        <a:accent3>
          <a:srgbClr val="FFFFFF"/>
        </a:accent3>
        <a:accent4>
          <a:srgbClr val="5C5E5F"/>
        </a:accent4>
        <a:accent5>
          <a:srgbClr val="AABFDE"/>
        </a:accent5>
        <a:accent6>
          <a:srgbClr val="6FAF3C"/>
        </a:accent6>
        <a:hlink>
          <a:srgbClr val="00B5CC"/>
        </a:hlink>
        <a:folHlink>
          <a:srgbClr val="F68933"/>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Slide Master">
  <a:themeElements>
    <a:clrScheme name="EES1">
      <a:dk1>
        <a:srgbClr val="38383A"/>
      </a:dk1>
      <a:lt1>
        <a:sysClr val="window" lastClr="FFFFFF"/>
      </a:lt1>
      <a:dk2>
        <a:srgbClr val="ED1B2F"/>
      </a:dk2>
      <a:lt2>
        <a:srgbClr val="FFFFFF"/>
      </a:lt2>
      <a:accent1>
        <a:srgbClr val="A7A9AC"/>
      </a:accent1>
      <a:accent2>
        <a:srgbClr val="F79C88"/>
      </a:accent2>
      <a:accent3>
        <a:srgbClr val="DAC793"/>
      </a:accent3>
      <a:accent4>
        <a:srgbClr val="A0CE67"/>
      </a:accent4>
      <a:accent5>
        <a:srgbClr val="D9DA56"/>
      </a:accent5>
      <a:accent6>
        <a:srgbClr val="7ACCC8"/>
      </a:accent6>
      <a:hlink>
        <a:srgbClr val="0096D7"/>
      </a:hlink>
      <a:folHlink>
        <a:srgbClr val="0096D7"/>
      </a:folHlink>
    </a:clrScheme>
    <a:fontScheme name="EES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square" lIns="0" tIns="457200" rIns="0" bIns="228600" rtlCol="0" anchor="t" anchorCtr="0">
        <a:sp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3200" b="0" i="0" u="none" strike="noStrike" kern="1200" cap="none" spc="0" normalizeH="0" baseline="0" noProof="0" dirty="0" smtClean="0">
            <a:ln>
              <a:noFill/>
            </a:ln>
            <a:solidFill>
              <a:schemeClr val="bg1"/>
            </a:solidFill>
            <a:effectLst/>
            <a:uLnTx/>
            <a:uFillTx/>
            <a:latin typeface="Verdana" pitchFamily="34" charset="0"/>
            <a:ea typeface="Verdana" pitchFamily="34" charset="0"/>
            <a:cs typeface="Verdana" pitchFamily="34" charset="0"/>
          </a:defRPr>
        </a:defPPr>
      </a:lstStyle>
    </a:txDef>
  </a:objectDefaults>
  <a:extraClrSchemeLst>
    <a:extraClrScheme>
      <a:clrScheme name="Slide Master 1">
        <a:dk1>
          <a:srgbClr val="38383A"/>
        </a:dk1>
        <a:lt1>
          <a:srgbClr val="FFFFFF"/>
        </a:lt1>
        <a:dk2>
          <a:srgbClr val="ED1B2F"/>
        </a:dk2>
        <a:lt2>
          <a:srgbClr val="FFFFFF"/>
        </a:lt2>
        <a:accent1>
          <a:srgbClr val="A7A9AC"/>
        </a:accent1>
        <a:accent2>
          <a:srgbClr val="F79C88"/>
        </a:accent2>
        <a:accent3>
          <a:srgbClr val="FFFFFF"/>
        </a:accent3>
        <a:accent4>
          <a:srgbClr val="2E2E30"/>
        </a:accent4>
        <a:accent5>
          <a:srgbClr val="D0D1D2"/>
        </a:accent5>
        <a:accent6>
          <a:srgbClr val="E08D7B"/>
        </a:accent6>
        <a:hlink>
          <a:srgbClr val="0096D7"/>
        </a:hlink>
        <a:folHlink>
          <a:srgbClr val="0096D7"/>
        </a:folHlink>
      </a:clrScheme>
      <a:clrMap bg1="lt1" tx1="dk1" bg2="lt2" tx2="dk2" accent1="accent1" accent2="accent2" accent3="accent3" accent4="accent4" accent5="accent5" accent6="accent6" hlink="hlink" folHlink="folHlink"/>
    </a:extraClrScheme>
    <a:extraClrScheme>
      <a:clrScheme name="Slide Master 2">
        <a:dk1>
          <a:srgbClr val="6D6F71"/>
        </a:dk1>
        <a:lt1>
          <a:srgbClr val="FFFFFF"/>
        </a:lt1>
        <a:dk2>
          <a:srgbClr val="ED1B2F"/>
        </a:dk2>
        <a:lt2>
          <a:srgbClr val="FFFFFF"/>
        </a:lt2>
        <a:accent1>
          <a:srgbClr val="007DC3"/>
        </a:accent1>
        <a:accent2>
          <a:srgbClr val="7BC143"/>
        </a:accent2>
        <a:accent3>
          <a:srgbClr val="FFFFFF"/>
        </a:accent3>
        <a:accent4>
          <a:srgbClr val="5C5E5F"/>
        </a:accent4>
        <a:accent5>
          <a:srgbClr val="AABFDE"/>
        </a:accent5>
        <a:accent6>
          <a:srgbClr val="6FAF3C"/>
        </a:accent6>
        <a:hlink>
          <a:srgbClr val="00B5CC"/>
        </a:hlink>
        <a:folHlink>
          <a:srgbClr val="F68933"/>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Slide Master">
  <a:themeElements>
    <a:clrScheme name="EES1">
      <a:dk1>
        <a:srgbClr val="38383A"/>
      </a:dk1>
      <a:lt1>
        <a:sysClr val="window" lastClr="FFFFFF"/>
      </a:lt1>
      <a:dk2>
        <a:srgbClr val="ED1B2F"/>
      </a:dk2>
      <a:lt2>
        <a:srgbClr val="FFFFFF"/>
      </a:lt2>
      <a:accent1>
        <a:srgbClr val="A7A9AC"/>
      </a:accent1>
      <a:accent2>
        <a:srgbClr val="F79C88"/>
      </a:accent2>
      <a:accent3>
        <a:srgbClr val="DAC793"/>
      </a:accent3>
      <a:accent4>
        <a:srgbClr val="A0CE67"/>
      </a:accent4>
      <a:accent5>
        <a:srgbClr val="D9DA56"/>
      </a:accent5>
      <a:accent6>
        <a:srgbClr val="7ACCC8"/>
      </a:accent6>
      <a:hlink>
        <a:srgbClr val="0096D7"/>
      </a:hlink>
      <a:folHlink>
        <a:srgbClr val="0096D7"/>
      </a:folHlink>
    </a:clrScheme>
    <a:fontScheme name="EES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square" lIns="0" tIns="457200" rIns="0" bIns="228600" rtlCol="0" anchor="t" anchorCtr="0">
        <a:sp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3200" b="0" i="0" u="none" strike="noStrike" kern="1200" cap="none" spc="0" normalizeH="0" baseline="0" noProof="0" dirty="0" smtClean="0">
            <a:ln>
              <a:noFill/>
            </a:ln>
            <a:solidFill>
              <a:schemeClr val="bg1"/>
            </a:solidFill>
            <a:effectLst/>
            <a:uLnTx/>
            <a:uFillTx/>
            <a:latin typeface="Verdana" pitchFamily="34" charset="0"/>
            <a:ea typeface="Verdana" pitchFamily="34" charset="0"/>
            <a:cs typeface="Verdana" pitchFamily="34" charset="0"/>
          </a:defRPr>
        </a:defPPr>
      </a:lstStyle>
    </a:txDef>
  </a:objectDefaults>
  <a:extraClrSchemeLst>
    <a:extraClrScheme>
      <a:clrScheme name="Slide Master 1">
        <a:dk1>
          <a:srgbClr val="38383A"/>
        </a:dk1>
        <a:lt1>
          <a:srgbClr val="FFFFFF"/>
        </a:lt1>
        <a:dk2>
          <a:srgbClr val="ED1B2F"/>
        </a:dk2>
        <a:lt2>
          <a:srgbClr val="FFFFFF"/>
        </a:lt2>
        <a:accent1>
          <a:srgbClr val="A7A9AC"/>
        </a:accent1>
        <a:accent2>
          <a:srgbClr val="F79C88"/>
        </a:accent2>
        <a:accent3>
          <a:srgbClr val="FFFFFF"/>
        </a:accent3>
        <a:accent4>
          <a:srgbClr val="2E2E30"/>
        </a:accent4>
        <a:accent5>
          <a:srgbClr val="D0D1D2"/>
        </a:accent5>
        <a:accent6>
          <a:srgbClr val="E08D7B"/>
        </a:accent6>
        <a:hlink>
          <a:srgbClr val="0096D7"/>
        </a:hlink>
        <a:folHlink>
          <a:srgbClr val="0096D7"/>
        </a:folHlink>
      </a:clrScheme>
      <a:clrMap bg1="lt1" tx1="dk1" bg2="lt2" tx2="dk2" accent1="accent1" accent2="accent2" accent3="accent3" accent4="accent4" accent5="accent5" accent6="accent6" hlink="hlink" folHlink="folHlink"/>
    </a:extraClrScheme>
    <a:extraClrScheme>
      <a:clrScheme name="Slide Master 2">
        <a:dk1>
          <a:srgbClr val="6D6F71"/>
        </a:dk1>
        <a:lt1>
          <a:srgbClr val="FFFFFF"/>
        </a:lt1>
        <a:dk2>
          <a:srgbClr val="ED1B2F"/>
        </a:dk2>
        <a:lt2>
          <a:srgbClr val="FFFFFF"/>
        </a:lt2>
        <a:accent1>
          <a:srgbClr val="007DC3"/>
        </a:accent1>
        <a:accent2>
          <a:srgbClr val="7BC143"/>
        </a:accent2>
        <a:accent3>
          <a:srgbClr val="FFFFFF"/>
        </a:accent3>
        <a:accent4>
          <a:srgbClr val="5C5E5F"/>
        </a:accent4>
        <a:accent5>
          <a:srgbClr val="AABFDE"/>
        </a:accent5>
        <a:accent6>
          <a:srgbClr val="6FAF3C"/>
        </a:accent6>
        <a:hlink>
          <a:srgbClr val="00B5CC"/>
        </a:hlink>
        <a:folHlink>
          <a:srgbClr val="F68933"/>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Начальная">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15.xml><?xml version="1.0" encoding="utf-8"?>
<a:theme xmlns:a="http://schemas.openxmlformats.org/drawingml/2006/main" name="Tradeshow">
  <a:themeElements>
    <a:clrScheme name="Tradeshow">
      <a:dk1>
        <a:srgbClr val="3F3F3F"/>
      </a:dk1>
      <a:lt1>
        <a:srgbClr val="FFFFFF"/>
      </a:lt1>
      <a:dk2>
        <a:srgbClr val="7DAFC3"/>
      </a:dk2>
      <a:lt2>
        <a:srgbClr val="E5E4DF"/>
      </a:lt2>
      <a:accent1>
        <a:srgbClr val="7C959A"/>
      </a:accent1>
      <a:accent2>
        <a:srgbClr val="DB8631"/>
      </a:accent2>
      <a:accent3>
        <a:srgbClr val="E3CC5A"/>
      </a:accent3>
      <a:accent4>
        <a:srgbClr val="ACADA8"/>
      </a:accent4>
      <a:accent5>
        <a:srgbClr val="927C61"/>
      </a:accent5>
      <a:accent6>
        <a:srgbClr val="B3B435"/>
      </a:accent6>
      <a:hlink>
        <a:srgbClr val="0079A4"/>
      </a:hlink>
      <a:folHlink>
        <a:srgbClr val="595959"/>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16.xml><?xml version="1.0" encoding="utf-8"?>
<a:theme xmlns:a="http://schemas.openxmlformats.org/drawingml/2006/main" name="Лекции по эндохирургии">
  <a:themeElements>
    <a:clrScheme name="Орбита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Орбита">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рбита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Орбита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Орбита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Орбита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рбита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Орбита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Орбита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Орбита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Орбита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med_0080_slide">
  <a:themeElements>
    <a:clrScheme name="Тема Office 2">
      <a:dk1>
        <a:srgbClr val="000000"/>
      </a:dk1>
      <a:lt1>
        <a:srgbClr val="5CACEE"/>
      </a:lt1>
      <a:dk2>
        <a:srgbClr val="000000"/>
      </a:dk2>
      <a:lt2>
        <a:srgbClr val="B2B2B2"/>
      </a:lt2>
      <a:accent1>
        <a:srgbClr val="00B9BD"/>
      </a:accent1>
      <a:accent2>
        <a:srgbClr val="0016CC"/>
      </a:accent2>
      <a:accent3>
        <a:srgbClr val="B5D2F5"/>
      </a:accent3>
      <a:accent4>
        <a:srgbClr val="000000"/>
      </a:accent4>
      <a:accent5>
        <a:srgbClr val="AAD9DB"/>
      </a:accent5>
      <a:accent6>
        <a:srgbClr val="0013B9"/>
      </a:accent6>
      <a:hlink>
        <a:srgbClr val="2E4F6B"/>
      </a:hlink>
      <a:folHlink>
        <a:srgbClr val="2E356B"/>
      </a:folHlink>
    </a:clrScheme>
    <a:fontScheme name="Тема Office">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5CACEE"/>
        </a:lt1>
        <a:dk2>
          <a:srgbClr val="000000"/>
        </a:dk2>
        <a:lt2>
          <a:srgbClr val="B2B2B2"/>
        </a:lt2>
        <a:accent1>
          <a:srgbClr val="B8DBF8"/>
        </a:accent1>
        <a:accent2>
          <a:srgbClr val="669ECC"/>
        </a:accent2>
        <a:accent3>
          <a:srgbClr val="B5D2F5"/>
        </a:accent3>
        <a:accent4>
          <a:srgbClr val="000000"/>
        </a:accent4>
        <a:accent5>
          <a:srgbClr val="D8EAFB"/>
        </a:accent5>
        <a:accent6>
          <a:srgbClr val="5C8FB9"/>
        </a:accent6>
        <a:hlink>
          <a:srgbClr val="136EB9"/>
        </a:hlink>
        <a:folHlink>
          <a:srgbClr val="2E4F6B"/>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5CACEE"/>
        </a:lt1>
        <a:dk2>
          <a:srgbClr val="000000"/>
        </a:dk2>
        <a:lt2>
          <a:srgbClr val="B2B2B2"/>
        </a:lt2>
        <a:accent1>
          <a:srgbClr val="00B9BD"/>
        </a:accent1>
        <a:accent2>
          <a:srgbClr val="0016CC"/>
        </a:accent2>
        <a:accent3>
          <a:srgbClr val="B5D2F5"/>
        </a:accent3>
        <a:accent4>
          <a:srgbClr val="000000"/>
        </a:accent4>
        <a:accent5>
          <a:srgbClr val="AAD9DB"/>
        </a:accent5>
        <a:accent6>
          <a:srgbClr val="0013B9"/>
        </a:accent6>
        <a:hlink>
          <a:srgbClr val="2E4F6B"/>
        </a:hlink>
        <a:folHlink>
          <a:srgbClr val="2E356B"/>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5CACEE"/>
        </a:lt1>
        <a:dk2>
          <a:srgbClr val="000000"/>
        </a:dk2>
        <a:lt2>
          <a:srgbClr val="B2B2B2"/>
        </a:lt2>
        <a:accent1>
          <a:srgbClr val="D67100"/>
        </a:accent1>
        <a:accent2>
          <a:srgbClr val="E0A200"/>
        </a:accent2>
        <a:accent3>
          <a:srgbClr val="B5D2F5"/>
        </a:accent3>
        <a:accent4>
          <a:srgbClr val="000000"/>
        </a:accent4>
        <a:accent5>
          <a:srgbClr val="E8BBAA"/>
        </a:accent5>
        <a:accent6>
          <a:srgbClr val="CB9200"/>
        </a:accent6>
        <a:hlink>
          <a:srgbClr val="863513"/>
        </a:hlink>
        <a:folHlink>
          <a:srgbClr val="0D4F8C"/>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5CACEE"/>
        </a:lt1>
        <a:dk2>
          <a:srgbClr val="000000"/>
        </a:dk2>
        <a:lt2>
          <a:srgbClr val="B2B2B2"/>
        </a:lt2>
        <a:accent1>
          <a:srgbClr val="D47407"/>
        </a:accent1>
        <a:accent2>
          <a:srgbClr val="97AC06"/>
        </a:accent2>
        <a:accent3>
          <a:srgbClr val="B5D2F5"/>
        </a:accent3>
        <a:accent4>
          <a:srgbClr val="000000"/>
        </a:accent4>
        <a:accent5>
          <a:srgbClr val="E6BCAA"/>
        </a:accent5>
        <a:accent6>
          <a:srgbClr val="889B05"/>
        </a:accent6>
        <a:hlink>
          <a:srgbClr val="2E4F6B"/>
        </a:hlink>
        <a:folHlink>
          <a:srgbClr val="642E6B"/>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B2B2B2"/>
        </a:lt2>
        <a:accent1>
          <a:srgbClr val="B8DBF8"/>
        </a:accent1>
        <a:accent2>
          <a:srgbClr val="669ECC"/>
        </a:accent2>
        <a:accent3>
          <a:srgbClr val="FFFFFF"/>
        </a:accent3>
        <a:accent4>
          <a:srgbClr val="000000"/>
        </a:accent4>
        <a:accent5>
          <a:srgbClr val="D8EAFB"/>
        </a:accent5>
        <a:accent6>
          <a:srgbClr val="5C8FB9"/>
        </a:accent6>
        <a:hlink>
          <a:srgbClr val="136EB9"/>
        </a:hlink>
        <a:folHlink>
          <a:srgbClr val="2E4F6B"/>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B2B2B2"/>
        </a:lt2>
        <a:accent1>
          <a:srgbClr val="00B9BD"/>
        </a:accent1>
        <a:accent2>
          <a:srgbClr val="0016CC"/>
        </a:accent2>
        <a:accent3>
          <a:srgbClr val="FFFFFF"/>
        </a:accent3>
        <a:accent4>
          <a:srgbClr val="000000"/>
        </a:accent4>
        <a:accent5>
          <a:srgbClr val="AAD9DB"/>
        </a:accent5>
        <a:accent6>
          <a:srgbClr val="0013B9"/>
        </a:accent6>
        <a:hlink>
          <a:srgbClr val="2E4F6B"/>
        </a:hlink>
        <a:folHlink>
          <a:srgbClr val="2E356B"/>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B2B2B2"/>
        </a:lt2>
        <a:accent1>
          <a:srgbClr val="D67100"/>
        </a:accent1>
        <a:accent2>
          <a:srgbClr val="E0A200"/>
        </a:accent2>
        <a:accent3>
          <a:srgbClr val="FFFFFF"/>
        </a:accent3>
        <a:accent4>
          <a:srgbClr val="000000"/>
        </a:accent4>
        <a:accent5>
          <a:srgbClr val="E8BBAA"/>
        </a:accent5>
        <a:accent6>
          <a:srgbClr val="CB9200"/>
        </a:accent6>
        <a:hlink>
          <a:srgbClr val="863513"/>
        </a:hlink>
        <a:folHlink>
          <a:srgbClr val="0D4F8C"/>
        </a:folHlink>
      </a:clrScheme>
      <a:clrMap bg1="lt1" tx1="dk1" bg2="lt2" tx2="dk2" accent1="accent1" accent2="accent2" accent3="accent3" accent4="accent4" accent5="accent5" accent6="accent6" hlink="hlink" folHlink="folHlink"/>
    </a:extraClrScheme>
    <a:extraClrScheme>
      <a:clrScheme name="Тема Office 8">
        <a:dk1>
          <a:srgbClr val="000000"/>
        </a:dk1>
        <a:lt1>
          <a:srgbClr val="FFFFFF"/>
        </a:lt1>
        <a:dk2>
          <a:srgbClr val="000000"/>
        </a:dk2>
        <a:lt2>
          <a:srgbClr val="B2B2B2"/>
        </a:lt2>
        <a:accent1>
          <a:srgbClr val="D47407"/>
        </a:accent1>
        <a:accent2>
          <a:srgbClr val="97AC06"/>
        </a:accent2>
        <a:accent3>
          <a:srgbClr val="FFFFFF"/>
        </a:accent3>
        <a:accent4>
          <a:srgbClr val="000000"/>
        </a:accent4>
        <a:accent5>
          <a:srgbClr val="E6BCAA"/>
        </a:accent5>
        <a:accent6>
          <a:srgbClr val="889B05"/>
        </a:accent6>
        <a:hlink>
          <a:srgbClr val="2E4F6B"/>
        </a:hlink>
        <a:folHlink>
          <a:srgbClr val="642E6B"/>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8_Slide Master">
  <a:themeElements>
    <a:clrScheme name="EES1">
      <a:dk1>
        <a:srgbClr val="38383A"/>
      </a:dk1>
      <a:lt1>
        <a:sysClr val="window" lastClr="FFFFFF"/>
      </a:lt1>
      <a:dk2>
        <a:srgbClr val="ED1B2F"/>
      </a:dk2>
      <a:lt2>
        <a:srgbClr val="FFFFFF"/>
      </a:lt2>
      <a:accent1>
        <a:srgbClr val="A7A9AC"/>
      </a:accent1>
      <a:accent2>
        <a:srgbClr val="F79C88"/>
      </a:accent2>
      <a:accent3>
        <a:srgbClr val="DAC793"/>
      </a:accent3>
      <a:accent4>
        <a:srgbClr val="A0CE67"/>
      </a:accent4>
      <a:accent5>
        <a:srgbClr val="D9DA56"/>
      </a:accent5>
      <a:accent6>
        <a:srgbClr val="7ACCC8"/>
      </a:accent6>
      <a:hlink>
        <a:srgbClr val="0096D7"/>
      </a:hlink>
      <a:folHlink>
        <a:srgbClr val="0096D7"/>
      </a:folHlink>
    </a:clrScheme>
    <a:fontScheme name="EES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square" lIns="0" tIns="457200" rIns="0" bIns="228600" rtlCol="0" anchor="t" anchorCtr="0">
        <a:sp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3200" b="0" i="0" u="none" strike="noStrike" kern="1200" cap="none" spc="0" normalizeH="0" baseline="0" noProof="0" dirty="0" smtClean="0">
            <a:ln>
              <a:noFill/>
            </a:ln>
            <a:solidFill>
              <a:schemeClr val="bg1"/>
            </a:solidFill>
            <a:effectLst/>
            <a:uLnTx/>
            <a:uFillTx/>
            <a:latin typeface="Verdana" pitchFamily="34" charset="0"/>
            <a:ea typeface="Verdana" pitchFamily="34" charset="0"/>
            <a:cs typeface="Verdana" pitchFamily="34" charset="0"/>
          </a:defRPr>
        </a:defPPr>
      </a:lstStyle>
    </a:txDef>
  </a:objectDefaults>
  <a:extraClrSchemeLst>
    <a:extraClrScheme>
      <a:clrScheme name="Slide Master 1">
        <a:dk1>
          <a:srgbClr val="38383A"/>
        </a:dk1>
        <a:lt1>
          <a:srgbClr val="FFFFFF"/>
        </a:lt1>
        <a:dk2>
          <a:srgbClr val="ED1B2F"/>
        </a:dk2>
        <a:lt2>
          <a:srgbClr val="FFFFFF"/>
        </a:lt2>
        <a:accent1>
          <a:srgbClr val="A7A9AC"/>
        </a:accent1>
        <a:accent2>
          <a:srgbClr val="F79C88"/>
        </a:accent2>
        <a:accent3>
          <a:srgbClr val="FFFFFF"/>
        </a:accent3>
        <a:accent4>
          <a:srgbClr val="2E2E30"/>
        </a:accent4>
        <a:accent5>
          <a:srgbClr val="D0D1D2"/>
        </a:accent5>
        <a:accent6>
          <a:srgbClr val="E08D7B"/>
        </a:accent6>
        <a:hlink>
          <a:srgbClr val="0096D7"/>
        </a:hlink>
        <a:folHlink>
          <a:srgbClr val="0096D7"/>
        </a:folHlink>
      </a:clrScheme>
      <a:clrMap bg1="lt1" tx1="dk1" bg2="lt2" tx2="dk2" accent1="accent1" accent2="accent2" accent3="accent3" accent4="accent4" accent5="accent5" accent6="accent6" hlink="hlink" folHlink="folHlink"/>
    </a:extraClrScheme>
    <a:extraClrScheme>
      <a:clrScheme name="Slide Master 2">
        <a:dk1>
          <a:srgbClr val="6D6F71"/>
        </a:dk1>
        <a:lt1>
          <a:srgbClr val="FFFFFF"/>
        </a:lt1>
        <a:dk2>
          <a:srgbClr val="ED1B2F"/>
        </a:dk2>
        <a:lt2>
          <a:srgbClr val="FFFFFF"/>
        </a:lt2>
        <a:accent1>
          <a:srgbClr val="007DC3"/>
        </a:accent1>
        <a:accent2>
          <a:srgbClr val="7BC143"/>
        </a:accent2>
        <a:accent3>
          <a:srgbClr val="FFFFFF"/>
        </a:accent3>
        <a:accent4>
          <a:srgbClr val="5C5E5F"/>
        </a:accent4>
        <a:accent5>
          <a:srgbClr val="AABFDE"/>
        </a:accent5>
        <a:accent6>
          <a:srgbClr val="6FAF3C"/>
        </a:accent6>
        <a:hlink>
          <a:srgbClr val="00B5CC"/>
        </a:hlink>
        <a:folHlink>
          <a:srgbClr val="F68933"/>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rrency">
  <a:themeElements>
    <a:clrScheme name="Currency">
      <a:dk1>
        <a:sysClr val="windowText" lastClr="000000"/>
      </a:dk1>
      <a:lt1>
        <a:sysClr val="window" lastClr="FFFFFF"/>
      </a:lt1>
      <a:dk2>
        <a:srgbClr val="4A606E"/>
      </a:dk2>
      <a:lt2>
        <a:srgbClr val="D1E1E3"/>
      </a:lt2>
      <a:accent1>
        <a:srgbClr val="79B5B0"/>
      </a:accent1>
      <a:accent2>
        <a:srgbClr val="B4BC4C"/>
      </a:accent2>
      <a:accent3>
        <a:srgbClr val="B77851"/>
      </a:accent3>
      <a:accent4>
        <a:srgbClr val="776A5B"/>
      </a:accent4>
      <a:accent5>
        <a:srgbClr val="B6AD76"/>
      </a:accent5>
      <a:accent6>
        <a:srgbClr val="95AEB1"/>
      </a:accent6>
      <a:hlink>
        <a:srgbClr val="3ECCED"/>
      </a:hlink>
      <a:folHlink>
        <a:srgbClr val="2C6C93"/>
      </a:folHlink>
    </a:clrScheme>
    <a:fontScheme name="Currency">
      <a:majorFont>
        <a:latin typeface="Constantia"/>
        <a:ea typeface=""/>
        <a:cs typeface=""/>
        <a:font script="Jpan" typeface="HGS明朝E"/>
        <a:font script="Hang" typeface="맑은 고딕"/>
        <a:font script="Hans" typeface="华文楷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S明朝E"/>
        <a:font script="Hang" typeface="맑은 고딕"/>
        <a:font script="Hans" typeface="华文楷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rrency">
      <a:fillStyleLst>
        <a:solidFill>
          <a:schemeClr val="phClr"/>
        </a:solidFill>
        <a:gradFill rotWithShape="1">
          <a:gsLst>
            <a:gs pos="0">
              <a:schemeClr val="phClr">
                <a:tint val="80000"/>
                <a:satMod val="110000"/>
              </a:schemeClr>
            </a:gs>
            <a:gs pos="47500">
              <a:schemeClr val="phClr">
                <a:tint val="35000"/>
                <a:satMod val="110000"/>
              </a:schemeClr>
            </a:gs>
            <a:gs pos="58500">
              <a:schemeClr val="phClr">
                <a:tint val="35000"/>
                <a:satMod val="110000"/>
              </a:schemeClr>
            </a:gs>
            <a:gs pos="100000">
              <a:schemeClr val="phClr">
                <a:tint val="80000"/>
                <a:satMod val="110000"/>
              </a:schemeClr>
            </a:gs>
          </a:gsLst>
          <a:lin ang="3600000" scaled="1"/>
        </a:gradFill>
        <a:gradFill rotWithShape="1">
          <a:gsLst>
            <a:gs pos="0">
              <a:schemeClr val="phClr">
                <a:shade val="52000"/>
                <a:satMod val="105000"/>
              </a:schemeClr>
            </a:gs>
            <a:gs pos="47500">
              <a:schemeClr val="phClr">
                <a:shade val="89000"/>
                <a:satMod val="105000"/>
              </a:schemeClr>
            </a:gs>
            <a:gs pos="58500">
              <a:schemeClr val="phClr">
                <a:shade val="89000"/>
                <a:satMod val="105000"/>
              </a:schemeClr>
            </a:gs>
            <a:gs pos="100000">
              <a:schemeClr val="phClr">
                <a:shade val="52000"/>
                <a:satMod val="105000"/>
              </a:schemeClr>
            </a:gs>
          </a:gsLst>
          <a:lin ang="3600000" scaled="1"/>
        </a:gradFill>
      </a:fillStyleLst>
      <a:lnStyleLst>
        <a:ln w="10000" cap="flat" cmpd="sng" algn="ctr">
          <a:solidFill>
            <a:schemeClr val="phClr"/>
          </a:solidFill>
          <a:prstDash val="solid"/>
        </a:ln>
        <a:ln w="60000" cap="flat" cmpd="thickThin" algn="ctr">
          <a:solidFill>
            <a:schemeClr val="phClr"/>
          </a:solidFill>
          <a:prstDash val="solid"/>
        </a:ln>
        <a:ln w="25400" cap="flat" cmpd="sng" algn="ctr">
          <a:solidFill>
            <a:schemeClr val="phClr"/>
          </a:solidFill>
          <a:prstDash val="solid"/>
        </a:ln>
      </a:lnStyleLst>
      <a:effectStyleLst>
        <a:effectStyle>
          <a:effectLst>
            <a:outerShdw blurRad="38100" dist="38100" dir="5400000" algn="r" rotWithShape="0">
              <a:srgbClr val="000000">
                <a:alpha val="60000"/>
              </a:srgbClr>
            </a:outerShdw>
          </a:effectLst>
        </a:effectStyle>
        <a:effectStyle>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prstMaterial="flat">
            <a:bevelT w="38100" h="50800" prst="softRound"/>
          </a:sp3d>
        </a:effectStyle>
        <a:effectStyle>
          <a:effectLst>
            <a:outerShdw blurRad="50800" dist="63500" dir="5400000" algn="r" rotWithShape="0">
              <a:srgbClr val="000000">
                <a:alpha val="65000"/>
              </a:srgbClr>
            </a:outerShdw>
          </a:effectLst>
          <a:scene3d>
            <a:camera prst="isometricLeftDown" fov="0">
              <a:rot lat="0" lon="0" rev="0"/>
            </a:camera>
            <a:lightRig rig="harsh" dir="tl">
              <a:rot lat="0" lon="0" rev="8400000"/>
            </a:lightRig>
          </a:scene3d>
          <a:sp3d extrusionH="63500" contourW="38100" prstMaterial="flat">
            <a:bevelT w="50800" h="63500" prst="softRound"/>
            <a:contourClr>
              <a:schemeClr val="phClr">
                <a:tint val="5"/>
                <a:satMod val="130000"/>
              </a:schemeClr>
            </a:contourClr>
          </a:sp3d>
        </a:effectStyle>
      </a:effectStyleLst>
      <a:bgFillStyleLst>
        <a:solidFill>
          <a:schemeClr val="phClr"/>
        </a:solidFill>
        <a:gradFill rotWithShape="1">
          <a:gsLst>
            <a:gs pos="0">
              <a:schemeClr val="phClr">
                <a:tint val="80000"/>
                <a:satMod val="300000"/>
              </a:schemeClr>
            </a:gs>
            <a:gs pos="100000">
              <a:schemeClr val="phClr">
                <a:shade val="20000"/>
                <a:satMod val="350000"/>
              </a:schemeClr>
            </a:gs>
          </a:gsLst>
          <a:path path="circle">
            <a:fillToRect l="50000" t="50000" r="50000" b="50000"/>
          </a:path>
        </a:gradFill>
        <a:blipFill>
          <a:blip xmlns:r="http://schemas.openxmlformats.org/officeDocument/2006/relationships" r:embed="rId1">
            <a:duotone>
              <a:schemeClr val="phClr">
                <a:tint val="98000"/>
                <a:shade val="98000"/>
                <a:satMod val="120000"/>
              </a:schemeClr>
              <a:schemeClr val="phClr">
                <a:tint val="86000"/>
                <a:shade val="92000"/>
                <a:satMod val="150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Базов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4.xml><?xml version="1.0" encoding="utf-8"?>
<a:theme xmlns:a="http://schemas.openxmlformats.org/drawingml/2006/main" name="Slide Master">
  <a:themeElements>
    <a:clrScheme name="EES1">
      <a:dk1>
        <a:srgbClr val="38383A"/>
      </a:dk1>
      <a:lt1>
        <a:sysClr val="window" lastClr="FFFFFF"/>
      </a:lt1>
      <a:dk2>
        <a:srgbClr val="ED1B2F"/>
      </a:dk2>
      <a:lt2>
        <a:srgbClr val="FFFFFF"/>
      </a:lt2>
      <a:accent1>
        <a:srgbClr val="A7A9AC"/>
      </a:accent1>
      <a:accent2>
        <a:srgbClr val="F79C88"/>
      </a:accent2>
      <a:accent3>
        <a:srgbClr val="DAC793"/>
      </a:accent3>
      <a:accent4>
        <a:srgbClr val="A0CE67"/>
      </a:accent4>
      <a:accent5>
        <a:srgbClr val="D9DA56"/>
      </a:accent5>
      <a:accent6>
        <a:srgbClr val="7ACCC8"/>
      </a:accent6>
      <a:hlink>
        <a:srgbClr val="0096D7"/>
      </a:hlink>
      <a:folHlink>
        <a:srgbClr val="0096D7"/>
      </a:folHlink>
    </a:clrScheme>
    <a:fontScheme name="EES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square" lIns="0" tIns="457200" rIns="0" bIns="228600" rtlCol="0" anchor="t" anchorCtr="0">
        <a:sp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3200" b="0" i="0" u="none" strike="noStrike" kern="1200" cap="none" spc="0" normalizeH="0" baseline="0" noProof="0" dirty="0" smtClean="0">
            <a:ln>
              <a:noFill/>
            </a:ln>
            <a:solidFill>
              <a:schemeClr val="bg1"/>
            </a:solidFill>
            <a:effectLst/>
            <a:uLnTx/>
            <a:uFillTx/>
            <a:latin typeface="Verdana" pitchFamily="34" charset="0"/>
            <a:ea typeface="Verdana" pitchFamily="34" charset="0"/>
            <a:cs typeface="Verdana" pitchFamily="34" charset="0"/>
          </a:defRPr>
        </a:defPPr>
      </a:lstStyle>
    </a:txDef>
  </a:objectDefaults>
  <a:extraClrSchemeLst>
    <a:extraClrScheme>
      <a:clrScheme name="Slide Master 1">
        <a:dk1>
          <a:srgbClr val="38383A"/>
        </a:dk1>
        <a:lt1>
          <a:srgbClr val="FFFFFF"/>
        </a:lt1>
        <a:dk2>
          <a:srgbClr val="ED1B2F"/>
        </a:dk2>
        <a:lt2>
          <a:srgbClr val="FFFFFF"/>
        </a:lt2>
        <a:accent1>
          <a:srgbClr val="A7A9AC"/>
        </a:accent1>
        <a:accent2>
          <a:srgbClr val="F79C88"/>
        </a:accent2>
        <a:accent3>
          <a:srgbClr val="FFFFFF"/>
        </a:accent3>
        <a:accent4>
          <a:srgbClr val="2E2E30"/>
        </a:accent4>
        <a:accent5>
          <a:srgbClr val="D0D1D2"/>
        </a:accent5>
        <a:accent6>
          <a:srgbClr val="E08D7B"/>
        </a:accent6>
        <a:hlink>
          <a:srgbClr val="0096D7"/>
        </a:hlink>
        <a:folHlink>
          <a:srgbClr val="0096D7"/>
        </a:folHlink>
      </a:clrScheme>
      <a:clrMap bg1="lt1" tx1="dk1" bg2="lt2" tx2="dk2" accent1="accent1" accent2="accent2" accent3="accent3" accent4="accent4" accent5="accent5" accent6="accent6" hlink="hlink" folHlink="folHlink"/>
    </a:extraClrScheme>
    <a:extraClrScheme>
      <a:clrScheme name="Slide Master 2">
        <a:dk1>
          <a:srgbClr val="6D6F71"/>
        </a:dk1>
        <a:lt1>
          <a:srgbClr val="FFFFFF"/>
        </a:lt1>
        <a:dk2>
          <a:srgbClr val="ED1B2F"/>
        </a:dk2>
        <a:lt2>
          <a:srgbClr val="FFFFFF"/>
        </a:lt2>
        <a:accent1>
          <a:srgbClr val="007DC3"/>
        </a:accent1>
        <a:accent2>
          <a:srgbClr val="7BC143"/>
        </a:accent2>
        <a:accent3>
          <a:srgbClr val="FFFFFF"/>
        </a:accent3>
        <a:accent4>
          <a:srgbClr val="5C5E5F"/>
        </a:accent4>
        <a:accent5>
          <a:srgbClr val="AABFDE"/>
        </a:accent5>
        <a:accent6>
          <a:srgbClr val="6FAF3C"/>
        </a:accent6>
        <a:hlink>
          <a:srgbClr val="00B5CC"/>
        </a:hlink>
        <a:folHlink>
          <a:srgbClr val="F68933"/>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Slide Master">
  <a:themeElements>
    <a:clrScheme name="EES1">
      <a:dk1>
        <a:srgbClr val="38383A"/>
      </a:dk1>
      <a:lt1>
        <a:sysClr val="window" lastClr="FFFFFF"/>
      </a:lt1>
      <a:dk2>
        <a:srgbClr val="ED1B2F"/>
      </a:dk2>
      <a:lt2>
        <a:srgbClr val="FFFFFF"/>
      </a:lt2>
      <a:accent1>
        <a:srgbClr val="A7A9AC"/>
      </a:accent1>
      <a:accent2>
        <a:srgbClr val="F79C88"/>
      </a:accent2>
      <a:accent3>
        <a:srgbClr val="DAC793"/>
      </a:accent3>
      <a:accent4>
        <a:srgbClr val="A0CE67"/>
      </a:accent4>
      <a:accent5>
        <a:srgbClr val="D9DA56"/>
      </a:accent5>
      <a:accent6>
        <a:srgbClr val="7ACCC8"/>
      </a:accent6>
      <a:hlink>
        <a:srgbClr val="0096D7"/>
      </a:hlink>
      <a:folHlink>
        <a:srgbClr val="0096D7"/>
      </a:folHlink>
    </a:clrScheme>
    <a:fontScheme name="EES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square" lIns="0" tIns="457200" rIns="0" bIns="228600" rtlCol="0" anchor="t" anchorCtr="0">
        <a:sp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3200" b="0" i="0" u="none" strike="noStrike" kern="1200" cap="none" spc="0" normalizeH="0" baseline="0" noProof="0" dirty="0" smtClean="0">
            <a:ln>
              <a:noFill/>
            </a:ln>
            <a:solidFill>
              <a:schemeClr val="bg1"/>
            </a:solidFill>
            <a:effectLst/>
            <a:uLnTx/>
            <a:uFillTx/>
            <a:latin typeface="Verdana" pitchFamily="34" charset="0"/>
            <a:ea typeface="Verdana" pitchFamily="34" charset="0"/>
            <a:cs typeface="Verdana" pitchFamily="34" charset="0"/>
          </a:defRPr>
        </a:defPPr>
      </a:lstStyle>
    </a:txDef>
  </a:objectDefaults>
  <a:extraClrSchemeLst>
    <a:extraClrScheme>
      <a:clrScheme name="Slide Master 1">
        <a:dk1>
          <a:srgbClr val="38383A"/>
        </a:dk1>
        <a:lt1>
          <a:srgbClr val="FFFFFF"/>
        </a:lt1>
        <a:dk2>
          <a:srgbClr val="ED1B2F"/>
        </a:dk2>
        <a:lt2>
          <a:srgbClr val="FFFFFF"/>
        </a:lt2>
        <a:accent1>
          <a:srgbClr val="A7A9AC"/>
        </a:accent1>
        <a:accent2>
          <a:srgbClr val="F79C88"/>
        </a:accent2>
        <a:accent3>
          <a:srgbClr val="FFFFFF"/>
        </a:accent3>
        <a:accent4>
          <a:srgbClr val="2E2E30"/>
        </a:accent4>
        <a:accent5>
          <a:srgbClr val="D0D1D2"/>
        </a:accent5>
        <a:accent6>
          <a:srgbClr val="E08D7B"/>
        </a:accent6>
        <a:hlink>
          <a:srgbClr val="0096D7"/>
        </a:hlink>
        <a:folHlink>
          <a:srgbClr val="0096D7"/>
        </a:folHlink>
      </a:clrScheme>
      <a:clrMap bg1="lt1" tx1="dk1" bg2="lt2" tx2="dk2" accent1="accent1" accent2="accent2" accent3="accent3" accent4="accent4" accent5="accent5" accent6="accent6" hlink="hlink" folHlink="folHlink"/>
    </a:extraClrScheme>
    <a:extraClrScheme>
      <a:clrScheme name="Slide Master 2">
        <a:dk1>
          <a:srgbClr val="6D6F71"/>
        </a:dk1>
        <a:lt1>
          <a:srgbClr val="FFFFFF"/>
        </a:lt1>
        <a:dk2>
          <a:srgbClr val="ED1B2F"/>
        </a:dk2>
        <a:lt2>
          <a:srgbClr val="FFFFFF"/>
        </a:lt2>
        <a:accent1>
          <a:srgbClr val="007DC3"/>
        </a:accent1>
        <a:accent2>
          <a:srgbClr val="7BC143"/>
        </a:accent2>
        <a:accent3>
          <a:srgbClr val="FFFFFF"/>
        </a:accent3>
        <a:accent4>
          <a:srgbClr val="5C5E5F"/>
        </a:accent4>
        <a:accent5>
          <a:srgbClr val="AABFDE"/>
        </a:accent5>
        <a:accent6>
          <a:srgbClr val="6FAF3C"/>
        </a:accent6>
        <a:hlink>
          <a:srgbClr val="00B5CC"/>
        </a:hlink>
        <a:folHlink>
          <a:srgbClr val="F68933"/>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Slide Master">
  <a:themeElements>
    <a:clrScheme name="EES1">
      <a:dk1>
        <a:srgbClr val="38383A"/>
      </a:dk1>
      <a:lt1>
        <a:sysClr val="window" lastClr="FFFFFF"/>
      </a:lt1>
      <a:dk2>
        <a:srgbClr val="ED1B2F"/>
      </a:dk2>
      <a:lt2>
        <a:srgbClr val="FFFFFF"/>
      </a:lt2>
      <a:accent1>
        <a:srgbClr val="A7A9AC"/>
      </a:accent1>
      <a:accent2>
        <a:srgbClr val="F79C88"/>
      </a:accent2>
      <a:accent3>
        <a:srgbClr val="DAC793"/>
      </a:accent3>
      <a:accent4>
        <a:srgbClr val="A0CE67"/>
      </a:accent4>
      <a:accent5>
        <a:srgbClr val="D9DA56"/>
      </a:accent5>
      <a:accent6>
        <a:srgbClr val="7ACCC8"/>
      </a:accent6>
      <a:hlink>
        <a:srgbClr val="0096D7"/>
      </a:hlink>
      <a:folHlink>
        <a:srgbClr val="0096D7"/>
      </a:folHlink>
    </a:clrScheme>
    <a:fontScheme name="EES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square" lIns="0" tIns="457200" rIns="0" bIns="228600" rtlCol="0" anchor="t" anchorCtr="0">
        <a:sp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3200" b="0" i="0" u="none" strike="noStrike" kern="1200" cap="none" spc="0" normalizeH="0" baseline="0" noProof="0" dirty="0" smtClean="0">
            <a:ln>
              <a:noFill/>
            </a:ln>
            <a:solidFill>
              <a:schemeClr val="bg1"/>
            </a:solidFill>
            <a:effectLst/>
            <a:uLnTx/>
            <a:uFillTx/>
            <a:latin typeface="Verdana" pitchFamily="34" charset="0"/>
            <a:ea typeface="Verdana" pitchFamily="34" charset="0"/>
            <a:cs typeface="Verdana" pitchFamily="34" charset="0"/>
          </a:defRPr>
        </a:defPPr>
      </a:lstStyle>
    </a:txDef>
  </a:objectDefaults>
  <a:extraClrSchemeLst>
    <a:extraClrScheme>
      <a:clrScheme name="Slide Master 1">
        <a:dk1>
          <a:srgbClr val="38383A"/>
        </a:dk1>
        <a:lt1>
          <a:srgbClr val="FFFFFF"/>
        </a:lt1>
        <a:dk2>
          <a:srgbClr val="ED1B2F"/>
        </a:dk2>
        <a:lt2>
          <a:srgbClr val="FFFFFF"/>
        </a:lt2>
        <a:accent1>
          <a:srgbClr val="A7A9AC"/>
        </a:accent1>
        <a:accent2>
          <a:srgbClr val="F79C88"/>
        </a:accent2>
        <a:accent3>
          <a:srgbClr val="FFFFFF"/>
        </a:accent3>
        <a:accent4>
          <a:srgbClr val="2E2E30"/>
        </a:accent4>
        <a:accent5>
          <a:srgbClr val="D0D1D2"/>
        </a:accent5>
        <a:accent6>
          <a:srgbClr val="E08D7B"/>
        </a:accent6>
        <a:hlink>
          <a:srgbClr val="0096D7"/>
        </a:hlink>
        <a:folHlink>
          <a:srgbClr val="0096D7"/>
        </a:folHlink>
      </a:clrScheme>
      <a:clrMap bg1="lt1" tx1="dk1" bg2="lt2" tx2="dk2" accent1="accent1" accent2="accent2" accent3="accent3" accent4="accent4" accent5="accent5" accent6="accent6" hlink="hlink" folHlink="folHlink"/>
    </a:extraClrScheme>
    <a:extraClrScheme>
      <a:clrScheme name="Slide Master 2">
        <a:dk1>
          <a:srgbClr val="6D6F71"/>
        </a:dk1>
        <a:lt1>
          <a:srgbClr val="FFFFFF"/>
        </a:lt1>
        <a:dk2>
          <a:srgbClr val="ED1B2F"/>
        </a:dk2>
        <a:lt2>
          <a:srgbClr val="FFFFFF"/>
        </a:lt2>
        <a:accent1>
          <a:srgbClr val="007DC3"/>
        </a:accent1>
        <a:accent2>
          <a:srgbClr val="7BC143"/>
        </a:accent2>
        <a:accent3>
          <a:srgbClr val="FFFFFF"/>
        </a:accent3>
        <a:accent4>
          <a:srgbClr val="5C5E5F"/>
        </a:accent4>
        <a:accent5>
          <a:srgbClr val="AABFDE"/>
        </a:accent5>
        <a:accent6>
          <a:srgbClr val="6FAF3C"/>
        </a:accent6>
        <a:hlink>
          <a:srgbClr val="00B5CC"/>
        </a:hlink>
        <a:folHlink>
          <a:srgbClr val="F68933"/>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Slide Master">
  <a:themeElements>
    <a:clrScheme name="EES1">
      <a:dk1>
        <a:srgbClr val="38383A"/>
      </a:dk1>
      <a:lt1>
        <a:sysClr val="window" lastClr="FFFFFF"/>
      </a:lt1>
      <a:dk2>
        <a:srgbClr val="ED1B2F"/>
      </a:dk2>
      <a:lt2>
        <a:srgbClr val="FFFFFF"/>
      </a:lt2>
      <a:accent1>
        <a:srgbClr val="A7A9AC"/>
      </a:accent1>
      <a:accent2>
        <a:srgbClr val="F79C88"/>
      </a:accent2>
      <a:accent3>
        <a:srgbClr val="DAC793"/>
      </a:accent3>
      <a:accent4>
        <a:srgbClr val="A0CE67"/>
      </a:accent4>
      <a:accent5>
        <a:srgbClr val="D9DA56"/>
      </a:accent5>
      <a:accent6>
        <a:srgbClr val="7ACCC8"/>
      </a:accent6>
      <a:hlink>
        <a:srgbClr val="0096D7"/>
      </a:hlink>
      <a:folHlink>
        <a:srgbClr val="0096D7"/>
      </a:folHlink>
    </a:clrScheme>
    <a:fontScheme name="EES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square" lIns="0" tIns="457200" rIns="0" bIns="228600" rtlCol="0" anchor="t" anchorCtr="0">
        <a:sp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3200" b="0" i="0" u="none" strike="noStrike" kern="1200" cap="none" spc="0" normalizeH="0" baseline="0" noProof="0" dirty="0" smtClean="0">
            <a:ln>
              <a:noFill/>
            </a:ln>
            <a:solidFill>
              <a:schemeClr val="bg1"/>
            </a:solidFill>
            <a:effectLst/>
            <a:uLnTx/>
            <a:uFillTx/>
            <a:latin typeface="Verdana" pitchFamily="34" charset="0"/>
            <a:ea typeface="Verdana" pitchFamily="34" charset="0"/>
            <a:cs typeface="Verdana" pitchFamily="34" charset="0"/>
          </a:defRPr>
        </a:defPPr>
      </a:lstStyle>
    </a:txDef>
  </a:objectDefaults>
  <a:extraClrSchemeLst>
    <a:extraClrScheme>
      <a:clrScheme name="Slide Master 1">
        <a:dk1>
          <a:srgbClr val="38383A"/>
        </a:dk1>
        <a:lt1>
          <a:srgbClr val="FFFFFF"/>
        </a:lt1>
        <a:dk2>
          <a:srgbClr val="ED1B2F"/>
        </a:dk2>
        <a:lt2>
          <a:srgbClr val="FFFFFF"/>
        </a:lt2>
        <a:accent1>
          <a:srgbClr val="A7A9AC"/>
        </a:accent1>
        <a:accent2>
          <a:srgbClr val="F79C88"/>
        </a:accent2>
        <a:accent3>
          <a:srgbClr val="FFFFFF"/>
        </a:accent3>
        <a:accent4>
          <a:srgbClr val="2E2E30"/>
        </a:accent4>
        <a:accent5>
          <a:srgbClr val="D0D1D2"/>
        </a:accent5>
        <a:accent6>
          <a:srgbClr val="E08D7B"/>
        </a:accent6>
        <a:hlink>
          <a:srgbClr val="0096D7"/>
        </a:hlink>
        <a:folHlink>
          <a:srgbClr val="0096D7"/>
        </a:folHlink>
      </a:clrScheme>
      <a:clrMap bg1="lt1" tx1="dk1" bg2="lt2" tx2="dk2" accent1="accent1" accent2="accent2" accent3="accent3" accent4="accent4" accent5="accent5" accent6="accent6" hlink="hlink" folHlink="folHlink"/>
    </a:extraClrScheme>
    <a:extraClrScheme>
      <a:clrScheme name="Slide Master 2">
        <a:dk1>
          <a:srgbClr val="6D6F71"/>
        </a:dk1>
        <a:lt1>
          <a:srgbClr val="FFFFFF"/>
        </a:lt1>
        <a:dk2>
          <a:srgbClr val="ED1B2F"/>
        </a:dk2>
        <a:lt2>
          <a:srgbClr val="FFFFFF"/>
        </a:lt2>
        <a:accent1>
          <a:srgbClr val="007DC3"/>
        </a:accent1>
        <a:accent2>
          <a:srgbClr val="7BC143"/>
        </a:accent2>
        <a:accent3>
          <a:srgbClr val="FFFFFF"/>
        </a:accent3>
        <a:accent4>
          <a:srgbClr val="5C5E5F"/>
        </a:accent4>
        <a:accent5>
          <a:srgbClr val="AABFDE"/>
        </a:accent5>
        <a:accent6>
          <a:srgbClr val="6FAF3C"/>
        </a:accent6>
        <a:hlink>
          <a:srgbClr val="00B5CC"/>
        </a:hlink>
        <a:folHlink>
          <a:srgbClr val="F68933"/>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9.xml><?xml version="1.0" encoding="utf-8"?>
<a:theme xmlns:a="http://schemas.openxmlformats.org/drawingml/2006/main" name="4_Slide Master">
  <a:themeElements>
    <a:clrScheme name="EES1">
      <a:dk1>
        <a:srgbClr val="38383A"/>
      </a:dk1>
      <a:lt1>
        <a:sysClr val="window" lastClr="FFFFFF"/>
      </a:lt1>
      <a:dk2>
        <a:srgbClr val="ED1B2F"/>
      </a:dk2>
      <a:lt2>
        <a:srgbClr val="FFFFFF"/>
      </a:lt2>
      <a:accent1>
        <a:srgbClr val="A7A9AC"/>
      </a:accent1>
      <a:accent2>
        <a:srgbClr val="F79C88"/>
      </a:accent2>
      <a:accent3>
        <a:srgbClr val="DAC793"/>
      </a:accent3>
      <a:accent4>
        <a:srgbClr val="A0CE67"/>
      </a:accent4>
      <a:accent5>
        <a:srgbClr val="D9DA56"/>
      </a:accent5>
      <a:accent6>
        <a:srgbClr val="7ACCC8"/>
      </a:accent6>
      <a:hlink>
        <a:srgbClr val="0096D7"/>
      </a:hlink>
      <a:folHlink>
        <a:srgbClr val="0096D7"/>
      </a:folHlink>
    </a:clrScheme>
    <a:fontScheme name="EES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square" lIns="0" tIns="457200" rIns="0" bIns="228600" rtlCol="0" anchor="t" anchorCtr="0">
        <a:sp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3200" b="0" i="0" u="none" strike="noStrike" kern="1200" cap="none" spc="0" normalizeH="0" baseline="0" noProof="0" dirty="0" smtClean="0">
            <a:ln>
              <a:noFill/>
            </a:ln>
            <a:solidFill>
              <a:schemeClr val="bg1"/>
            </a:solidFill>
            <a:effectLst/>
            <a:uLnTx/>
            <a:uFillTx/>
            <a:latin typeface="Verdana" pitchFamily="34" charset="0"/>
            <a:ea typeface="Verdana" pitchFamily="34" charset="0"/>
            <a:cs typeface="Verdana" pitchFamily="34" charset="0"/>
          </a:defRPr>
        </a:defPPr>
      </a:lstStyle>
    </a:txDef>
  </a:objectDefaults>
  <a:extraClrSchemeLst>
    <a:extraClrScheme>
      <a:clrScheme name="Slide Master 1">
        <a:dk1>
          <a:srgbClr val="38383A"/>
        </a:dk1>
        <a:lt1>
          <a:srgbClr val="FFFFFF"/>
        </a:lt1>
        <a:dk2>
          <a:srgbClr val="ED1B2F"/>
        </a:dk2>
        <a:lt2>
          <a:srgbClr val="FFFFFF"/>
        </a:lt2>
        <a:accent1>
          <a:srgbClr val="A7A9AC"/>
        </a:accent1>
        <a:accent2>
          <a:srgbClr val="F79C88"/>
        </a:accent2>
        <a:accent3>
          <a:srgbClr val="FFFFFF"/>
        </a:accent3>
        <a:accent4>
          <a:srgbClr val="2E2E30"/>
        </a:accent4>
        <a:accent5>
          <a:srgbClr val="D0D1D2"/>
        </a:accent5>
        <a:accent6>
          <a:srgbClr val="E08D7B"/>
        </a:accent6>
        <a:hlink>
          <a:srgbClr val="0096D7"/>
        </a:hlink>
        <a:folHlink>
          <a:srgbClr val="0096D7"/>
        </a:folHlink>
      </a:clrScheme>
      <a:clrMap bg1="lt1" tx1="dk1" bg2="lt2" tx2="dk2" accent1="accent1" accent2="accent2" accent3="accent3" accent4="accent4" accent5="accent5" accent6="accent6" hlink="hlink" folHlink="folHlink"/>
    </a:extraClrScheme>
    <a:extraClrScheme>
      <a:clrScheme name="Slide Master 2">
        <a:dk1>
          <a:srgbClr val="6D6F71"/>
        </a:dk1>
        <a:lt1>
          <a:srgbClr val="FFFFFF"/>
        </a:lt1>
        <a:dk2>
          <a:srgbClr val="ED1B2F"/>
        </a:dk2>
        <a:lt2>
          <a:srgbClr val="FFFFFF"/>
        </a:lt2>
        <a:accent1>
          <a:srgbClr val="007DC3"/>
        </a:accent1>
        <a:accent2>
          <a:srgbClr val="7BC143"/>
        </a:accent2>
        <a:accent3>
          <a:srgbClr val="FFFFFF"/>
        </a:accent3>
        <a:accent4>
          <a:srgbClr val="5C5E5F"/>
        </a:accent4>
        <a:accent5>
          <a:srgbClr val="AABFDE"/>
        </a:accent5>
        <a:accent6>
          <a:srgbClr val="6FAF3C"/>
        </a:accent6>
        <a:hlink>
          <a:srgbClr val="00B5CC"/>
        </a:hlink>
        <a:folHlink>
          <a:srgbClr val="F68933"/>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Title Master 2">
    <a:dk1>
      <a:srgbClr val="6D6F71"/>
    </a:dk1>
    <a:lt1>
      <a:srgbClr val="FFFFFF"/>
    </a:lt1>
    <a:dk2>
      <a:srgbClr val="ED1B2F"/>
    </a:dk2>
    <a:lt2>
      <a:srgbClr val="FFFFFF"/>
    </a:lt2>
    <a:accent1>
      <a:srgbClr val="007DC3"/>
    </a:accent1>
    <a:accent2>
      <a:srgbClr val="7BC143"/>
    </a:accent2>
    <a:accent3>
      <a:srgbClr val="FFFFFF"/>
    </a:accent3>
    <a:accent4>
      <a:srgbClr val="5C5E5F"/>
    </a:accent4>
    <a:accent5>
      <a:srgbClr val="AABFDE"/>
    </a:accent5>
    <a:accent6>
      <a:srgbClr val="6FAF3C"/>
    </a:accent6>
    <a:hlink>
      <a:srgbClr val="00B5CC"/>
    </a:hlink>
    <a:folHlink>
      <a:srgbClr val="F68933"/>
    </a:folHlink>
  </a:clrScheme>
</a:themeOverride>
</file>

<file path=ppt/theme/themeOverride2.xml><?xml version="1.0" encoding="utf-8"?>
<a:themeOverride xmlns:a="http://schemas.openxmlformats.org/drawingml/2006/main">
  <a:clrScheme name="Title Master 2">
    <a:dk1>
      <a:srgbClr val="6D6F71"/>
    </a:dk1>
    <a:lt1>
      <a:srgbClr val="FFFFFF"/>
    </a:lt1>
    <a:dk2>
      <a:srgbClr val="ED1B2F"/>
    </a:dk2>
    <a:lt2>
      <a:srgbClr val="FFFFFF"/>
    </a:lt2>
    <a:accent1>
      <a:srgbClr val="007DC3"/>
    </a:accent1>
    <a:accent2>
      <a:srgbClr val="7BC143"/>
    </a:accent2>
    <a:accent3>
      <a:srgbClr val="FFFFFF"/>
    </a:accent3>
    <a:accent4>
      <a:srgbClr val="5C5E5F"/>
    </a:accent4>
    <a:accent5>
      <a:srgbClr val="AABFDE"/>
    </a:accent5>
    <a:accent6>
      <a:srgbClr val="6FAF3C"/>
    </a:accent6>
    <a:hlink>
      <a:srgbClr val="00B5CC"/>
    </a:hlink>
    <a:folHlink>
      <a:srgbClr val="F68933"/>
    </a:folHlink>
  </a:clrScheme>
</a:themeOverride>
</file>

<file path=ppt/theme/themeOverride3.xml><?xml version="1.0" encoding="utf-8"?>
<a:themeOverride xmlns:a="http://schemas.openxmlformats.org/drawingml/2006/main">
  <a:clrScheme name="Title Master 2">
    <a:dk1>
      <a:srgbClr val="6D6F71"/>
    </a:dk1>
    <a:lt1>
      <a:srgbClr val="FFFFFF"/>
    </a:lt1>
    <a:dk2>
      <a:srgbClr val="ED1B2F"/>
    </a:dk2>
    <a:lt2>
      <a:srgbClr val="FFFFFF"/>
    </a:lt2>
    <a:accent1>
      <a:srgbClr val="007DC3"/>
    </a:accent1>
    <a:accent2>
      <a:srgbClr val="7BC143"/>
    </a:accent2>
    <a:accent3>
      <a:srgbClr val="FFFFFF"/>
    </a:accent3>
    <a:accent4>
      <a:srgbClr val="5C5E5F"/>
    </a:accent4>
    <a:accent5>
      <a:srgbClr val="AABFDE"/>
    </a:accent5>
    <a:accent6>
      <a:srgbClr val="6FAF3C"/>
    </a:accent6>
    <a:hlink>
      <a:srgbClr val="00B5CC"/>
    </a:hlink>
    <a:folHlink>
      <a:srgbClr val="F68933"/>
    </a:folHlink>
  </a:clrScheme>
</a:themeOverride>
</file>

<file path=ppt/theme/themeOverride4.xml><?xml version="1.0" encoding="utf-8"?>
<a:themeOverride xmlns:a="http://schemas.openxmlformats.org/drawingml/2006/main">
  <a:clrScheme name="Title Master 2">
    <a:dk1>
      <a:srgbClr val="6D6F71"/>
    </a:dk1>
    <a:lt1>
      <a:srgbClr val="FFFFFF"/>
    </a:lt1>
    <a:dk2>
      <a:srgbClr val="ED1B2F"/>
    </a:dk2>
    <a:lt2>
      <a:srgbClr val="FFFFFF"/>
    </a:lt2>
    <a:accent1>
      <a:srgbClr val="007DC3"/>
    </a:accent1>
    <a:accent2>
      <a:srgbClr val="7BC143"/>
    </a:accent2>
    <a:accent3>
      <a:srgbClr val="FFFFFF"/>
    </a:accent3>
    <a:accent4>
      <a:srgbClr val="5C5E5F"/>
    </a:accent4>
    <a:accent5>
      <a:srgbClr val="AABFDE"/>
    </a:accent5>
    <a:accent6>
      <a:srgbClr val="6FAF3C"/>
    </a:accent6>
    <a:hlink>
      <a:srgbClr val="00B5CC"/>
    </a:hlink>
    <a:folHlink>
      <a:srgbClr val="F68933"/>
    </a:folHlink>
  </a:clrScheme>
</a:themeOverride>
</file>

<file path=ppt/theme/themeOverride5.xml><?xml version="1.0" encoding="utf-8"?>
<a:themeOverride xmlns:a="http://schemas.openxmlformats.org/drawingml/2006/main">
  <a:clrScheme name="Title Master 2">
    <a:dk1>
      <a:srgbClr val="6D6F71"/>
    </a:dk1>
    <a:lt1>
      <a:srgbClr val="FFFFFF"/>
    </a:lt1>
    <a:dk2>
      <a:srgbClr val="ED1B2F"/>
    </a:dk2>
    <a:lt2>
      <a:srgbClr val="FFFFFF"/>
    </a:lt2>
    <a:accent1>
      <a:srgbClr val="007DC3"/>
    </a:accent1>
    <a:accent2>
      <a:srgbClr val="7BC143"/>
    </a:accent2>
    <a:accent3>
      <a:srgbClr val="FFFFFF"/>
    </a:accent3>
    <a:accent4>
      <a:srgbClr val="5C5E5F"/>
    </a:accent4>
    <a:accent5>
      <a:srgbClr val="AABFDE"/>
    </a:accent5>
    <a:accent6>
      <a:srgbClr val="6FAF3C"/>
    </a:accent6>
    <a:hlink>
      <a:srgbClr val="00B5CC"/>
    </a:hlink>
    <a:folHlink>
      <a:srgbClr val="F68933"/>
    </a:folHlink>
  </a:clrScheme>
</a:themeOverride>
</file>

<file path=ppt/theme/themeOverride6.xml><?xml version="1.0" encoding="utf-8"?>
<a:themeOverride xmlns:a="http://schemas.openxmlformats.org/drawingml/2006/main">
  <a:clrScheme name="Title Master 2">
    <a:dk1>
      <a:srgbClr val="6D6F71"/>
    </a:dk1>
    <a:lt1>
      <a:srgbClr val="FFFFFF"/>
    </a:lt1>
    <a:dk2>
      <a:srgbClr val="ED1B2F"/>
    </a:dk2>
    <a:lt2>
      <a:srgbClr val="FFFFFF"/>
    </a:lt2>
    <a:accent1>
      <a:srgbClr val="007DC3"/>
    </a:accent1>
    <a:accent2>
      <a:srgbClr val="7BC143"/>
    </a:accent2>
    <a:accent3>
      <a:srgbClr val="FFFFFF"/>
    </a:accent3>
    <a:accent4>
      <a:srgbClr val="5C5E5F"/>
    </a:accent4>
    <a:accent5>
      <a:srgbClr val="AABFDE"/>
    </a:accent5>
    <a:accent6>
      <a:srgbClr val="6FAF3C"/>
    </a:accent6>
    <a:hlink>
      <a:srgbClr val="00B5CC"/>
    </a:hlink>
    <a:folHlink>
      <a:srgbClr val="F68933"/>
    </a:folHlink>
  </a:clrScheme>
</a:themeOverride>
</file>

<file path=ppt/theme/themeOverride7.xml><?xml version="1.0" encoding="utf-8"?>
<a:themeOverride xmlns:a="http://schemas.openxmlformats.org/drawingml/2006/main">
  <a:clrScheme name="Title Master 2">
    <a:dk1>
      <a:srgbClr val="6D6F71"/>
    </a:dk1>
    <a:lt1>
      <a:srgbClr val="FFFFFF"/>
    </a:lt1>
    <a:dk2>
      <a:srgbClr val="ED1B2F"/>
    </a:dk2>
    <a:lt2>
      <a:srgbClr val="FFFFFF"/>
    </a:lt2>
    <a:accent1>
      <a:srgbClr val="007DC3"/>
    </a:accent1>
    <a:accent2>
      <a:srgbClr val="7BC143"/>
    </a:accent2>
    <a:accent3>
      <a:srgbClr val="FFFFFF"/>
    </a:accent3>
    <a:accent4>
      <a:srgbClr val="5C5E5F"/>
    </a:accent4>
    <a:accent5>
      <a:srgbClr val="AABFDE"/>
    </a:accent5>
    <a:accent6>
      <a:srgbClr val="6FAF3C"/>
    </a:accent6>
    <a:hlink>
      <a:srgbClr val="00B5CC"/>
    </a:hlink>
    <a:folHlink>
      <a:srgbClr val="F68933"/>
    </a:folHlink>
  </a:clrScheme>
</a:themeOverride>
</file>

<file path=ppt/theme/themeOverride8.xml><?xml version="1.0" encoding="utf-8"?>
<a:themeOverride xmlns:a="http://schemas.openxmlformats.org/drawingml/2006/main">
  <a:clrScheme name="Title Master 2">
    <a:dk1>
      <a:srgbClr val="6D6F71"/>
    </a:dk1>
    <a:lt1>
      <a:srgbClr val="FFFFFF"/>
    </a:lt1>
    <a:dk2>
      <a:srgbClr val="ED1B2F"/>
    </a:dk2>
    <a:lt2>
      <a:srgbClr val="FFFFFF"/>
    </a:lt2>
    <a:accent1>
      <a:srgbClr val="007DC3"/>
    </a:accent1>
    <a:accent2>
      <a:srgbClr val="7BC143"/>
    </a:accent2>
    <a:accent3>
      <a:srgbClr val="FFFFFF"/>
    </a:accent3>
    <a:accent4>
      <a:srgbClr val="5C5E5F"/>
    </a:accent4>
    <a:accent5>
      <a:srgbClr val="AABFDE"/>
    </a:accent5>
    <a:accent6>
      <a:srgbClr val="6FAF3C"/>
    </a:accent6>
    <a:hlink>
      <a:srgbClr val="00B5CC"/>
    </a:hlink>
    <a:folHlink>
      <a:srgbClr val="F68933"/>
    </a:folHlink>
  </a:clrScheme>
</a:themeOverride>
</file>

<file path=ppt/theme/themeOverride9.xml><?xml version="1.0" encoding="utf-8"?>
<a:themeOverride xmlns:a="http://schemas.openxmlformats.org/drawingml/2006/main">
  <a:clrScheme name="Title Master 2">
    <a:dk1>
      <a:srgbClr val="6D6F71"/>
    </a:dk1>
    <a:lt1>
      <a:srgbClr val="FFFFFF"/>
    </a:lt1>
    <a:dk2>
      <a:srgbClr val="ED1B2F"/>
    </a:dk2>
    <a:lt2>
      <a:srgbClr val="FFFFFF"/>
    </a:lt2>
    <a:accent1>
      <a:srgbClr val="007DC3"/>
    </a:accent1>
    <a:accent2>
      <a:srgbClr val="7BC143"/>
    </a:accent2>
    <a:accent3>
      <a:srgbClr val="FFFFFF"/>
    </a:accent3>
    <a:accent4>
      <a:srgbClr val="5C5E5F"/>
    </a:accent4>
    <a:accent5>
      <a:srgbClr val="AABFDE"/>
    </a:accent5>
    <a:accent6>
      <a:srgbClr val="6FAF3C"/>
    </a:accent6>
    <a:hlink>
      <a:srgbClr val="00B5CC"/>
    </a:hlink>
    <a:folHlink>
      <a:srgbClr val="F68933"/>
    </a:folHlink>
  </a:clrScheme>
</a:themeOverride>
</file>

<file path=docProps/app.xml><?xml version="1.0" encoding="utf-8"?>
<Properties xmlns="http://schemas.openxmlformats.org/officeDocument/2006/extended-properties" xmlns:vt="http://schemas.openxmlformats.org/officeDocument/2006/docPropsVTypes">
  <Template>Flow</Template>
  <TotalTime>2084</TotalTime>
  <Words>2472</Words>
  <Application>Microsoft Office PowerPoint</Application>
  <PresentationFormat>Экран (4:3)</PresentationFormat>
  <Paragraphs>334</Paragraphs>
  <Slides>78</Slides>
  <Notes>5</Notes>
  <HiddenSlides>0</HiddenSlides>
  <MMClips>5</MMClips>
  <ScaleCrop>false</ScaleCrop>
  <HeadingPairs>
    <vt:vector size="8" baseType="variant">
      <vt:variant>
        <vt:lpstr>Использованные шрифты</vt:lpstr>
      </vt:variant>
      <vt:variant>
        <vt:i4>21</vt:i4>
      </vt:variant>
      <vt:variant>
        <vt:lpstr>Тема</vt:lpstr>
      </vt:variant>
      <vt:variant>
        <vt:i4>18</vt:i4>
      </vt:variant>
      <vt:variant>
        <vt:lpstr>Внедренные серверы OLE</vt:lpstr>
      </vt:variant>
      <vt:variant>
        <vt:i4>1</vt:i4>
      </vt:variant>
      <vt:variant>
        <vt:lpstr>Заголовки слайдов</vt:lpstr>
      </vt:variant>
      <vt:variant>
        <vt:i4>78</vt:i4>
      </vt:variant>
    </vt:vector>
  </HeadingPairs>
  <TitlesOfParts>
    <vt:vector size="118" baseType="lpstr">
      <vt:lpstr>Arial Unicode MS</vt:lpstr>
      <vt:lpstr>Arial</vt:lpstr>
      <vt:lpstr>Arial Black</vt:lpstr>
      <vt:lpstr>Bookman Old Style</vt:lpstr>
      <vt:lpstr>Calibri</vt:lpstr>
      <vt:lpstr>Cambria</vt:lpstr>
      <vt:lpstr>Candara</vt:lpstr>
      <vt:lpstr>Century Gothic</vt:lpstr>
      <vt:lpstr>Constantia</vt:lpstr>
      <vt:lpstr>Gill Sans MT</vt:lpstr>
      <vt:lpstr>Helvetica</vt:lpstr>
      <vt:lpstr>Palatino Linotype</vt:lpstr>
      <vt:lpstr>Symbol</vt:lpstr>
      <vt:lpstr>Tahoma</vt:lpstr>
      <vt:lpstr>Times</vt:lpstr>
      <vt:lpstr>Times New Roman</vt:lpstr>
      <vt:lpstr>Trebuchet MS</vt:lpstr>
      <vt:lpstr>Verdana</vt:lpstr>
      <vt:lpstr>Wingdings</vt:lpstr>
      <vt:lpstr>Wingdings 2</vt:lpstr>
      <vt:lpstr>Wingdings 3</vt:lpstr>
      <vt:lpstr>Слои</vt:lpstr>
      <vt:lpstr>Currency</vt:lpstr>
      <vt:lpstr>Базовая</vt:lpstr>
      <vt:lpstr>Slide Master</vt:lpstr>
      <vt:lpstr>1_Slide Master</vt:lpstr>
      <vt:lpstr>2_Slide Master</vt:lpstr>
      <vt:lpstr>3_Slide Master</vt:lpstr>
      <vt:lpstr>Яркая</vt:lpstr>
      <vt:lpstr>4_Slide Master</vt:lpstr>
      <vt:lpstr>5_Slide Master</vt:lpstr>
      <vt:lpstr>6_Slide Master</vt:lpstr>
      <vt:lpstr>7_Slide Master</vt:lpstr>
      <vt:lpstr>Тема Office</vt:lpstr>
      <vt:lpstr>Начальная</vt:lpstr>
      <vt:lpstr>Tradeshow</vt:lpstr>
      <vt:lpstr>Лекции по эндохирургии</vt:lpstr>
      <vt:lpstr>med_0080_slide</vt:lpstr>
      <vt:lpstr>8_Slide Master</vt:lpstr>
      <vt:lpstr>Bitmap Image</vt:lpstr>
      <vt:lpstr>Презентация PowerPoint</vt:lpstr>
      <vt:lpstr>Презентация PowerPoint</vt:lpstr>
      <vt:lpstr>Презентация PowerPoint</vt:lpstr>
      <vt:lpstr>Этапы развития </vt:lpstr>
      <vt:lpstr>Этапы развития</vt:lpstr>
      <vt:lpstr>Игла Вереша</vt:lpstr>
      <vt:lpstr>Этапы развития</vt:lpstr>
      <vt:lpstr>Диагностическая лапароскопия</vt:lpstr>
      <vt:lpstr>Этапы развития</vt:lpstr>
      <vt:lpstr>«Я думаю, что это была первая и последняя лапароскопическая холецистэктомия в мировой хирургии ….»  (впечатление сразу после впервые выполненной им лапароскопической холецистэктомии)</vt:lpstr>
      <vt:lpstr>Этапы развития</vt:lpstr>
      <vt:lpstr>Презентация PowerPoint</vt:lpstr>
      <vt:lpstr>Презентация PowerPoint</vt:lpstr>
      <vt:lpstr>Классическая эндохирургия </vt:lpstr>
      <vt:lpstr>Минидоступ  </vt:lpstr>
      <vt:lpstr>Интервенционная радиология (вмешательства под R- или УЗИ контролем</vt:lpstr>
      <vt:lpstr>S.I.L.S.-хирургия (Single Incision Laparoscopic Surgery) – эндохирургия через один доступ («однопортовая лапароскопическая хирургия»)</vt:lpstr>
      <vt:lpstr>S.I.L.S.-хирургия (Single Incision Laparoscopic Surgery) – эндохирургия через один доступ («однопортовая лапароскопическая хирургия»)</vt:lpstr>
      <vt:lpstr>N.O.T.E.S.-хирургия (Natural Orifice Translumenal Endoscopic Surgery) – эндохирургия через естественные отверстия </vt:lpstr>
      <vt:lpstr>Гибридная эндохирургия (сочетание N.O.T.E.S. и лапароскопического доступа</vt:lpstr>
      <vt:lpstr>Эндохирургия с дополненной реальностью</vt:lpstr>
      <vt:lpstr>Презентация PowerPoint</vt:lpstr>
      <vt:lpstr>3D-эндохирургия </vt:lpstr>
      <vt:lpstr>История миниинвазивной абдоминальной хирургии</vt:lpstr>
      <vt:lpstr>Преимущества эндохирургии </vt:lpstr>
      <vt:lpstr>Особенности эндохирургии</vt:lpstr>
      <vt:lpstr>Негативные моменты</vt:lpstr>
      <vt:lpstr>Показания и противопоказания</vt:lpstr>
      <vt:lpstr>Абсолютные противопоказания</vt:lpstr>
      <vt:lpstr>Относительные противопоказания: </vt:lpstr>
      <vt:lpstr>Эндохирургия с лапаролифтингом (безгазовая лапароскопия) </vt:lpstr>
      <vt:lpstr>Относительные противопоказания: </vt:lpstr>
      <vt:lpstr>Относительные противопоказания: </vt:lpstr>
      <vt:lpstr>Предоперационная подготовка</vt:lpstr>
      <vt:lpstr>Оборудование Стойка приборная</vt:lpstr>
      <vt:lpstr>Презентация PowerPoint</vt:lpstr>
      <vt:lpstr>Видеосистема, состоящая из видеокамеры, усиливающего устройства, видеомагнитофона и монитора.</vt:lpstr>
      <vt:lpstr>Источник света</vt:lpstr>
      <vt:lpstr>Инсуффлятор для подачи газа и поддержания постоянного давления в полости</vt:lpstr>
      <vt:lpstr>Электрохирургический блок</vt:lpstr>
      <vt:lpstr>Два вида энергии в хирургии</vt:lpstr>
      <vt:lpstr>Презентация PowerPoint</vt:lpstr>
      <vt:lpstr>Новое поколение насадок Энсил G2 SUPER JAW</vt:lpstr>
      <vt:lpstr>Презентация PowerPoint</vt:lpstr>
      <vt:lpstr>Презентация PowerPoint</vt:lpstr>
      <vt:lpstr>Инструменты</vt:lpstr>
      <vt:lpstr>Презентация PowerPoint</vt:lpstr>
      <vt:lpstr>Преимущества УЗ-технологии</vt:lpstr>
      <vt:lpstr>Принцип работы</vt:lpstr>
      <vt:lpstr>Презентация PowerPoint</vt:lpstr>
      <vt:lpstr>Эффекты ультразвука на тканях</vt:lpstr>
      <vt:lpstr>Диссекция и коагуляция</vt:lpstr>
      <vt:lpstr>Кавитация</vt:lpstr>
      <vt:lpstr>Инструменты</vt:lpstr>
      <vt:lpstr>Презентация PowerPoint</vt:lpstr>
      <vt:lpstr>Аквапуратор - прибор для отсасывания и нагнетания жидкости в полость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Техника лапароскопии</vt:lpstr>
      <vt:lpstr>Игла Вереша</vt:lpstr>
      <vt:lpstr>Презентация PowerPoint</vt:lpstr>
      <vt:lpstr>Доступы:</vt:lpstr>
      <vt:lpstr>Презентация PowerPoint</vt:lpstr>
      <vt:lpstr>Презентация PowerPoint</vt:lpstr>
      <vt:lpstr>Презентация PowerPoint</vt:lpstr>
      <vt:lpstr>Осложнения</vt:lpstr>
      <vt:lpstr>ЛАПАРОСКОПИЧЕСКИЕ ВМЕШАТЕЛЬТСВА В АБДОМИНАЛЬНОЙ ХИРУРГИИ</vt:lpstr>
      <vt:lpstr>ПОКАЗАНИЯ И ПРОТИВОПОКАЗАНИЯ К ЛАПАРОСКОПИЧЕСКОЙ ХОЛЕЦИСТЭКТОМИИ</vt:lpstr>
      <vt:lpstr>Противопоказания к лапароскопической холецистэктомии</vt:lpstr>
      <vt:lpstr>Синдром Мириззи. Четыре степени выраженности синдрома и варианты хирургической коррекции («открытым» методом)</vt:lpstr>
      <vt:lpstr>Лапароскопическая аппендэктомия</vt:lpstr>
      <vt:lpstr>Лапароскопическая аппендэктомия</vt:lpstr>
      <vt:lpstr>Ушивание перфоративной язвы ДПК</vt:lpstr>
      <vt:lpstr>Презентация PowerPoint</vt:lpstr>
    </vt:vector>
  </TitlesOfParts>
  <Company>MoBIL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Dmitriy</cp:lastModifiedBy>
  <cp:revision>127</cp:revision>
  <dcterms:created xsi:type="dcterms:W3CDTF">2010-12-18T03:21:45Z</dcterms:created>
  <dcterms:modified xsi:type="dcterms:W3CDTF">2017-09-18T17:09:42Z</dcterms:modified>
</cp:coreProperties>
</file>