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2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17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89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0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7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22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15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60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24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19579-C6A0-4918-A90E-A52593E6BC09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FD398-5D98-440B-896D-C035D2F600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5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ФУНКЦИИ САНИТАРНО-ЭПИДЕМИОЛОГИЧЕСКОГО НАДЗОРА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68414"/>
            <a:ext cx="9144000" cy="5589587"/>
          </a:xfrm>
        </p:spPr>
        <p:txBody>
          <a:bodyPr/>
          <a:lstStyle/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санитарно-эпидемиологического надзора в области гигиены труда определяется постановлением Правительства Российской Федерации №569 (2005г.) «О положении об осуществлении государственного санитарно-эпидемиологического надзора».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санитарно-эпидемиологического надзора в России выполняет Федеральная служба по надзору в сфере защиты прав потребителей и благополучия человека (Роспотребнадзор), сформированная в соответствие с Указом Президента Российской Федерации от 9 марта 2004 г №314 «О системе и структуре федеральных органов исполнительной власти». </a:t>
            </a:r>
          </a:p>
        </p:txBody>
      </p:sp>
    </p:spTree>
    <p:extLst>
      <p:ext uri="{BB962C8B-B14F-4D97-AF65-F5344CB8AC3E}">
        <p14:creationId xmlns:p14="http://schemas.microsoft.com/office/powerpoint/2010/main" val="107378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0"/>
            <a:ext cx="8964613" cy="1417638"/>
          </a:xfrm>
        </p:spPr>
        <p:txBody>
          <a:bodyPr/>
          <a:lstStyle/>
          <a:p>
            <a:pPr eaLnBrk="1" hangingPunct="1"/>
            <a:r>
              <a:rPr lang="ru-RU" altLang="ru-RU" sz="2000" b="1"/>
              <a:t>Перечень должностных лиц Роспотребнадзора, уполномоченных составлять протоколы (возбуждать дела) об административных правонарушениях</a:t>
            </a:r>
            <a:br>
              <a:rPr lang="ru-RU" altLang="ru-RU" sz="2000" b="1"/>
            </a:br>
            <a:endParaRPr lang="ru-RU" altLang="ru-RU" sz="2000" b="1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052514"/>
            <a:ext cx="9144000" cy="58054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ч. 4 ст. 28.3 Кодека РФ об административных правонарушениях перечень должностных лиц, имеющих право составлять протоколы об административных правонарушениях, устанавливается уполномоченными федеральными органами исполнительной власти в соответствии с задачами и функциями, возложенными на указанные органы федеральным законодательством.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указанной нормой приказом Федеральной службы по надзору в сфере защиты прав потребителей и благополучия человека от 01.06.2005 N 421 (в ред. от 31.01.2008) утвержден Перечень должностных лиц Роспотребнадзора и его территориальных органов, уполномоченных составлять протоколы об административных правонарушениях.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Управления и его заместители;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начальники отделов Управления и их заместители;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главные специалисты-эксперты;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ведущие специалисты-эксперты;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специалисты-эксперты;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 в территориальных отделах Управления: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начальники территориальных отделов и их заместители;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главные специалисты-эксперты;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ведущие специалисты-эксперты;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- специалисты-эксперты.</a:t>
            </a:r>
          </a:p>
        </p:txBody>
      </p:sp>
    </p:spTree>
    <p:extLst>
      <p:ext uri="{BB962C8B-B14F-4D97-AF65-F5344CB8AC3E}">
        <p14:creationId xmlns:p14="http://schemas.microsoft.com/office/powerpoint/2010/main" val="42727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8820150" cy="4048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Полномочия ФГУЗ «Центр гигиены и эпидемиологии»</a:t>
            </a:r>
            <a:r>
              <a:rPr lang="ru-RU" altLang="ru-RU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92150"/>
            <a:ext cx="9144000" cy="6165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300"/>
              <a:t>   </a:t>
            </a:r>
            <a:r>
              <a:rPr lang="ru-RU" alt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alt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 1</a:t>
            </a: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. обеспечивает деятельность управления Федеральной службы по надзору в сфере защиты прав потребителей и благополучия человека  по осуществлению надзора и контроля при проведении проверок соблюдения и выполнения юридическими лицами, индивидуальными предпринимателями и гражданами требований законодательства Российской Федерации в области обеспечения санитарно-эпидемиологического благополучия населения и в сфере защиты прав потребителей, правил продажи отдельных видов товаров, выполнения работ и оказания услуг;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2. выполняет определяемый Управлением Роспотребнадзора перечень и объем мероприятий и работ по обеспечению государственного санитарно-эпидемиологического надзора, контроля в сфере защиты прав потребителей и соблюдения правил продажи отдельных видов товаров, выполнения работ, оказания услуг;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3. проводит на основании решения Управления Роспотребнадзора по Оренбургской области, оформленного в установленном законодательством порядке, необходимые для осуществления надзора и контроля исследования, испытания, измерения, экспертизы и иные виды оценок, в том числе связанных с лицензированием деятельности, связанной с использованием возбудителей инфекционных заболеваний и деятельности в области использования источников ионизирующего излучения, а также регистрацией: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- впервые внедряемые в производство и ранее не использовавшихся химических, биологических веществ и изготовляемых на их основе препаратов, потенциально опасных для человека (кроме лекарственных средств), отдельных видов продукции, представляющих потенциальную опасность для человека (кроме лекарственных средств);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- отдельных видов продукции, в том числе пищевых продуктов, впервые ввозимых на территорию Российской Федерации; 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- лиц, пострадавших от радиационного воздействия и подвергшихся радиационному облучению в результате чернобыльской и других радиационных катастроф и инцидентов;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4. организует во исполнение решения Управления Роспотребнадзора необходимые научные исследования по вопросам осуществления надзора и контроля в установленной сфере деятельности;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5. принимает участие в выявлении и установлении причин и условий возникновения и распространения инфекционных, паразитарных, профессиональных заболеваний, а также массовых неинфекционных заболеваний (отравлений) людей, связанных с воздействием неблагоприятных факторов среды обитания человека,  путем проведения специальных санитарно-эпидемиологических расследований, установления причинно-следственных связей между состоянием здоровья и средой обитания человека;</a:t>
            </a:r>
            <a:br>
              <a:rPr lang="ru-RU" alt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9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88914"/>
            <a:ext cx="9144000" cy="6669087"/>
          </a:xfrm>
        </p:spPr>
        <p:txBody>
          <a:bodyPr/>
          <a:lstStyle/>
          <a:p>
            <a:pPr eaLnBrk="1" hangingPunct="1"/>
            <a:r>
              <a:rPr lang="ru-RU" altLang="ru-RU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осуществляет свою деятельность согласно:</a:t>
            </a:r>
          </a:p>
          <a:p>
            <a:pPr eaLnBrk="1" hangingPunct="1"/>
            <a:r>
              <a:rPr lang="ru-RU" altLang="ru-RU" smtClean="0"/>
              <a:t>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Постановлению Правительства Российской Федерации от 6 апреля 2004 г. № 154  «Вопросы Федеральной службы по надзору в сфере защиты прав потребителей и благополучия человека»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Положения, утвержденного Постановлением Правительства Российской Федерации от 30 июня 2004 г. № 322  «Об утверждении Положения о Федеральной службе по надзору в сфере защиты прав потребителей и благополучия человека». </a:t>
            </a:r>
          </a:p>
        </p:txBody>
      </p:sp>
    </p:spTree>
    <p:extLst>
      <p:ext uri="{BB962C8B-B14F-4D97-AF65-F5344CB8AC3E}">
        <p14:creationId xmlns:p14="http://schemas.microsoft.com/office/powerpoint/2010/main" val="152082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333376"/>
            <a:ext cx="91440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федерального органа исполнительной власти — Роспотребнадзора РФ — направлена на осуществление государственного надзора и контроля за исполнением обязательных требований законодательства РФ в области обеспечения санитарно-эпидемиологической безопасности, т.е. состояния среды обитания человека, продукции, процессов производства, эксплуатации, хранения, перевозки, реализации и утилизации, при которых отсутствует недопустимый риск, связанный с причинением вреда жизни или здоровью граждан и среде обитания 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411662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/>
          <a:lstStyle/>
          <a:p>
            <a:pPr eaLnBrk="1" hangingPunct="1"/>
            <a:r>
              <a:rPr lang="ru-RU" altLang="ru-RU" sz="2000">
                <a:latin typeface="Times New Roman" panose="02020603050405020304" pitchFamily="18" charset="0"/>
              </a:rPr>
              <a:t>В соответствии с Постановлением Правительства Российской Федерации от 30 июня 2004 г. N 322 Федеральная служба по надзору в сфере защиты прав потребителей и благополучия человека осуществляет следующие основные полномочия: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96976"/>
            <a:ext cx="9144000" cy="56610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ru-RU" altLang="ru-RU" sz="1800"/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5.1.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надзор и контроль за исполнением обязательных требований законодательства Российской Федерации в области обеспечения санитарно-эпидемиологического благополучия населения, защиты прав потребителей и в области потребительского рынка, в том числе: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5.1.1. государственный санитарно-эпидемиологический надзор за соблюдением санитарного законодательства;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5.1.2. государственный контроль за соблюдением законов и иных нормативных правовых актов Российской Федерации, регулирующих отношения в области защиты прав потребителей;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5.2.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в соответствии с законодательством Российской Федерации лицензирование отдельных видов деятельности, отнесенных к компетенции Службы;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5.3.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регистрирует: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5.3.1. впервые внедряемые в производство и ранее не использовавшиеся химические, биологические вещества и изготовляемые на их основе препараты, потенциально опасные для человека (кроме лекарственных средств);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5.3.2. отдельные виды продукции, представляющие потенциальную опасность для человека (кроме лекарственных средств);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5.3.3. отдельные виды продукции, в том числе пищевые продукты, впервые ввозимые на территорию Российской Федерации;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5.3.4. лиц, пострадавших от радиационного воздействия и подвергшихся радиационному облучению в результате чернобыльской и других радиационных катастроф и инцидентов; </a:t>
            </a:r>
          </a:p>
        </p:txBody>
      </p:sp>
    </p:spTree>
    <p:extLst>
      <p:ext uri="{BB962C8B-B14F-4D97-AF65-F5344CB8AC3E}">
        <p14:creationId xmlns:p14="http://schemas.microsoft.com/office/powerpoint/2010/main" val="30999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5976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5.4.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устанавливает причины и выявляет условия возникновения и распространения инфекционных заболеваний и массовых неинфекционных заболеваний (отравлений);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5.5.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информирует органы государственной власти Российской Федерации, органы государственной власти субъектов Российской Федерации, органы местного самоуправления и население о санитарно-эпидемиологической обстановке и о принимаемых мерах по обеспечению санитарно-эпидемиологического благополучия населения;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5.6.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готовит предложения о введении и об отмене на территории Российской Федерации, субъектов Российской Федерации ограничительных мероприятий (карантина) в порядке, установленном законодательством Российской Федерации;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5.8.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организует деятельность системы государственной санитарно-эпидемиологической службы Российской Федерации;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5.9.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в установленном порядке проверку деятельности юридических лиц, индивидуальных предпринимателей и граждан по выполнению требований санитарного законодательства, законодательства Российской Федерации в области защиты прав потребителей, правил продажи отдельных видов товаров и другие полномочия.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ru-RU" altLang="ru-RU" sz="2400"/>
          </a:p>
        </p:txBody>
      </p:sp>
    </p:spTree>
    <p:extLst>
      <p:ext uri="{BB962C8B-B14F-4D97-AF65-F5344CB8AC3E}">
        <p14:creationId xmlns:p14="http://schemas.microsoft.com/office/powerpoint/2010/main" val="143789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/>
          <a:lstStyle/>
          <a:p>
            <a:pPr eaLnBrk="1" hangingPunct="1"/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Нормативными правовыми актами, регулирующими исполнение основных полномочий Федеральной службы по надзору в сфере защиты прав потребителей и благополучия человека являются: </a:t>
            </a:r>
            <a:b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96976"/>
            <a:ext cx="9144000" cy="5661025"/>
          </a:xfrm>
        </p:spPr>
        <p:txBody>
          <a:bodyPr/>
          <a:lstStyle/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 марта 1999 года № 52-ФЗ «О</a:t>
            </a:r>
            <a:r>
              <a:rPr lang="ru-RU" altLang="ru-RU"/>
              <a:t>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санитарно-эпидемиологическом благополучии населения»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7 февраля 1992 г. № 2300-1 «О защите прав потребителей»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 января 2000 г. N 29-ФЗ «О качестве и безопасности пищевых продуктов»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17 сентября 1998 г. N 157-ФЗ «Об иммунопрофилактике инфекционных болезней» </a:t>
            </a:r>
          </a:p>
          <a:p>
            <a:pPr eaLnBrk="1" hangingPunct="1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9 января 1996 г. N 3-ФЗ «О радиационной безопасности населения» </a:t>
            </a:r>
          </a:p>
        </p:txBody>
      </p:sp>
    </p:spTree>
    <p:extLst>
      <p:ext uri="{BB962C8B-B14F-4D97-AF65-F5344CB8AC3E}">
        <p14:creationId xmlns:p14="http://schemas.microsoft.com/office/powerpoint/2010/main" val="32180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pPr eaLnBrk="1" hangingPunct="1"/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Установленной сферой деятельности подразделения по надзору за условиями труда является:</a:t>
            </a:r>
            <a:b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08050"/>
            <a:ext cx="9144000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/>
              <a:t>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осуществление государственного санитарно-эпидемиологического надзора и контроля за исполнением   обязательных требований законодательства в сфере обеспечения безопасных условий труда и профилактики профессиональных заболеваний;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оперативное руководство деятельностью территориальных отделов  по вопросам, отнесенным к компетенции отдела;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-    определение приоритетных мероприятий по обеспечению безопасных для человека условий труда и профилактики профессиональных заболеваний;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- обеспечение взаимодействия с  органами исполнительной власти региона, органами местного самоуправления, общественными объединениями и иными организациями по вопросам обеспечения санитарно-эпидемиологического благополучия населения, защиты прав потребителей и в области потребительского рынка.</a:t>
            </a:r>
          </a:p>
        </p:txBody>
      </p:sp>
    </p:spTree>
    <p:extLst>
      <p:ext uri="{BB962C8B-B14F-4D97-AF65-F5344CB8AC3E}">
        <p14:creationId xmlns:p14="http://schemas.microsoft.com/office/powerpoint/2010/main" val="15708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9810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400" i="1"/>
              <a:t>Объектами санитарно-эпидемиологического надзора на промышленных предприятиях являются:</a:t>
            </a:r>
            <a:r>
              <a:rPr lang="ru-RU" altLang="ru-RU" sz="2400"/>
              <a:t/>
            </a:r>
            <a:br>
              <a:rPr lang="ru-RU" altLang="ru-RU" sz="2400"/>
            </a:br>
            <a:endParaRPr lang="ru-RU" altLang="ru-RU" sz="2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765176"/>
            <a:ext cx="9144000" cy="60928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 помещения и технологические процессы;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индивидуальной защиты;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-санитарно-бытовые помещения;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водоснабжение и канализация;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отопление и вентиляция;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производственное освещение;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поставляемое сырье;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хранения продукции и сырья;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реализации неиспользованной продукции, отходов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и их утилизация;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воздух и почва промышленных площадок, санитарно-защитных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зон (СЗЗ);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труда и отдыха;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медицинских осмотров;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должностных лиц и работников.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9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765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Указанный контроль включает:</a:t>
            </a:r>
            <a:b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20714"/>
            <a:ext cx="9144000" cy="62372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лабораторных исследований и испытаний (измерений) продукции и сырья, условий их хранения и транспортировки,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и утилизации,  процессов производства, вредных факторов в помещениях, на территории предприятия, на границе СЗЗ и в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зоне влияния предприятия в населенных пунктах;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списков работников, подлежащих медицинскому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осмотру, перечня специалистов, участвующих в осмотрах, и перечня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лабораторных исследований;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наличием лицензий, сертификатов, санитарно- эпи­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демиологических заключений, личных медицинских книжек, сани­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тарных паспортов на транспорт;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 и реализацию мер, направленных на устранение</a:t>
            </a:r>
            <a:b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выявленных нарушений.</a:t>
            </a:r>
          </a:p>
        </p:txBody>
      </p:sp>
    </p:spTree>
    <p:extLst>
      <p:ext uri="{BB962C8B-B14F-4D97-AF65-F5344CB8AC3E}">
        <p14:creationId xmlns:p14="http://schemas.microsoft.com/office/powerpoint/2010/main" val="25258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799</Words>
  <Application>Microsoft Office PowerPoint</Application>
  <PresentationFormat>Широкоэкранный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СОДЕРЖАНИЕ И ФУНКЦИИ САНИТАРНО-ЭПИДЕМИОЛОГИЧЕСКОГО НАДЗОРА</vt:lpstr>
      <vt:lpstr>Презентация PowerPoint</vt:lpstr>
      <vt:lpstr>Презентация PowerPoint</vt:lpstr>
      <vt:lpstr>В соответствии с Постановлением Правительства Российской Федерации от 30 июня 2004 г. N 322 Федеральная служба по надзору в сфере защиты прав потребителей и благополучия человека осуществляет следующие основные полномочия:</vt:lpstr>
      <vt:lpstr>Презентация PowerPoint</vt:lpstr>
      <vt:lpstr>Нормативными правовыми актами, регулирующими исполнение основных полномочий Федеральной службы по надзору в сфере защиты прав потребителей и благополучия человека являются:  </vt:lpstr>
      <vt:lpstr>Установленной сферой деятельности подразделения по надзору за условиями труда является: </vt:lpstr>
      <vt:lpstr>Объектами санитарно-эпидемиологического надзора на промышленных предприятиях являются: </vt:lpstr>
      <vt:lpstr>Указанный контроль включает: </vt:lpstr>
      <vt:lpstr>Перечень должностных лиц Роспотребнадзора, уполномоченных составлять протоколы (возбуждать дела) об административных правонарушениях </vt:lpstr>
      <vt:lpstr>  Полномочия ФГУЗ «Центр гигиены и эпидемиологии»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И ФУНКЦИИ САНИТАРНО-ЭПИДЕМИОЛОГИЧЕСКОГО НАДЗОРА</dc:title>
  <dc:creator>Сетко Андрей Геннадьевич</dc:creator>
  <cp:lastModifiedBy>Сетко Андрей Геннадьевич</cp:lastModifiedBy>
  <cp:revision>1</cp:revision>
  <dcterms:created xsi:type="dcterms:W3CDTF">2018-02-28T06:48:43Z</dcterms:created>
  <dcterms:modified xsi:type="dcterms:W3CDTF">2018-02-28T06:49:29Z</dcterms:modified>
</cp:coreProperties>
</file>