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314" r:id="rId9"/>
    <p:sldId id="315" r:id="rId10"/>
    <p:sldId id="316" r:id="rId11"/>
    <p:sldId id="317" r:id="rId12"/>
    <p:sldId id="318" r:id="rId13"/>
    <p:sldId id="320" r:id="rId14"/>
    <p:sldId id="321" r:id="rId15"/>
    <p:sldId id="322" r:id="rId16"/>
    <p:sldId id="323" r:id="rId17"/>
    <p:sldId id="324" r:id="rId18"/>
    <p:sldId id="319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326" r:id="rId27"/>
    <p:sldId id="308" r:id="rId28"/>
    <p:sldId id="275" r:id="rId29"/>
    <p:sldId id="32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5" r:id="rId39"/>
    <p:sldId id="286" r:id="rId40"/>
    <p:sldId id="287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35" r:id="rId53"/>
    <p:sldId id="305" r:id="rId54"/>
    <p:sldId id="327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6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3DDF-77BA-44DE-AC9F-38F8295E0B07}" type="datetimeFigureOut">
              <a:rPr lang="ru-RU" smtClean="0"/>
              <a:pPr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Эпидемиологический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надзор – основа 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эпидемиологической диагностики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Сведения эпидемиологического характера (данные) собирают, обрабатывают и хранят на всех уровнях системы противоэпидемического обеспечения.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Организованная в соответствии с определёнными правилами совокупность эпидемиологических данных, используемых для анализа и организации противоэпидемической деятельности называется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пидемиологической базой данных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зависимости от места получения принято различать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внешнюю и внутреннюю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эпидемиологическую информацию.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Внешняя эпидемиологическая информация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включает в себя: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информацию о случаях инфекционных и  паразитарных заболеваний поступает в виде: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учетной формы о случае подозрения или диагностики инфекционного заболевания (ф. 058/у);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донесения об эпидемических вспышках (групповых заболеваниях).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ЭКСТРЕННОЕ ИЗВЕЩЕНИЕ ОБ ИНФЕКЦИОННОМ ЗАБОЛЕВАНИИ, ПИЩЕВОМ, ОСТРОМ ПРОФЕССИОНАЛЬНОМ ОТРАВЛЕНИИ, НЕОБЫЧНОЙ РЕАКЦИИ НА ПРИВИВКУ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 3.1/3.2.3146-13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«Общие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требования по профилактике инфекционных и паразитарных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болезней»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Поступление информации осуществляется из ЛПО в Федеральное бюджетное учреждение здравоохранения «Центр гигиены и эпидемиологии» по месту выявления больного инфекционным заболеванием.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Действующая схема представления сведений о выявленных случаях инфекционных заболеваний включает в себя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регистрацию и учет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Регистрация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– внесение информации в документацию учета.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Учет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– отображение в цифрах состояния и результатов 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Инфекционные и паразитарные заболевания по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перечню заболеваний приказа МЗ СССР от 13 декабря 1989 г. № 654</a:t>
            </a:r>
            <a:r>
              <a:rPr lang="ru-RU" sz="31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Инфекционные, паразитарные болезни, поствакцинальные осложнения и необычные реакции после применения медицинских иммунобиологических препаратов по перечню приложени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№ 2 письм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главного</a:t>
            </a:r>
            <a:r>
              <a:rPr lang="x-none" sz="31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государственного санитарн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врач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РФ № 11 от 24.02.2009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г.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Пищевы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отравлен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ия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, в т.ч. остры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групповы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профессиональны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отравлени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людей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по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перечню приложени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№ 3 письм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главного</a:t>
            </a:r>
            <a:r>
              <a:rPr lang="x-none" sz="31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государственного санитарн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врач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 РФ № 11 от 24.02.2009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г</a:t>
            </a:r>
            <a:r>
              <a:rPr lang="x-none" sz="31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6440510"/>
          </a:xfrm>
        </p:spPr>
        <p:txBody>
          <a:bodyPr>
            <a:noAutofit/>
          </a:bodyPr>
          <a:lstStyle/>
          <a:p>
            <a:r>
              <a:rPr lang="x-none" sz="2800" u="sng" smtClean="0">
                <a:latin typeface="Times New Roman" pitchFamily="18" charset="0"/>
                <a:cs typeface="Times New Roman" pitchFamily="18" charset="0"/>
              </a:rPr>
              <a:t>Инфекционные заболевания вызывающие чрезвычайную ситуацию </a:t>
            </a:r>
            <a:r>
              <a:rPr lang="x-none" sz="2800" smtClean="0">
                <a:latin typeface="Times New Roman" pitchFamily="18" charset="0"/>
                <a:cs typeface="Times New Roman" pitchFamily="18" charset="0"/>
              </a:rPr>
              <a:t>санитарно-эпидемиологического характера в области общественного здравоохранения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x-none" sz="2800" smtClean="0">
                <a:latin typeface="Times New Roman" pitchFamily="18" charset="0"/>
                <a:cs typeface="Times New Roman" pitchFamily="18" charset="0"/>
              </a:rPr>
              <a:t>переч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ню </a:t>
            </a:r>
            <a:r>
              <a:rPr lang="x-none" sz="2800" smtClean="0">
                <a:latin typeface="Times New Roman" pitchFamily="18" charset="0"/>
                <a:cs typeface="Times New Roman" pitchFamily="18" charset="0"/>
              </a:rPr>
              <a:t>приложени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x-none" sz="2800" smtClean="0">
                <a:latin typeface="Times New Roman" pitchFamily="18" charset="0"/>
                <a:cs typeface="Times New Roman" pitchFamily="18" charset="0"/>
              </a:rPr>
              <a:t> № 1 письм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x-none" sz="2800" smtClean="0">
                <a:latin typeface="Times New Roman" pitchFamily="18" charset="0"/>
                <a:cs typeface="Times New Roman" pitchFamily="18" charset="0"/>
              </a:rPr>
              <a:t> главного</a:t>
            </a:r>
            <a:r>
              <a:rPr lang="x-none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800" smtClean="0">
                <a:latin typeface="Times New Roman" pitchFamily="18" charset="0"/>
                <a:cs typeface="Times New Roman" pitchFamily="18" charset="0"/>
              </a:rPr>
              <a:t>государственного санитарн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x-none" sz="2800" smtClean="0">
                <a:latin typeface="Times New Roman" pitchFamily="18" charset="0"/>
                <a:cs typeface="Times New Roman" pitchFamily="18" charset="0"/>
              </a:rPr>
              <a:t> врач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x-none" sz="2800" smtClean="0">
                <a:latin typeface="Times New Roman" pitchFamily="18" charset="0"/>
                <a:cs typeface="Times New Roman" pitchFamily="18" charset="0"/>
              </a:rPr>
              <a:t> РФ № 11 от 24.02.2009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Перечень расширен распоряжением МЗ Оренбургской области № 329 от 21.04.11 г. «Об учете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гемофильной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инфекции, внебольничной пневмонии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легонеллеза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Представляются внеочередные донесения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Роспотребнадзор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Подается КЭИ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представляется внеочередное донесение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Роспотребнадзор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lvl="0"/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Особенности учета отдельных инфекционных заболеваний.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Венерические болезни (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сифилис, гонорея). Информация о каждом случае подается в специализированные ЛПО и суммарно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виде отчета.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Грипп и острые респираторные заболевания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множественной или не уточненной локализации подлежат индивидуальному учету в ЛПО и суммарному учету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Туберкулез: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каждого больного с впервые установленным диагнозом активного туберкулеза, в том числе посмертно, заполняется учетная форма 089Т/У-2003 «Извещение о больном с впервые установленным диагнозом активного туберкулеза и с рецидивом туберкулеза». Извещение в 3-дневный срок направляют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месту выявления больного и областной противотуберкулезный диспансер;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каждого больного, у которого установлено выделение микобактерий туберкулеза, а также в случаях смерти больного, не состоящего при жизни на учете, подается КЭИ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Внеочередные донесения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(Постановление № 11 от 2011 г.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Приказ МЗ России № 476 от 18.06.2013 г.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«О совершенствовании мероприятий по предупреждению возникновения и распространения инфекционных и паразитарных заболеваний»)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следует оценивать эффективность эпидемиологического надзора по степени его влияния на уровень, структуру и динамику инфекционной заболеваемости.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Влияние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проявления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эпидемического процесса способна оказать 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противоэпидемических мероприятий.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Эпидемиологический надзор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информационная система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обеспечения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сведениями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необходимыми для осуществления мероприятий по профилактике и снижению инфекционной заболеваемости населения.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6297634"/>
          </a:xfrm>
        </p:spPr>
        <p:txBody>
          <a:bodyPr>
            <a:normAutofit fontScale="90000"/>
          </a:bodyPr>
          <a:lstStyle/>
          <a:p>
            <a:pPr lvl="0" algn="l">
              <a:lnSpc>
                <a:spcPts val="29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Задачи эпидемиологического надзора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масштабов, характера распространённости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социально-экономической значимости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инфекционной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болезни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выявление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тенденций и оценка темпов динамики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эпидемического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процесса данной инфекционной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болезни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во времени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районирование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территорий с учётом степени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реального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потенциального эпидемиологического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неблагополучия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по данной инфекционной болезни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выявление контингентов населения,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подверженных повышенному риску заболевания;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выявление причин и условий, определяющих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характер проявлений эпидемического 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процесса наблюдаемой инфекционной болезни;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определение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адекватной системы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профилактических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противоэпидемических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мероприятий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планирование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контроль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масштабов, качества и эффективности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осуществляемых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профилактических 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противоэпидемических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мероприятий в целях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рациональной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их корректировки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разработка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периодических прогнозов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эпидемиологической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ситуации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Autofit/>
          </a:bodyPr>
          <a:lstStyle/>
          <a:p>
            <a:pPr lvl="0"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Принципы эпидемиологического надзора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активный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систематический сбор, анализ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оценка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необходимой информации;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разграничение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 и функций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федерального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регионального и локального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уровней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эпидемиологического надзора; 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использование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единых для всех субъектов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эпидемиологического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надзора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методологических подходов и методов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оценки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влияния биологических, природных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социальных факторов на эпидемический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процесс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наблюдаемой инфекции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унификация способов сбора, накопления,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обработки, анализа, передачи и хранения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информации (в частности, унификация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соответствующих нормативно-методических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документов);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открытость информации для широкого круга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пользователей и широкий обмен ею со всеми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учреждениями и организациями,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заинтересованными в результатах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эпидемиологического надзора, а также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информирование граждан.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Система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эпидемиологического надзора за инфекционными (паразитарными)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болезнями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структурируется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уровням: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на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локальный, или местный (уровень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городов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сельских и городских районов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);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региональный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(уровень субъектов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федерации);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федеральный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(уровень страны в целом)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уровни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43932" cy="6369072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Структура системы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эпидемиологического надзора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наблюдение 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на месте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сбор и регистрация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информации (Приказ Министерства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здравоохранения СССР  от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13 декабря 1989 г. № 654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«О совершенствовании учета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отдельных инфекционных и паразитарных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заболеваний);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644051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поэтапная передача данных «по вертикали»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(от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районных – в областные, краевые и т.п., далее – в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республиканский)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(Приказ МЗ России и Федеральной службы по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надзору в сфере защиты прав потребителей 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благополучия человека от 10 октября 2013 г.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№ 726н/740 г.,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Постановление Главного  государственного 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санитарного врача Российской Федерации от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24.02.2009 № №11,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Приказ МЗ от 18 июля 2013 года № 475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«О предоставлении информации об инфекционной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и паразитарной заболеваемости»)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226196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обмен информацией «по горизонтали», т.е.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между заинтересованными ведомствами 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учреждениями (на уровне районов,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областей, краёв, республик, страны – отчеты);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информирование граждан;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эпидемиологический анализ и оценка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данных по программам, специфичным для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каждого уровня эпидемиологического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надзора (представление информационных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беллютеней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440510"/>
          </a:xfrm>
        </p:spPr>
        <p:txBody>
          <a:bodyPr>
            <a:normAutofit/>
          </a:bodyPr>
          <a:lstStyle/>
          <a:p>
            <a:pPr lvl="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оценка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эпидемиологической ситуации, т.е.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постановка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эпидемиологического диагноза;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обмен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информацией по принципу обратной связи,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«сверху вниз», т.е. распространение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обобщённой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информации от вышестоящих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нижестоящие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уровни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системы эпидемиологического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надзора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разработка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управленческих (управляющих)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решений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приказы, распоряжения, указания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прогнозирование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развития эпидемиологической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ситуации.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pPr algn="l">
              <a:lnSpc>
                <a:spcPts val="2900"/>
              </a:lnSpc>
            </a:pP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                             Постановление: </a:t>
            </a:r>
            <a:br>
              <a:rPr lang="ru-RU" sz="31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акт, принимаемый высшим органом коллегиального управления по наиболее важным и принципиальным вопросам их деятельности.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                                    Приказ: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правовой акт, издаваемый руководителем организации, действующим на основании единоначалия в целях решения основных и оперативных задач.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Распоряжение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акт управления, обладающий обязательной силой для граждан и организаций, которым оно адресовано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Указание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правовой акт, издаваемый руководителем организации для решения оперативных вопросов, имеющий информационно-методический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Эпидемиологический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надзор служит основой для разработки стратегии и тактики, рационального планирования, реализации, корректировки и усовершенствования деятельности санитарно-противоэпидемической службы по борьбе с инфекционными болезнями и их профилактике.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Эпидемиологический надзор осуществляют в соответствии с 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комплексно-целевыми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программами, специально разрабатываемыми для каждой нозологической формы инфекционных болезней.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Любая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программа эпидемиологического надзора должна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определять: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Цель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определение территории, охваченной надзором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группы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населения, берущуюся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надзор, 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длительность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предстоящего периода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наблюдения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характер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объём информации, подлежащей сбору;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источники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получения информации (ЛПУ,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клинические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микробиологические,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вирусологические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паразитологические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лаборатории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др.);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способы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периодичность сбора первичной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информации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частоту (периодичность) анализа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информации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методы анализа информации,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первичные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окончательные формы таблиц 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отчётности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способы представления отчётности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Программы надзора включают взаимосвязанные самостоятельные разделы (подсистемы):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информационно-аналитический;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диагностический.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Информационно-аналитическая подсистема – базовый раздел эпидемиологического надзора.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её рамках учитывают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формы проявления заболеваний, а также прослеживают динамику носительства, заболеваемости, летальности и смертности.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Объём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необходимых сведений в каждом случае зависит от особенностей эпидемиологии болезни и реальных возможностей противоэпидемической системы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при инфекциях, управляемых средствами иммунопрофилактики,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наряду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общим для всех программ надзора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данными наблюдения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 уровнем, структурой и динамикой заболеваемости (смертности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необходимы сведения об иммунном статусе населения (иммунологический контроль) с оценкой напряжённости иммунитета в группах риска.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дифтерии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необходимы данные наблюдения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 циркуляцией возбудителя среди населения (бактериологический контроль, включающий данные о структуре, широте циркуляции и биологических свойствах возбудителя).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кишечных инфекциях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должен опираться на санитарно-гигиенический контроль внешней среды, соблюдение санитарно-эпидемиологического режима на пищевых объектах и т.д.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зоонозах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необходим комплексный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эпизоотолого-эпидемиологический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надзор, осуществляемый совместно санитарно-эпидемиологической и ветеринарной службами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Основой разработки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программы эпидемиологического надзора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ретроспективный анализ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эпидемиологической ситуации.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РЭА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 первоочередные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направления эпидемиологического надзора за изучаемой инфекционной болезнью в конкретных условиях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Логическим продолжением ретроспективного эпидемиологического анализа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является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оперативный эпидемиологический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анализ.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ОЭА: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динамики эпидемиологической ситуации для принятия оперативных решений по управлению эпидемическим процессом.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эпидемиологической практике существует понятие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предэпидемическая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диагностика»: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своевременное обнаружение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предпосылок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предвестников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возможного осложнения эпидемиологической ситуации.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Основа к разработке рекомендаций по оперативной коррекции плана профилактических и противоэпидемических мероприятий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Предпосылки – природные и социальные явления, усиливающие взаимодействие сочленов паразитарной системы эпидемического процесса и активизирует реализацию механизма передачи.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положения эпидемиологического надзора (сбор, анализ, интерпретация и передача информации о состоянии здоровья населения) можно распространить и на неинфекционные заболевания.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Предвестники – признаки начавшейся активизации взаимодействия сочленов паразитарной системы, свидетельствующие о возможности её перерастания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манифестный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эпидемический процесс.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Сбор и анализ традиционных статистических данных (показателей заболеваемости, смертности, потерь трудоспособности от инфекционных болезней и др.) давая возможность оценить эпидемиологическую ситуацию и её изменения во времени, по территории и среди различных групп населения,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не дает представления о причинах и условиях, определяющих наблюдающуюся ситуацию и её динамику. </a:t>
            </a:r>
            <a:endParaRPr lang="ru-RU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Потребность в определении причин и условий воздействия на эпидемический процесс предопределяет комплексный подход к сбору и анализу эпидемиологических показателей.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Социально-экологическая концепция эпидемического процесса определяет структуру информационных потоков в системе эпидемиологического надзора.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связи с этим система надзора за эпидемиологической ситуацией предусматривать сбор и анализ данных.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На уровне социально-экологической системы: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уровень и тенденция динамики заболеваемости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во времени (по годам, месяцам, неделям, дням);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статистический мониторинг – распределение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заболеваний по территории и среди отдельных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групп населения;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динамика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эпидемиологически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значимых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социальных явлений (естественные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демографические сдвиги и миграции населения,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направления и характер хозяйственной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деятельности);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социально-гигиенический мониторинг –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санитарно-гигиенические условия жизни, характер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и организация снабжения питьевой водой и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пищевыми продуктами, их качество, гигиеническое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воспитание населения и др.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качество и эффективность осуществляемых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профилактических и противоэпидемических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мероприятий.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На уровне экологической системы: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микробиологический, вирусологический и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паразитологический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мониторинг – структура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популяции возбудителя (по совокупности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характеристик, полученных на популяционном,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организменном, клеточном и субклеточном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уровнях), а также обсеменённость возбудителем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абиотических объектов окружающей среды;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иммунологический (серологический) мониторинг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– иммунологическая структура населения (по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совокупности характеристик, полученных на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клеточном и субклеточном уровнях);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энтомолого-микробиологический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мониторинг – численность, биологическая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характеристика и инфицированность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популяций членистоногих-переносчиков;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эпизоотологический мониторинг – динамика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эпизоотического процесса (при зоонозах);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экологический мониторинг – состояние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природных факторов (метеорологических,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водных, почвенных и др.).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lvl="0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На организменном уровне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(клинический мониторинг) – преобладающие клинические формы (в соответствии с принятой классификацией), тяжесть течения заболеваний (носительство, лёгкие, среднетяжёлые и тяжёлые формы), исходы заболеваний (выздоровление,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хронизация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летальность).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pPr lvl="0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На клеточном уровне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динамика биологических свойств возбудителя наблюдаемой болезни (его вирулентность,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токсигенность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ферментативная активность,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фаготиповая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серотиповая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характеристики,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антигенная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структура, лекарственная устойчивость, устойчивость в окружающей среде и др.), состояние иммунитета хозяина.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Применительно к инфекционным болезням эпидемиологический надзор можно определить как систему постоянного динамического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наблюдения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 эпидемическим процессом конкретной инфекционной (паразитарной) болезни или за эпидемиологической ситуацией в целом на определённой территории в конкретный период времени в целях рационализации и повышения эффективности профилактических и противоэпидемических мероприятий.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lvl="0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На субклеточном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уровне (молекулярный мониторинг) – молекулярно-генетическая характеристика циркулирующих штаммов возбудителя и их изменчивость, генетические детерминанты иммунологического статуса населения.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Результаты наблюдения за всеми биолого-экологическими уровнями системы эпидемического процесса (от субклеточного до уровня экологической системы) служат базой для постановки объективного эпидемиологического диагноза.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56886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эпидемиологического надзора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полнотой информационного обеспечения эпидемиологического диагноза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Эпидемиологический диагноз – логическая формула, содержащая оценку эпидемиологической ситуации и её детерминант (причин) на конкретной территории среди определённых групп населения в изучаемый отрезок времени с целью рационализации профилактических и противоэпидемических мероприятий и разработки эпидемиологического прогноза.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7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эпидемиологического надзора – эпидемиологическая ситуация в её взаимосвязи с социально-экологической средой обитания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Эффективность эпидемиологического надзора можно оценить лишь по его способности обеспечить информацией, необходимой и достаточной для принятия рациональных управленческих решений и их оптимальной реализации.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Важная часть ЭН – сообщения эпидемиологического характера, которые включают данные об инфекционной заболеваемости населения, эпизоотиях среди домашних и диких животных, об эпидемиологических и санитарно-гигиенических факторах риска.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Информация передается устно и письменно, в виде оперативных сводок, отчетов и установленных статистических форм.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Представленная информация должна быть своевременной, конкретной, достоверно полной и удобной для обработки.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Периодичность представления информации определена приказом руководителем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869</Words>
  <Application>Microsoft Office PowerPoint</Application>
  <PresentationFormat>Экран (4:3)</PresentationFormat>
  <Paragraphs>54</Paragraphs>
  <Slides>54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8" baseType="lpstr">
      <vt:lpstr>Arial</vt:lpstr>
      <vt:lpstr>Calibri</vt:lpstr>
      <vt:lpstr>Times New Roman</vt:lpstr>
      <vt:lpstr>Тема Office</vt:lpstr>
      <vt:lpstr>    Эпидемиологический надзор – основа эпидемиологической диагностики    </vt:lpstr>
      <vt:lpstr>Эпидемиологический надзор  информационная система обеспечения сведениями, необходимыми для осуществления мероприятий по профилактике и снижению инфекционной заболеваемости населения. </vt:lpstr>
      <vt:lpstr>Эпидемиологический надзор служит основой для разработки стратегии и тактики, рационального планирования, реализации, корректировки и усовершенствования деятельности санитарно-противоэпидемической службы по борьбе с инфекционными болезнями и их профилактике. </vt:lpstr>
      <vt:lpstr>Основные положения эпидемиологического надзора (сбор, анализ, интерпретация и передача информации о состоянии здоровья населения) можно распространить и на неинфекционные заболевания.</vt:lpstr>
      <vt:lpstr>Применительно к инфекционным болезням эпидемиологический надзор можно определить как систему постоянного динамического наблюдения за эпидемическим процессом конкретной инфекционной (паразитарной) болезни или за эпидемиологической ситуацией в целом на определённой территории в конкретный период времени в целях рационализации и повышения эффективности профилактических и противоэпидемических мероприятий.</vt:lpstr>
      <vt:lpstr>Объект эпидемиологического надзора – эпидемиологическая ситуация в её взаимосвязи с социально-экологической средой обитания людей.</vt:lpstr>
      <vt:lpstr>Эффективность эпидемиологического надзора можно оценить лишь по его способности обеспечить информацией, необходимой и достаточной для принятия рациональных управленческих решений и их оптимальной реализации.</vt:lpstr>
      <vt:lpstr>Важная часть ЭН – сообщения эпидемиологического характера, которые включают данные об инфекционной заболеваемости населения, эпизоотиях среди домашних и диких животных, об эпидемиологических и санитарно-гигиенических факторах риска.</vt:lpstr>
      <vt:lpstr>Информация передается устно и письменно, в виде оперативных сводок, отчетов и установленных статистических форм.   Представленная информация должна быть своевременной, конкретной, достоверно полной и удобной для обработки. Периодичность представления информации определена приказом руководителем Роспотребнадзора.</vt:lpstr>
      <vt:lpstr>Сведения эпидемиологического характера (данные) собирают, обрабатывают и хранят на всех уровнях системы противоэпидемического обеспечения.   Организованная в соответствии с определёнными правилами совокупность эпидемиологических данных, используемых для анализа и организации противоэпидемической деятельности называется  Эпидемиологической базой данных </vt:lpstr>
      <vt:lpstr>В зависимости от места получения принято различать внешнюю и внутреннюю эпидемиологическую информацию. Внешняя эпидемиологическая информация включает в себя: информацию о случаях инфекционных и  паразитарных заболеваний поступает в виде: учетной формы о случае подозрения или диагностики инфекционного заболевания (ф. 058/у); донесения об эпидемических вспышках (групповых заболеваниях). </vt:lpstr>
      <vt:lpstr>ЭКСТРЕННОЕ ИЗВЕЩЕНИЕ ОБ ИНФЕКЦИОННОМ ЗАБОЛЕВАНИИ, ПИЩЕВОМ, ОСТРОМ ПРОФЕССИОНАЛЬНОМ ОТРАВЛЕНИИ, НЕОБЫЧНОЙ РЕАКЦИИ НА ПРИВИВКУ  СП 3.1/3.2.3146-13 «Общие требования по профилактике инфекционных и паразитарных болезней» </vt:lpstr>
      <vt:lpstr>Поступление информации осуществляется из ЛПО в Федеральное бюджетное учреждение здравоохранения «Центр гигиены и эпидемиологии» по месту выявления больного инфекционным заболеванием. Действующая схема представления сведений о выявленных случаях инфекционных заболеваний включает в себя регистрацию и учет.  Регистрация – внесение информации в документацию учета. Учет – отображение в цифрах состояния и результатов деятельности.</vt:lpstr>
      <vt:lpstr>Инфекционные и паразитарные заболевания по перечню заболеваний приказа МЗ СССР от 13 декабря 1989 г. № 654 . Инфекционные, паразитарные болезни, поствакцинальные осложнения и необычные реакции после применения медицинских иммунобиологических препаратов по перечню приложения № 2 письма главного государственного санитарного врача РФ № 11 от 24.02.2009 г. Пищевые отравления, в т.ч. острые групповые профессиональные отравления людей по перечню приложения № 3 письма главного государственного санитарного врача РФ № 11 от 24.02.2009 г.</vt:lpstr>
      <vt:lpstr>Инфекционные заболевания вызывающие чрезвычайную ситуацию санитарно-эпидемиологического характера в области общественного здравоохранения по перечню приложения № 1 письма главного государственного санитарного врача РФ № 11 от 24.02.2009 г.  Перечень расширен распоряжением МЗ Оренбургской области № 329 от 21.04.11 г. «Об учете гемофильной инфекции, внебольничной пневмонии и легонеллеза»). Представляются внеочередные донесения в Роспотребнадзор. Подается КЭИ в ЦГиЭ и представляется внеочередное донесение в Роспотребнадзор.</vt:lpstr>
      <vt:lpstr>Особенности учета отдельных инфекционных заболеваний.   Венерические болезни (сифилис, гонорея). Информация о каждом случае подается в специализированные ЛПО и суммарно в ЦГиЭ в виде отчета.  Грипп и острые респираторные заболевания множественной или не уточненной локализации подлежат индивидуальному учету в ЛПО и суммарному учету в ЦГиЭ.</vt:lpstr>
      <vt:lpstr>Туберкулез: На каждого больного с впервые установленным диагнозом активного туберкулеза, в том числе посмертно, заполняется учетная форма 089Т/У-2003 «Извещение о больном с впервые установленным диагнозом активного туберкулеза и с рецидивом туберкулеза». Извещение в 3-дневный срок направляют в ЦГиЭ по месту выявления больного и областной противотуберкулезный диспансер; На каждого больного, у которого установлено выделение микобактерий туберкулеза, а также в случаях смерти больного, не состоящего при жизни на учете, подается КЭИ в ЦГиЭ. </vt:lpstr>
      <vt:lpstr>Внеочередные донесения  (Постановление № 11 от 2011 г. Приказ МЗ России № 476 от 18.06.2013 г.  «О совершенствовании мероприятий по предупреждению возникновения и распространения инфекционных и паразитарных заболеваний»)</vt:lpstr>
      <vt:lpstr>Не следует оценивать эффективность эпидемиологического надзора по степени его влияния на уровень, структуру и динамику инфекционной заболеваемости.   Влияние на проявления эпидемического процесса способна оказать только система противоэпидемических мероприятий.</vt:lpstr>
      <vt:lpstr>         Задачи эпидемиологического надзора   - оценка масштабов, характера распространённости     и социально-экономической значимости     инфекционной болезни;  - выявление тенденций и оценка темпов динамики    эпидемического процесса данной инфекционной    болезни во времени;  - районирование территорий с учётом степени    реального и потенциального эпидемиологического    неблагополучия по данной инфекционной болезни;  - выявление контингентов населения,    подверженных повышенному риску заболевания;</vt:lpstr>
      <vt:lpstr>- выявление причин и условий, определяющих    характер проявлений эпидемического     процесса наблюдаемой инфекционной болезни;   - определение адекватной системы    профилактических и противоэпидемических    мероприятий, планирование их реализации;  - контроль масштабов, качества и эффективности    осуществляемых профилактических и    противоэпидемических мероприятий в целях      рациональной их корректировки;  - разработка периодических прогнозов    эпидемиологической ситуации.</vt:lpstr>
      <vt:lpstr>    Принципы эпидемиологического надзора   - активный и систематический сбор, анализ и    оценка необходимой информации;   разграничение задач и функций    федерального, регионального и локального    уровней эпидемиологического надзора;  - использование единых для всех субъектов    эпидемиологического надзора    методологических подходов и методов    оценки влияния биологических, природных    и социальных факторов на эпидемический    процесс наблюдаемой инфекции;</vt:lpstr>
      <vt:lpstr>- унификация способов сбора, накопления,    обработки, анализа, передачи и хранения    информации (в частности, унификация    соответствующих нормативно-методических    документов); - открытость информации для широкого круга    пользователей и широкий обмен ею со всеми    учреждениями и организациями,    заинтересованными в результатах    эпидемиологического надзора, а также    информирование граждан.</vt:lpstr>
      <vt:lpstr>   Система эпидемиологического надзора за инфекционными (паразитарными) болезнями                  структурируется по уровням:  - на локальный, или местный (уровень    городов, сельских и городских районов);  - региональный (уровень субъектов    федерации);  - федеральный (уровень страны в целом)     уровни.</vt:lpstr>
      <vt:lpstr>                     Структура системы             эпидемиологического надзора  - наблюдение на месте, сбор и регистрация    информации (Приказ Министерства    здравоохранения СССР  от    13 декабря 1989 г. № 654    «О совершенствовании учета    отдельных инфекционных и паразитарных    заболеваний);  </vt:lpstr>
      <vt:lpstr>- поэтапная передача данных «по вертикали» (от    районных – в областные, краевые и т.п., далее – в    республиканский)     (Приказ МЗ России и Федеральной службы по    надзору в сфере защиты прав потребителей и    благополучия человека от 10 октября 2013 г.    № 726н/740 г.,    Постановление Главного  государственного      санитарного врача Российской Федерации от    24.02.2009 № №11,    Приказ МЗ от 18 июля 2013 года № 475    «О предоставлении информации об инфекционной    и паразитарной заболеваемости»)</vt:lpstr>
      <vt:lpstr>- обмен информацией «по горизонтали», т.е.    между заинтересованными ведомствами и    учреждениями (на уровне районов,    областей, краёв, республик, страны – отчеты);  - информирование граждан;  - эпидемиологический анализ и оценка    данных по программам, специфичным для    каждого уровня эпидемиологического    надзора (представление информационных    беллютеней);</vt:lpstr>
      <vt:lpstr>- оценка эпидемиологической ситуации, т.е.    постановка эпидемиологического диагноза; - обмен информацией по принципу обратной связи,    или «сверху вниз», т.е. распространение    обобщённой информации от вышестоящих в    нижестоящие уровни системы эпидемиологического    надзора; - разработка управленческих (управляющих)    решений, (приказы, распоряжения, указания); - прогнозирование развития эпидемиологической    ситуации.</vt:lpstr>
      <vt:lpstr>                               Постановление:  акт, принимаемый высшим органом коллегиального управления по наиболее важным и принципиальным вопросам их деятельности.                                       Приказ:  правовой акт, издаваемый руководителем организации, действующим на основании единоначалия в целях решения основных и оперативных задач.                                Распоряжение: акт управления, обладающий обязательной силой для граждан и организаций, которым оно адресовано.                                Указание: правовой акт, издаваемый руководителем организации для решения оперативных вопросов, имеющий информационно-методический характер.</vt:lpstr>
      <vt:lpstr>Эпидемиологический надзор осуществляют в соответствии с комплексно-целевыми программами, специально разрабатываемыми для каждой нозологической формы инфекционных болезней.    Любая программа эпидемиологического надзора должна определять: </vt:lpstr>
      <vt:lpstr>                       Цель и задачи:  - определение территории, охваченной надзором; - группы населения, берущуюся под надзор, и    длительность предстоящего периода наблюдения; - характер и объём информации, подлежащей сбору;  - источники получения информации (ЛПУ,    клинические, микробиологические,    вирусологические, паразитологические    лаборатории и др.); - способы и периодичность сбора первичной    информации, частоту (периодичность) анализа    информации, методы анализа информации,    первичные и окончательные формы таблиц и    отчётности, способы представления отчётности.</vt:lpstr>
      <vt:lpstr>Программы надзора включают взаимосвязанные самостоятельные разделы (подсистемы):   информационно-аналитический; диагностический. </vt:lpstr>
      <vt:lpstr>Информационно-аналитическая подсистема – базовый раздел эпидемиологического надзора.  В её рамках учитывают все формы проявления заболеваний, а также прослеживают динамику носительства, заболеваемости, летальности и смертности.   Объём необходимых сведений в каждом случае зависит от особенностей эпидемиологии болезни и реальных возможностей противоэпидемической системы</vt:lpstr>
      <vt:lpstr>Так, при инфекциях, управляемых средствами иммунопрофилактики, наряду с общим для всех программ надзора данными наблюдения за уровнем, структурой и динамикой заболеваемости (смертности), необходимы сведения об иммунном статусе населения (иммунологический контроль) с оценкой напряжённости иммунитета в группах риска. При дифтерии необходимы данные наблюдения за циркуляцией возбудителя среди населения (бактериологический контроль, включающий данные о структуре, широте циркуляции и биологических свойствах возбудителя). </vt:lpstr>
      <vt:lpstr>При кишечных инфекциях должен опираться на санитарно-гигиенический контроль внешней среды, соблюдение санитарно-эпидемиологического режима на пищевых объектах и т.д.   При зоонозах необходим комплексный эпизоотолого-эпидемиологический надзор, осуществляемый совместно санитарно-эпидемиологической и ветеринарной службами.</vt:lpstr>
      <vt:lpstr>Основой разработки программы эпидемиологического надзора является ретроспективный анализ эпидемиологической ситуации.   Цель РЭА определить первоочередные направления эпидемиологического надзора за изучаемой инфекционной болезнью в конкретных условиях.</vt:lpstr>
      <vt:lpstr>Логическим продолжением ретроспективного эпидемиологического анализа является  оперативный эпидемиологический анализ.   Цель ОЭА: изучение динамики эпидемиологической ситуации для принятия оперативных решений по управлению эпидемическим процессом.</vt:lpstr>
      <vt:lpstr>В эпидемиологической практике существует понятие «предэпидемическая диагностика»:   своевременное обнаружение предпосылок и предвестников возможного осложнения эпидемиологической ситуации.   Основа к разработке рекомендаций по оперативной коррекции плана профилактических и противоэпидемических мероприятий </vt:lpstr>
      <vt:lpstr>Предпосылки – природные и социальные явления, усиливающие взаимодействие сочленов паразитарной системы эпидемического процесса и активизирует реализацию механизма передачи.</vt:lpstr>
      <vt:lpstr>Предвестники – признаки начавшейся активизации взаимодействия сочленов паразитарной системы, свидетельствующие о возможности её перерастания в манифестный эпидемический процесс.</vt:lpstr>
      <vt:lpstr>Сбор и анализ традиционных статистических данных (показателей заболеваемости, смертности, потерь трудоспособности от инфекционных болезней и др.) давая возможность оценить эпидемиологическую ситуацию и её изменения во времени, по территории и среди различных групп населения, не дает представления о причинах и условиях, определяющих наблюдающуюся ситуацию и её динамику. </vt:lpstr>
      <vt:lpstr>Потребность в определении причин и условий воздействия на эпидемический процесс предопределяет комплексный подход к сбору и анализу эпидемиологических показателей.   Социально-экологическая концепция эпидемического процесса определяет структуру информационных потоков в системе эпидемиологического надзора. </vt:lpstr>
      <vt:lpstr>В связи с этим система надзора за эпидемиологической ситуацией предусматривать сбор и анализ данных.</vt:lpstr>
      <vt:lpstr>    На уровне социально-экологической системы:   - уровень и тенденция динамики заболеваемости    во времени (по годам, месяцам, неделям, дням);  - статистический мониторинг – распределение    заболеваний по территории и среди отдельных    групп населения;  - динамика эпидемиологически значимых    социальных явлений (естественные    демографические сдвиги и миграции населения,    направления и характер хозяйственной    деятельности); </vt:lpstr>
      <vt:lpstr>- социально-гигиенический мониторинг –    санитарно-гигиенические условия жизни, характер   и организация снабжения питьевой водой и    пищевыми продуктами, их качество, гигиеническое    воспитание населения и др.  - качество и эффективность осуществляемых    профилактических и противоэпидемических    мероприятий.</vt:lpstr>
      <vt:lpstr>        На уровне экологической системы:  - микробиологический, вирусологический и    паразитологический мониторинг – структура    популяции возбудителя (по совокупности    характеристик, полученных на популяционном,    организменном, клеточном и субклеточном    уровнях), а также обсеменённость возбудителем    абиотических объектов окружающей среды;  - иммунологический (серологический) мониторинг    – иммунологическая структура населения (по    совокупности характеристик, полученных на    клеточном и субклеточном уровнях);</vt:lpstr>
      <vt:lpstr>- энтомолого-микробиологический    мониторинг – численность, биологическая    характеристика и инфицированность   популяций членистоногих-переносчиков;  - эпизоотологический мониторинг – динамика    эпизоотического процесса (при зоонозах);  - экологический мониторинг – состояние    природных факторов (метеорологических,    водных, почвенных и др.).</vt:lpstr>
      <vt:lpstr>На организменном уровне (клинический мониторинг) – преобладающие клинические формы (в соответствии с принятой классификацией), тяжесть течения заболеваний (носительство, лёгкие, среднетяжёлые и тяжёлые формы), исходы заболеваний (выздоровление, хронизация, летальность).</vt:lpstr>
      <vt:lpstr>На клеточном уровне – динамика биологических свойств возбудителя наблюдаемой болезни (его вирулентность, токсигенность, ферментативная активность, фаготиповая и серотиповая характеристики, антигенная структура, лекарственная устойчивость, устойчивость в окружающей среде и др.), состояние иммунитета хозяина.</vt:lpstr>
      <vt:lpstr>На субклеточном уровне (молекулярный мониторинг) – молекулярно-генетическая характеристика циркулирующих штаммов возбудителя и их изменчивость, генетические детерминанты иммунологического статуса населения.</vt:lpstr>
      <vt:lpstr>Результаты наблюдения за всеми биолого-экологическими уровнями системы эпидемического процесса (от субклеточного до уровня экологической системы) служат базой для постановки объективного эпидемиологического диагноза.</vt:lpstr>
      <vt:lpstr>Эффективность системы эпидемиологического надзора определяется полнотой информационного обеспечения эпидемиологического диагноза </vt:lpstr>
      <vt:lpstr>Эпидемиологический диагноз – логическая формула, содержащая оценку эпидемиологической ситуации и её детерминант (причин) на конкретной территории среди определённых групп населения в изучаемый отрезок времени с целью рационализации профилактических и противоэпидемических мероприятий и разработки эпидемиологического прогноза.</vt:lpstr>
      <vt:lpstr>Благодарю за внимание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Эпидемиологический надзор    Доцент кафедры эпидемиологии и инфекционных болезней  ГБОУ ВПО «ОрГМА МЗРФ», к.м.н. Самойлов М.И.  Оренбург - 2014</dc:title>
  <dc:creator>user</dc:creator>
  <cp:lastModifiedBy>Владелец</cp:lastModifiedBy>
  <cp:revision>47</cp:revision>
  <dcterms:created xsi:type="dcterms:W3CDTF">2014-04-16T17:25:47Z</dcterms:created>
  <dcterms:modified xsi:type="dcterms:W3CDTF">2019-12-15T05:45:37Z</dcterms:modified>
</cp:coreProperties>
</file>