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7" r:id="rId2"/>
    <p:sldId id="328" r:id="rId3"/>
    <p:sldId id="330" r:id="rId4"/>
    <p:sldId id="331" r:id="rId5"/>
    <p:sldId id="332" r:id="rId6"/>
    <p:sldId id="258" r:id="rId7"/>
    <p:sldId id="260" r:id="rId8"/>
    <p:sldId id="256" r:id="rId9"/>
    <p:sldId id="311" r:id="rId10"/>
    <p:sldId id="355" r:id="rId11"/>
    <p:sldId id="356" r:id="rId12"/>
    <p:sldId id="357" r:id="rId13"/>
    <p:sldId id="358" r:id="rId14"/>
    <p:sldId id="334" r:id="rId15"/>
    <p:sldId id="266" r:id="rId16"/>
    <p:sldId id="267" r:id="rId17"/>
    <p:sldId id="314" r:id="rId18"/>
    <p:sldId id="263" r:id="rId19"/>
    <p:sldId id="315" r:id="rId20"/>
    <p:sldId id="359" r:id="rId21"/>
    <p:sldId id="317" r:id="rId22"/>
    <p:sldId id="318" r:id="rId23"/>
    <p:sldId id="323" r:id="rId24"/>
    <p:sldId id="324" r:id="rId25"/>
    <p:sldId id="319" r:id="rId26"/>
    <p:sldId id="316" r:id="rId27"/>
    <p:sldId id="360" r:id="rId28"/>
    <p:sldId id="361" r:id="rId29"/>
    <p:sldId id="362" r:id="rId30"/>
    <p:sldId id="352" r:id="rId31"/>
    <p:sldId id="282" r:id="rId32"/>
    <p:sldId id="283" r:id="rId33"/>
    <p:sldId id="285" r:id="rId34"/>
    <p:sldId id="286" r:id="rId35"/>
    <p:sldId id="287" r:id="rId36"/>
    <p:sldId id="363" r:id="rId37"/>
    <p:sldId id="364" r:id="rId38"/>
    <p:sldId id="325" r:id="rId39"/>
    <p:sldId id="336" r:id="rId40"/>
    <p:sldId id="346" r:id="rId41"/>
    <p:sldId id="347" r:id="rId42"/>
    <p:sldId id="337" r:id="rId43"/>
    <p:sldId id="338" r:id="rId44"/>
    <p:sldId id="354" r:id="rId45"/>
    <p:sldId id="339" r:id="rId46"/>
    <p:sldId id="340" r:id="rId47"/>
    <p:sldId id="341" r:id="rId48"/>
    <p:sldId id="342" r:id="rId49"/>
    <p:sldId id="343" r:id="rId50"/>
    <p:sldId id="344" r:id="rId51"/>
    <p:sldId id="348" r:id="rId52"/>
    <p:sldId id="349" r:id="rId53"/>
    <p:sldId id="350" r:id="rId54"/>
    <p:sldId id="351" r:id="rId55"/>
    <p:sldId id="345" r:id="rId56"/>
    <p:sldId id="327" r:id="rId5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7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7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2953D3-B96F-4F34-8303-4B0428527D8C}" type="doc">
      <dgm:prSet loTypeId="urn:microsoft.com/office/officeart/2005/8/layout/hList7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C28BAED4-6F55-431F-AB04-DA530BCA9A2F}">
      <dgm:prSet custT="1"/>
      <dgm:spPr/>
      <dgm:t>
        <a:bodyPr/>
        <a:lstStyle/>
        <a:p>
          <a:pPr rtl="0"/>
          <a:r>
            <a: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 ПРОТИВОЭПИДЕМИЧЕСКОЙ ДЕЯТЕЛЬНОСТЬЮ 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это повседневная деятельность учреждений государственного санитарно-эпидемиологического надзора по поддержанию в готовности к действиям персонала учреждений санитарно-эпидемиологического профиля, организаций, осуществляющих медицинскую деятельность, а так же неподчиненных организаций, привлеченных к противоэпидемической деятельности.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A70A787-1B38-4E9C-BE2D-E84976CF3F4F}" type="parTrans" cxnId="{3C16C622-9BEF-4B83-8D09-7DE7BF2EED0E}">
      <dgm:prSet/>
      <dgm:spPr/>
      <dgm:t>
        <a:bodyPr/>
        <a:lstStyle/>
        <a:p>
          <a:endParaRPr lang="ru-RU"/>
        </a:p>
      </dgm:t>
    </dgm:pt>
    <dgm:pt modelId="{95515B5E-0809-42E4-A90F-C632D9F209C7}" type="sibTrans" cxnId="{3C16C622-9BEF-4B83-8D09-7DE7BF2EED0E}">
      <dgm:prSet/>
      <dgm:spPr/>
      <dgm:t>
        <a:bodyPr/>
        <a:lstStyle/>
        <a:p>
          <a:endParaRPr lang="ru-RU"/>
        </a:p>
      </dgm:t>
    </dgm:pt>
    <dgm:pt modelId="{9A16B037-6061-49CF-B67F-62C07BEF9696}" type="pres">
      <dgm:prSet presAssocID="{692953D3-B96F-4F34-8303-4B0428527D8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4ED60F-5CA6-4854-B812-81130E0D12E9}" type="pres">
      <dgm:prSet presAssocID="{692953D3-B96F-4F34-8303-4B0428527D8C}" presName="fgShape" presStyleLbl="fgShp" presStyleIdx="0" presStyleCnt="1"/>
      <dgm:spPr/>
    </dgm:pt>
    <dgm:pt modelId="{D09D14C7-1406-419C-916A-48D1072A4153}" type="pres">
      <dgm:prSet presAssocID="{692953D3-B96F-4F34-8303-4B0428527D8C}" presName="linComp" presStyleCnt="0"/>
      <dgm:spPr/>
    </dgm:pt>
    <dgm:pt modelId="{13E5E1DE-CB8B-4582-93C3-ABD2E9635D3B}" type="pres">
      <dgm:prSet presAssocID="{C28BAED4-6F55-431F-AB04-DA530BCA9A2F}" presName="compNode" presStyleCnt="0"/>
      <dgm:spPr/>
    </dgm:pt>
    <dgm:pt modelId="{AE05D23B-DA20-4D78-B795-3719B4709635}" type="pres">
      <dgm:prSet presAssocID="{C28BAED4-6F55-431F-AB04-DA530BCA9A2F}" presName="bkgdShape" presStyleLbl="node1" presStyleIdx="0" presStyleCnt="1"/>
      <dgm:spPr/>
      <dgm:t>
        <a:bodyPr/>
        <a:lstStyle/>
        <a:p>
          <a:endParaRPr lang="ru-RU"/>
        </a:p>
      </dgm:t>
    </dgm:pt>
    <dgm:pt modelId="{2DE76DEF-DD28-4B8E-83EC-6E635D53D66F}" type="pres">
      <dgm:prSet presAssocID="{C28BAED4-6F55-431F-AB04-DA530BCA9A2F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835A21-2465-4DD7-A656-826CD2572F8B}" type="pres">
      <dgm:prSet presAssocID="{C28BAED4-6F55-431F-AB04-DA530BCA9A2F}" presName="invisiNode" presStyleLbl="node1" presStyleIdx="0" presStyleCnt="1"/>
      <dgm:spPr/>
    </dgm:pt>
    <dgm:pt modelId="{1A998563-4845-4D0F-AF86-AEE31DE9F997}" type="pres">
      <dgm:prSet presAssocID="{C28BAED4-6F55-431F-AB04-DA530BCA9A2F}" presName="imagNode" presStyleLbl="fgImgPlace1" presStyleIdx="0" presStyleCnt="1" custLinFactNeighborX="-50" custLinFactNeighborY="-14168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6A4CAD02-F930-4940-9BE5-001543840A4B}" type="presOf" srcId="{C28BAED4-6F55-431F-AB04-DA530BCA9A2F}" destId="{AE05D23B-DA20-4D78-B795-3719B4709635}" srcOrd="0" destOrd="0" presId="urn:microsoft.com/office/officeart/2005/8/layout/hList7"/>
    <dgm:cxn modelId="{0E9BB49C-7B43-46FB-A5D9-25B28810089B}" type="presOf" srcId="{692953D3-B96F-4F34-8303-4B0428527D8C}" destId="{9A16B037-6061-49CF-B67F-62C07BEF9696}" srcOrd="0" destOrd="0" presId="urn:microsoft.com/office/officeart/2005/8/layout/hList7"/>
    <dgm:cxn modelId="{F5384C00-9497-4139-806F-872271CFC561}" type="presOf" srcId="{C28BAED4-6F55-431F-AB04-DA530BCA9A2F}" destId="{2DE76DEF-DD28-4B8E-83EC-6E635D53D66F}" srcOrd="1" destOrd="0" presId="urn:microsoft.com/office/officeart/2005/8/layout/hList7"/>
    <dgm:cxn modelId="{3C16C622-9BEF-4B83-8D09-7DE7BF2EED0E}" srcId="{692953D3-B96F-4F34-8303-4B0428527D8C}" destId="{C28BAED4-6F55-431F-AB04-DA530BCA9A2F}" srcOrd="0" destOrd="0" parTransId="{EA70A787-1B38-4E9C-BE2D-E84976CF3F4F}" sibTransId="{95515B5E-0809-42E4-A90F-C632D9F209C7}"/>
    <dgm:cxn modelId="{ED00EF31-15E1-4A1F-905E-1CD1E4C899BB}" type="presParOf" srcId="{9A16B037-6061-49CF-B67F-62C07BEF9696}" destId="{EC4ED60F-5CA6-4854-B812-81130E0D12E9}" srcOrd="0" destOrd="0" presId="urn:microsoft.com/office/officeart/2005/8/layout/hList7"/>
    <dgm:cxn modelId="{4657FDF0-916E-48A7-A44B-FC31D5B6825B}" type="presParOf" srcId="{9A16B037-6061-49CF-B67F-62C07BEF9696}" destId="{D09D14C7-1406-419C-916A-48D1072A4153}" srcOrd="1" destOrd="0" presId="urn:microsoft.com/office/officeart/2005/8/layout/hList7"/>
    <dgm:cxn modelId="{D597551A-40B5-41A0-BB6C-44CC0024D317}" type="presParOf" srcId="{D09D14C7-1406-419C-916A-48D1072A4153}" destId="{13E5E1DE-CB8B-4582-93C3-ABD2E9635D3B}" srcOrd="0" destOrd="0" presId="urn:microsoft.com/office/officeart/2005/8/layout/hList7"/>
    <dgm:cxn modelId="{ACE879A3-BB23-4089-9F7F-CA4A43D6A5AD}" type="presParOf" srcId="{13E5E1DE-CB8B-4582-93C3-ABD2E9635D3B}" destId="{AE05D23B-DA20-4D78-B795-3719B4709635}" srcOrd="0" destOrd="0" presId="urn:microsoft.com/office/officeart/2005/8/layout/hList7"/>
    <dgm:cxn modelId="{0504ECD5-DDE1-425B-AFF3-DDC10246AEB9}" type="presParOf" srcId="{13E5E1DE-CB8B-4582-93C3-ABD2E9635D3B}" destId="{2DE76DEF-DD28-4B8E-83EC-6E635D53D66F}" srcOrd="1" destOrd="0" presId="urn:microsoft.com/office/officeart/2005/8/layout/hList7"/>
    <dgm:cxn modelId="{47424A47-FF2D-4E56-847F-9EB5096CC7C7}" type="presParOf" srcId="{13E5E1DE-CB8B-4582-93C3-ABD2E9635D3B}" destId="{3F835A21-2465-4DD7-A656-826CD2572F8B}" srcOrd="2" destOrd="0" presId="urn:microsoft.com/office/officeart/2005/8/layout/hList7"/>
    <dgm:cxn modelId="{72FB1641-D092-40E5-BC7A-8ED1D11D9AB6}" type="presParOf" srcId="{13E5E1DE-CB8B-4582-93C3-ABD2E9635D3B}" destId="{1A998563-4845-4D0F-AF86-AEE31DE9F997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FF68B6C-035B-4B5A-B593-6F62C521C51B}" type="doc">
      <dgm:prSet loTypeId="urn:microsoft.com/office/officeart/2005/8/layout/vList5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0179770-68F9-4FA6-B2EB-1D38AF31C59B}">
      <dgm:prSet custT="1"/>
      <dgm:spPr/>
      <dgm:t>
        <a:bodyPr/>
        <a:lstStyle/>
        <a:p>
          <a:pPr rtl="0"/>
          <a:r>
            <a: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Управленческое решение может быть оформлено следующим видом:</a:t>
          </a:r>
          <a:endParaRPr lang="ru-RU" sz="3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977F93-2F19-475F-ACFA-CE500E306E0B}" type="parTrans" cxnId="{DBAE4C82-A578-4F04-A9E6-139EA02B952B}">
      <dgm:prSet/>
      <dgm:spPr/>
      <dgm:t>
        <a:bodyPr/>
        <a:lstStyle/>
        <a:p>
          <a:endParaRPr lang="ru-RU"/>
        </a:p>
      </dgm:t>
    </dgm:pt>
    <dgm:pt modelId="{1CAE4F1D-EB17-4ACE-864A-3855A33166BB}" type="sibTrans" cxnId="{DBAE4C82-A578-4F04-A9E6-139EA02B952B}">
      <dgm:prSet/>
      <dgm:spPr/>
      <dgm:t>
        <a:bodyPr/>
        <a:lstStyle/>
        <a:p>
          <a:endParaRPr lang="ru-RU"/>
        </a:p>
      </dgm:t>
    </dgm:pt>
    <dgm:pt modelId="{F6C94BF1-69DF-4A1E-8E9F-FFEF1B5D106E}">
      <dgm:prSet custT="1"/>
      <dgm:spPr/>
      <dgm:t>
        <a:bodyPr/>
        <a:lstStyle/>
        <a:p>
          <a:pPr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Приказ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9E46AB-730A-42DE-A2A1-5C3FE629C7AA}" type="parTrans" cxnId="{4652F7F1-D71D-4724-8A9A-3DDA8C720AEE}">
      <dgm:prSet/>
      <dgm:spPr/>
      <dgm:t>
        <a:bodyPr/>
        <a:lstStyle/>
        <a:p>
          <a:endParaRPr lang="ru-RU"/>
        </a:p>
      </dgm:t>
    </dgm:pt>
    <dgm:pt modelId="{ADD930D1-8D83-4215-B278-4C486B7C988F}" type="sibTrans" cxnId="{4652F7F1-D71D-4724-8A9A-3DDA8C720AEE}">
      <dgm:prSet/>
      <dgm:spPr/>
      <dgm:t>
        <a:bodyPr/>
        <a:lstStyle/>
        <a:p>
          <a:endParaRPr lang="ru-RU"/>
        </a:p>
      </dgm:t>
    </dgm:pt>
    <dgm:pt modelId="{7AC524C2-EA04-42CE-B0AE-C60D2D3AB7BD}">
      <dgm:prSet custT="1"/>
      <dgm:spPr/>
      <dgm:t>
        <a:bodyPr/>
        <a:lstStyle/>
        <a:p>
          <a:pPr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Распоряжение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5C822E-8EC3-4375-965E-F2D0532BD1B4}" type="parTrans" cxnId="{15C2A4D8-86C8-4D74-8EDA-1E11AC214844}">
      <dgm:prSet/>
      <dgm:spPr/>
      <dgm:t>
        <a:bodyPr/>
        <a:lstStyle/>
        <a:p>
          <a:endParaRPr lang="ru-RU"/>
        </a:p>
      </dgm:t>
    </dgm:pt>
    <dgm:pt modelId="{3348FC12-C865-48B1-951A-FBD55F1F2D6F}" type="sibTrans" cxnId="{15C2A4D8-86C8-4D74-8EDA-1E11AC214844}">
      <dgm:prSet/>
      <dgm:spPr/>
      <dgm:t>
        <a:bodyPr/>
        <a:lstStyle/>
        <a:p>
          <a:endParaRPr lang="ru-RU"/>
        </a:p>
      </dgm:t>
    </dgm:pt>
    <dgm:pt modelId="{162839A3-14C5-4678-816A-F716B8D6E67E}">
      <dgm:prSet custT="1"/>
      <dgm:spPr/>
      <dgm:t>
        <a:bodyPr/>
        <a:lstStyle/>
        <a:p>
          <a:pPr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Указание 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4BFA9E-05FA-4DE1-ADDC-2CB646835037}" type="parTrans" cxnId="{A615AF74-0879-45EE-99FF-997E3E0D1F5F}">
      <dgm:prSet/>
      <dgm:spPr/>
      <dgm:t>
        <a:bodyPr/>
        <a:lstStyle/>
        <a:p>
          <a:endParaRPr lang="ru-RU"/>
        </a:p>
      </dgm:t>
    </dgm:pt>
    <dgm:pt modelId="{6F7E7938-D1E8-49B4-A577-D33D73239BFC}" type="sibTrans" cxnId="{A615AF74-0879-45EE-99FF-997E3E0D1F5F}">
      <dgm:prSet/>
      <dgm:spPr/>
      <dgm:t>
        <a:bodyPr/>
        <a:lstStyle/>
        <a:p>
          <a:endParaRPr lang="ru-RU"/>
        </a:p>
      </dgm:t>
    </dgm:pt>
    <dgm:pt modelId="{2C556145-392D-4BF0-8C31-D80AC31D5AE5}" type="pres">
      <dgm:prSet presAssocID="{9FF68B6C-035B-4B5A-B593-6F62C521C51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85FF81-8815-404A-A6C1-ADD25FE2C681}" type="pres">
      <dgm:prSet presAssocID="{90179770-68F9-4FA6-B2EB-1D38AF31C59B}" presName="linNode" presStyleCnt="0"/>
      <dgm:spPr/>
    </dgm:pt>
    <dgm:pt modelId="{0E1DBEC2-3A80-4159-B7E9-17BEF136C4D1}" type="pres">
      <dgm:prSet presAssocID="{90179770-68F9-4FA6-B2EB-1D38AF31C59B}" presName="parentText" presStyleLbl="node1" presStyleIdx="0" presStyleCnt="1" custScaleX="2331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3BC554-B444-4571-8A96-42B479040154}" type="pres">
      <dgm:prSet presAssocID="{90179770-68F9-4FA6-B2EB-1D38AF31C59B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FF81D6-6562-4547-8DF1-D64FF837456A}" type="presOf" srcId="{90179770-68F9-4FA6-B2EB-1D38AF31C59B}" destId="{0E1DBEC2-3A80-4159-B7E9-17BEF136C4D1}" srcOrd="0" destOrd="0" presId="urn:microsoft.com/office/officeart/2005/8/layout/vList5"/>
    <dgm:cxn modelId="{D642FCB4-384E-4DA3-8809-2D3A7E943031}" type="presOf" srcId="{F6C94BF1-69DF-4A1E-8E9F-FFEF1B5D106E}" destId="{D73BC554-B444-4571-8A96-42B479040154}" srcOrd="0" destOrd="0" presId="urn:microsoft.com/office/officeart/2005/8/layout/vList5"/>
    <dgm:cxn modelId="{BA655961-6237-4A3D-BF2A-53CBEA38379E}" type="presOf" srcId="{9FF68B6C-035B-4B5A-B593-6F62C521C51B}" destId="{2C556145-392D-4BF0-8C31-D80AC31D5AE5}" srcOrd="0" destOrd="0" presId="urn:microsoft.com/office/officeart/2005/8/layout/vList5"/>
    <dgm:cxn modelId="{DBAE4C82-A578-4F04-A9E6-139EA02B952B}" srcId="{9FF68B6C-035B-4B5A-B593-6F62C521C51B}" destId="{90179770-68F9-4FA6-B2EB-1D38AF31C59B}" srcOrd="0" destOrd="0" parTransId="{4E977F93-2F19-475F-ACFA-CE500E306E0B}" sibTransId="{1CAE4F1D-EB17-4ACE-864A-3855A33166BB}"/>
    <dgm:cxn modelId="{A615AF74-0879-45EE-99FF-997E3E0D1F5F}" srcId="{90179770-68F9-4FA6-B2EB-1D38AF31C59B}" destId="{162839A3-14C5-4678-816A-F716B8D6E67E}" srcOrd="2" destOrd="0" parTransId="{C04BFA9E-05FA-4DE1-ADDC-2CB646835037}" sibTransId="{6F7E7938-D1E8-49B4-A577-D33D73239BFC}"/>
    <dgm:cxn modelId="{2E091C55-114D-476E-8D62-7A8478C1E0C4}" type="presOf" srcId="{162839A3-14C5-4678-816A-F716B8D6E67E}" destId="{D73BC554-B444-4571-8A96-42B479040154}" srcOrd="0" destOrd="2" presId="urn:microsoft.com/office/officeart/2005/8/layout/vList5"/>
    <dgm:cxn modelId="{4652F7F1-D71D-4724-8A9A-3DDA8C720AEE}" srcId="{90179770-68F9-4FA6-B2EB-1D38AF31C59B}" destId="{F6C94BF1-69DF-4A1E-8E9F-FFEF1B5D106E}" srcOrd="0" destOrd="0" parTransId="{009E46AB-730A-42DE-A2A1-5C3FE629C7AA}" sibTransId="{ADD930D1-8D83-4215-B278-4C486B7C988F}"/>
    <dgm:cxn modelId="{71366CCA-DDB0-454F-8E90-A61AD50ED626}" type="presOf" srcId="{7AC524C2-EA04-42CE-B0AE-C60D2D3AB7BD}" destId="{D73BC554-B444-4571-8A96-42B479040154}" srcOrd="0" destOrd="1" presId="urn:microsoft.com/office/officeart/2005/8/layout/vList5"/>
    <dgm:cxn modelId="{15C2A4D8-86C8-4D74-8EDA-1E11AC214844}" srcId="{90179770-68F9-4FA6-B2EB-1D38AF31C59B}" destId="{7AC524C2-EA04-42CE-B0AE-C60D2D3AB7BD}" srcOrd="1" destOrd="0" parTransId="{D25C822E-8EC3-4375-965E-F2D0532BD1B4}" sibTransId="{3348FC12-C865-48B1-951A-FBD55F1F2D6F}"/>
    <dgm:cxn modelId="{89BA106E-1DEE-4A82-9360-B5431A69471C}" type="presParOf" srcId="{2C556145-392D-4BF0-8C31-D80AC31D5AE5}" destId="{0885FF81-8815-404A-A6C1-ADD25FE2C681}" srcOrd="0" destOrd="0" presId="urn:microsoft.com/office/officeart/2005/8/layout/vList5"/>
    <dgm:cxn modelId="{A298224F-281F-4D2F-A655-F2DFD86B0ED4}" type="presParOf" srcId="{0885FF81-8815-404A-A6C1-ADD25FE2C681}" destId="{0E1DBEC2-3A80-4159-B7E9-17BEF136C4D1}" srcOrd="0" destOrd="0" presId="urn:microsoft.com/office/officeart/2005/8/layout/vList5"/>
    <dgm:cxn modelId="{1704D377-ADB5-4956-8827-C46E43DF1BFF}" type="presParOf" srcId="{0885FF81-8815-404A-A6C1-ADD25FE2C681}" destId="{D73BC554-B444-4571-8A96-42B47904015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47EB93-FD50-4041-8307-5AF775D000B0}" type="doc">
      <dgm:prSet loTypeId="urn:microsoft.com/office/officeart/2005/8/layout/cycle6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756DF58-CEB9-4B7A-B6D5-A52B9CDB95A5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Методическая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A0E049-2B7C-4653-AAB4-AC92B6D2A494}" type="parTrans" cxnId="{5FB70451-E9EA-4072-995C-7712608CBE59}">
      <dgm:prSet/>
      <dgm:spPr/>
      <dgm:t>
        <a:bodyPr/>
        <a:lstStyle/>
        <a:p>
          <a:endParaRPr lang="ru-RU"/>
        </a:p>
      </dgm:t>
    </dgm:pt>
    <dgm:pt modelId="{AAF57220-6738-4255-A126-591855EA3184}" type="sibTrans" cxnId="{5FB70451-E9EA-4072-995C-7712608CBE59}">
      <dgm:prSet/>
      <dgm:spPr/>
      <dgm:t>
        <a:bodyPr/>
        <a:lstStyle/>
        <a:p>
          <a:endParaRPr lang="ru-RU"/>
        </a:p>
      </dgm:t>
    </dgm:pt>
    <dgm:pt modelId="{DD298E94-E480-47A6-A04A-39551D87B8F8}">
      <dgm:prSet custT="1"/>
      <dgm:spPr/>
      <dgm:t>
        <a:bodyPr/>
        <a:lstStyle/>
        <a:p>
          <a:pPr rtl="0"/>
          <a:r>
            <a:rPr lang="ru-RU" sz="2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Эпидемиолого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-диагностическая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F176F4-CB8B-4D1F-9FF9-BB5320A86BDD}" type="parTrans" cxnId="{868F7004-DB32-4CA9-A9A0-4F46DCE61446}">
      <dgm:prSet/>
      <dgm:spPr/>
      <dgm:t>
        <a:bodyPr/>
        <a:lstStyle/>
        <a:p>
          <a:endParaRPr lang="ru-RU"/>
        </a:p>
      </dgm:t>
    </dgm:pt>
    <dgm:pt modelId="{66279E0D-B779-482F-9F69-BE819EDCD2D1}" type="sibTrans" cxnId="{868F7004-DB32-4CA9-A9A0-4F46DCE61446}">
      <dgm:prSet/>
      <dgm:spPr/>
      <dgm:t>
        <a:bodyPr/>
        <a:lstStyle/>
        <a:p>
          <a:endParaRPr lang="ru-RU"/>
        </a:p>
      </dgm:t>
    </dgm:pt>
    <dgm:pt modelId="{CB61DE0B-5E06-4B68-BEBA-23129851C58B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Контрольная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E930BA-ED7C-4E8A-9A13-B2BA90D803BC}" type="parTrans" cxnId="{70F8B33E-CBD9-4F8F-9FC0-C70BFC8EB788}">
      <dgm:prSet/>
      <dgm:spPr/>
      <dgm:t>
        <a:bodyPr/>
        <a:lstStyle/>
        <a:p>
          <a:endParaRPr lang="ru-RU"/>
        </a:p>
      </dgm:t>
    </dgm:pt>
    <dgm:pt modelId="{40FFC4BE-307B-4338-AAB0-E43A571B2370}" type="sibTrans" cxnId="{70F8B33E-CBD9-4F8F-9FC0-C70BFC8EB788}">
      <dgm:prSet/>
      <dgm:spPr/>
      <dgm:t>
        <a:bodyPr/>
        <a:lstStyle/>
        <a:p>
          <a:endParaRPr lang="ru-RU"/>
        </a:p>
      </dgm:t>
    </dgm:pt>
    <dgm:pt modelId="{EF05BC11-2AB1-4CDF-9B19-050841E3CAA1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Исполнительская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0985-23B2-4F74-B2B4-DD4B14751F3E}" type="parTrans" cxnId="{A804AFF8-5AC2-4B9A-AA8D-7278FB5139B4}">
      <dgm:prSet/>
      <dgm:spPr/>
      <dgm:t>
        <a:bodyPr/>
        <a:lstStyle/>
        <a:p>
          <a:endParaRPr lang="ru-RU"/>
        </a:p>
      </dgm:t>
    </dgm:pt>
    <dgm:pt modelId="{78420A9E-6924-4D36-9483-2E0171092185}" type="sibTrans" cxnId="{A804AFF8-5AC2-4B9A-AA8D-7278FB5139B4}">
      <dgm:prSet/>
      <dgm:spPr/>
      <dgm:t>
        <a:bodyPr/>
        <a:lstStyle/>
        <a:p>
          <a:endParaRPr lang="ru-RU"/>
        </a:p>
      </dgm:t>
    </dgm:pt>
    <dgm:pt modelId="{3C83FF96-8656-43A8-AA5C-87E5597989EB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Организационная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F8481D-7B9F-4FB8-8167-939CB041527D}" type="parTrans" cxnId="{39B16BF3-3287-4863-B25F-0D71EE29A0B7}">
      <dgm:prSet/>
      <dgm:spPr/>
      <dgm:t>
        <a:bodyPr/>
        <a:lstStyle/>
        <a:p>
          <a:endParaRPr lang="ru-RU"/>
        </a:p>
      </dgm:t>
    </dgm:pt>
    <dgm:pt modelId="{ED5C0E78-48B8-4795-8CB1-E91072C0AEA0}" type="sibTrans" cxnId="{39B16BF3-3287-4863-B25F-0D71EE29A0B7}">
      <dgm:prSet/>
      <dgm:spPr/>
      <dgm:t>
        <a:bodyPr/>
        <a:lstStyle/>
        <a:p>
          <a:endParaRPr lang="ru-RU"/>
        </a:p>
      </dgm:t>
    </dgm:pt>
    <dgm:pt modelId="{079812A7-631B-485A-BB45-6A92C25994A7}" type="pres">
      <dgm:prSet presAssocID="{B147EB93-FD50-4041-8307-5AF775D000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336AC3-70B9-4CA6-BEDF-1DFBEE596C13}" type="pres">
      <dgm:prSet presAssocID="{F756DF58-CEB9-4B7A-B6D5-A52B9CDB95A5}" presName="node" presStyleLbl="node1" presStyleIdx="0" presStyleCnt="5" custScaleX="180589" custScaleY="78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CD9C39-207E-4B8E-AC59-D3F370E00DC1}" type="pres">
      <dgm:prSet presAssocID="{F756DF58-CEB9-4B7A-B6D5-A52B9CDB95A5}" presName="spNode" presStyleCnt="0"/>
      <dgm:spPr/>
    </dgm:pt>
    <dgm:pt modelId="{BE331DD1-F288-4D54-8EBC-5A3FDE1AC8E7}" type="pres">
      <dgm:prSet presAssocID="{AAF57220-6738-4255-A126-591855EA3184}" presName="sibTrans" presStyleLbl="sibTrans1D1" presStyleIdx="0" presStyleCnt="5"/>
      <dgm:spPr/>
      <dgm:t>
        <a:bodyPr/>
        <a:lstStyle/>
        <a:p>
          <a:endParaRPr lang="ru-RU"/>
        </a:p>
      </dgm:t>
    </dgm:pt>
    <dgm:pt modelId="{5CCBB696-3409-442A-857D-11BCA318CAB5}" type="pres">
      <dgm:prSet presAssocID="{DD298E94-E480-47A6-A04A-39551D87B8F8}" presName="node" presStyleLbl="node1" presStyleIdx="1" presStyleCnt="5" custScaleX="180589" custScaleY="78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B529AA-C7E3-4CCF-BFC3-170F7FCD7BC9}" type="pres">
      <dgm:prSet presAssocID="{DD298E94-E480-47A6-A04A-39551D87B8F8}" presName="spNode" presStyleCnt="0"/>
      <dgm:spPr/>
    </dgm:pt>
    <dgm:pt modelId="{170926B4-E8FE-4CC8-B030-6AF38199A198}" type="pres">
      <dgm:prSet presAssocID="{66279E0D-B779-482F-9F69-BE819EDCD2D1}" presName="sibTrans" presStyleLbl="sibTrans1D1" presStyleIdx="1" presStyleCnt="5"/>
      <dgm:spPr/>
      <dgm:t>
        <a:bodyPr/>
        <a:lstStyle/>
        <a:p>
          <a:endParaRPr lang="ru-RU"/>
        </a:p>
      </dgm:t>
    </dgm:pt>
    <dgm:pt modelId="{144AA249-3161-4663-B252-55AE181E1F92}" type="pres">
      <dgm:prSet presAssocID="{CB61DE0B-5E06-4B68-BEBA-23129851C58B}" presName="node" presStyleLbl="node1" presStyleIdx="2" presStyleCnt="5" custScaleX="180589" custScaleY="78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C149E0-0748-4590-A635-F4E0238CB9EA}" type="pres">
      <dgm:prSet presAssocID="{CB61DE0B-5E06-4B68-BEBA-23129851C58B}" presName="spNode" presStyleCnt="0"/>
      <dgm:spPr/>
    </dgm:pt>
    <dgm:pt modelId="{6F84383F-7E98-4B44-AB56-E76E84D0D046}" type="pres">
      <dgm:prSet presAssocID="{40FFC4BE-307B-4338-AAB0-E43A571B2370}" presName="sibTrans" presStyleLbl="sibTrans1D1" presStyleIdx="2" presStyleCnt="5"/>
      <dgm:spPr/>
      <dgm:t>
        <a:bodyPr/>
        <a:lstStyle/>
        <a:p>
          <a:endParaRPr lang="ru-RU"/>
        </a:p>
      </dgm:t>
    </dgm:pt>
    <dgm:pt modelId="{D18AF3C4-0083-472D-A797-870433A491E8}" type="pres">
      <dgm:prSet presAssocID="{EF05BC11-2AB1-4CDF-9B19-050841E3CAA1}" presName="node" presStyleLbl="node1" presStyleIdx="3" presStyleCnt="5" custScaleX="180589" custScaleY="78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31A132-2FA8-4C82-806A-8832F2091DE2}" type="pres">
      <dgm:prSet presAssocID="{EF05BC11-2AB1-4CDF-9B19-050841E3CAA1}" presName="spNode" presStyleCnt="0"/>
      <dgm:spPr/>
    </dgm:pt>
    <dgm:pt modelId="{B83E5A47-569F-40F6-8695-F55A437FE896}" type="pres">
      <dgm:prSet presAssocID="{78420A9E-6924-4D36-9483-2E0171092185}" presName="sibTrans" presStyleLbl="sibTrans1D1" presStyleIdx="3" presStyleCnt="5"/>
      <dgm:spPr/>
      <dgm:t>
        <a:bodyPr/>
        <a:lstStyle/>
        <a:p>
          <a:endParaRPr lang="ru-RU"/>
        </a:p>
      </dgm:t>
    </dgm:pt>
    <dgm:pt modelId="{4378FAF6-9CB3-4872-943F-D3FBCF21AB24}" type="pres">
      <dgm:prSet presAssocID="{3C83FF96-8656-43A8-AA5C-87E5597989EB}" presName="node" presStyleLbl="node1" presStyleIdx="4" presStyleCnt="5" custScaleX="180589" custScaleY="786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E0863-E2ED-49C1-99F3-87ABEADAA61B}" type="pres">
      <dgm:prSet presAssocID="{3C83FF96-8656-43A8-AA5C-87E5597989EB}" presName="spNode" presStyleCnt="0"/>
      <dgm:spPr/>
    </dgm:pt>
    <dgm:pt modelId="{698C6110-F0A4-4577-889D-54436F82E135}" type="pres">
      <dgm:prSet presAssocID="{ED5C0E78-48B8-4795-8CB1-E91072C0AEA0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A7BFECE4-E987-40CD-AFB1-0E22645C07AB}" type="presOf" srcId="{CB61DE0B-5E06-4B68-BEBA-23129851C58B}" destId="{144AA249-3161-4663-B252-55AE181E1F92}" srcOrd="0" destOrd="0" presId="urn:microsoft.com/office/officeart/2005/8/layout/cycle6"/>
    <dgm:cxn modelId="{DFF2CE9B-B4B0-44F7-8365-089208F440E3}" type="presOf" srcId="{B147EB93-FD50-4041-8307-5AF775D000B0}" destId="{079812A7-631B-485A-BB45-6A92C25994A7}" srcOrd="0" destOrd="0" presId="urn:microsoft.com/office/officeart/2005/8/layout/cycle6"/>
    <dgm:cxn modelId="{5FB70451-E9EA-4072-995C-7712608CBE59}" srcId="{B147EB93-FD50-4041-8307-5AF775D000B0}" destId="{F756DF58-CEB9-4B7A-B6D5-A52B9CDB95A5}" srcOrd="0" destOrd="0" parTransId="{B6A0E049-2B7C-4653-AAB4-AC92B6D2A494}" sibTransId="{AAF57220-6738-4255-A126-591855EA3184}"/>
    <dgm:cxn modelId="{02EBD94A-752B-483C-9FC8-5415915CB991}" type="presOf" srcId="{3C83FF96-8656-43A8-AA5C-87E5597989EB}" destId="{4378FAF6-9CB3-4872-943F-D3FBCF21AB24}" srcOrd="0" destOrd="0" presId="urn:microsoft.com/office/officeart/2005/8/layout/cycle6"/>
    <dgm:cxn modelId="{868F7004-DB32-4CA9-A9A0-4F46DCE61446}" srcId="{B147EB93-FD50-4041-8307-5AF775D000B0}" destId="{DD298E94-E480-47A6-A04A-39551D87B8F8}" srcOrd="1" destOrd="0" parTransId="{CFF176F4-CB8B-4D1F-9FF9-BB5320A86BDD}" sibTransId="{66279E0D-B779-482F-9F69-BE819EDCD2D1}"/>
    <dgm:cxn modelId="{D6E477BF-15A1-4779-9AF4-2FBCEB9E1DDB}" type="presOf" srcId="{EF05BC11-2AB1-4CDF-9B19-050841E3CAA1}" destId="{D18AF3C4-0083-472D-A797-870433A491E8}" srcOrd="0" destOrd="0" presId="urn:microsoft.com/office/officeart/2005/8/layout/cycle6"/>
    <dgm:cxn modelId="{70F8B33E-CBD9-4F8F-9FC0-C70BFC8EB788}" srcId="{B147EB93-FD50-4041-8307-5AF775D000B0}" destId="{CB61DE0B-5E06-4B68-BEBA-23129851C58B}" srcOrd="2" destOrd="0" parTransId="{F5E930BA-ED7C-4E8A-9A13-B2BA90D803BC}" sibTransId="{40FFC4BE-307B-4338-AAB0-E43A571B2370}"/>
    <dgm:cxn modelId="{282360D7-F3A2-4393-BFE0-A65CE408A797}" type="presOf" srcId="{AAF57220-6738-4255-A126-591855EA3184}" destId="{BE331DD1-F288-4D54-8EBC-5A3FDE1AC8E7}" srcOrd="0" destOrd="0" presId="urn:microsoft.com/office/officeart/2005/8/layout/cycle6"/>
    <dgm:cxn modelId="{283E3AA0-1264-4C81-AB76-50AC4843A6FE}" type="presOf" srcId="{ED5C0E78-48B8-4795-8CB1-E91072C0AEA0}" destId="{698C6110-F0A4-4577-889D-54436F82E135}" srcOrd="0" destOrd="0" presId="urn:microsoft.com/office/officeart/2005/8/layout/cycle6"/>
    <dgm:cxn modelId="{D2F7923A-2437-4C72-B92A-9DE1CF372395}" type="presOf" srcId="{78420A9E-6924-4D36-9483-2E0171092185}" destId="{B83E5A47-569F-40F6-8695-F55A437FE896}" srcOrd="0" destOrd="0" presId="urn:microsoft.com/office/officeart/2005/8/layout/cycle6"/>
    <dgm:cxn modelId="{39B16BF3-3287-4863-B25F-0D71EE29A0B7}" srcId="{B147EB93-FD50-4041-8307-5AF775D000B0}" destId="{3C83FF96-8656-43A8-AA5C-87E5597989EB}" srcOrd="4" destOrd="0" parTransId="{A6F8481D-7B9F-4FB8-8167-939CB041527D}" sibTransId="{ED5C0E78-48B8-4795-8CB1-E91072C0AEA0}"/>
    <dgm:cxn modelId="{7C7021D2-EEED-4FDD-9F07-37DAFBD02CA8}" type="presOf" srcId="{40FFC4BE-307B-4338-AAB0-E43A571B2370}" destId="{6F84383F-7E98-4B44-AB56-E76E84D0D046}" srcOrd="0" destOrd="0" presId="urn:microsoft.com/office/officeart/2005/8/layout/cycle6"/>
    <dgm:cxn modelId="{A51AA8A3-958F-4992-9C1E-49F51A8D8371}" type="presOf" srcId="{66279E0D-B779-482F-9F69-BE819EDCD2D1}" destId="{170926B4-E8FE-4CC8-B030-6AF38199A198}" srcOrd="0" destOrd="0" presId="urn:microsoft.com/office/officeart/2005/8/layout/cycle6"/>
    <dgm:cxn modelId="{91A7C9EE-A178-44A6-A739-373E98EAF5FD}" type="presOf" srcId="{F756DF58-CEB9-4B7A-B6D5-A52B9CDB95A5}" destId="{7D336AC3-70B9-4CA6-BEDF-1DFBEE596C13}" srcOrd="0" destOrd="0" presId="urn:microsoft.com/office/officeart/2005/8/layout/cycle6"/>
    <dgm:cxn modelId="{A804AFF8-5AC2-4B9A-AA8D-7278FB5139B4}" srcId="{B147EB93-FD50-4041-8307-5AF775D000B0}" destId="{EF05BC11-2AB1-4CDF-9B19-050841E3CAA1}" srcOrd="3" destOrd="0" parTransId="{5D970985-23B2-4F74-B2B4-DD4B14751F3E}" sibTransId="{78420A9E-6924-4D36-9483-2E0171092185}"/>
    <dgm:cxn modelId="{04F553F3-CCF0-4ACE-B3FE-CBC8E4CD71E5}" type="presOf" srcId="{DD298E94-E480-47A6-A04A-39551D87B8F8}" destId="{5CCBB696-3409-442A-857D-11BCA318CAB5}" srcOrd="0" destOrd="0" presId="urn:microsoft.com/office/officeart/2005/8/layout/cycle6"/>
    <dgm:cxn modelId="{ACDF8415-B5ED-487C-82BF-0EF3AEE1B65E}" type="presParOf" srcId="{079812A7-631B-485A-BB45-6A92C25994A7}" destId="{7D336AC3-70B9-4CA6-BEDF-1DFBEE596C13}" srcOrd="0" destOrd="0" presId="urn:microsoft.com/office/officeart/2005/8/layout/cycle6"/>
    <dgm:cxn modelId="{0215ECCD-C8EB-45F1-BE58-4AB634A7221D}" type="presParOf" srcId="{079812A7-631B-485A-BB45-6A92C25994A7}" destId="{A4CD9C39-207E-4B8E-AC59-D3F370E00DC1}" srcOrd="1" destOrd="0" presId="urn:microsoft.com/office/officeart/2005/8/layout/cycle6"/>
    <dgm:cxn modelId="{4E1C414B-29E3-4CFE-94FB-1E40639B7A70}" type="presParOf" srcId="{079812A7-631B-485A-BB45-6A92C25994A7}" destId="{BE331DD1-F288-4D54-8EBC-5A3FDE1AC8E7}" srcOrd="2" destOrd="0" presId="urn:microsoft.com/office/officeart/2005/8/layout/cycle6"/>
    <dgm:cxn modelId="{AD073AF3-574B-43E5-BC3E-117EC6E560E9}" type="presParOf" srcId="{079812A7-631B-485A-BB45-6A92C25994A7}" destId="{5CCBB696-3409-442A-857D-11BCA318CAB5}" srcOrd="3" destOrd="0" presId="urn:microsoft.com/office/officeart/2005/8/layout/cycle6"/>
    <dgm:cxn modelId="{8C0EACC4-47DA-42D7-BD7D-ABA0C8F46F67}" type="presParOf" srcId="{079812A7-631B-485A-BB45-6A92C25994A7}" destId="{40B529AA-C7E3-4CCF-BFC3-170F7FCD7BC9}" srcOrd="4" destOrd="0" presId="urn:microsoft.com/office/officeart/2005/8/layout/cycle6"/>
    <dgm:cxn modelId="{D2EE4B24-952F-4CAB-A1B3-9E375D5D7B7C}" type="presParOf" srcId="{079812A7-631B-485A-BB45-6A92C25994A7}" destId="{170926B4-E8FE-4CC8-B030-6AF38199A198}" srcOrd="5" destOrd="0" presId="urn:microsoft.com/office/officeart/2005/8/layout/cycle6"/>
    <dgm:cxn modelId="{A5B0C4AE-D07A-4010-ABA2-6BD29192B61D}" type="presParOf" srcId="{079812A7-631B-485A-BB45-6A92C25994A7}" destId="{144AA249-3161-4663-B252-55AE181E1F92}" srcOrd="6" destOrd="0" presId="urn:microsoft.com/office/officeart/2005/8/layout/cycle6"/>
    <dgm:cxn modelId="{94363BD1-7790-4FDB-A205-D85942B3D65B}" type="presParOf" srcId="{079812A7-631B-485A-BB45-6A92C25994A7}" destId="{92C149E0-0748-4590-A635-F4E0238CB9EA}" srcOrd="7" destOrd="0" presId="urn:microsoft.com/office/officeart/2005/8/layout/cycle6"/>
    <dgm:cxn modelId="{C5D96A50-1CE8-4A50-AC4F-BBF7350E3801}" type="presParOf" srcId="{079812A7-631B-485A-BB45-6A92C25994A7}" destId="{6F84383F-7E98-4B44-AB56-E76E84D0D046}" srcOrd="8" destOrd="0" presId="urn:microsoft.com/office/officeart/2005/8/layout/cycle6"/>
    <dgm:cxn modelId="{B19B5CDB-5B31-40C3-BC10-D0D2A92E1E39}" type="presParOf" srcId="{079812A7-631B-485A-BB45-6A92C25994A7}" destId="{D18AF3C4-0083-472D-A797-870433A491E8}" srcOrd="9" destOrd="0" presId="urn:microsoft.com/office/officeart/2005/8/layout/cycle6"/>
    <dgm:cxn modelId="{1EE9C829-C9EE-4AC0-962C-CCACC268F00E}" type="presParOf" srcId="{079812A7-631B-485A-BB45-6A92C25994A7}" destId="{2331A132-2FA8-4C82-806A-8832F2091DE2}" srcOrd="10" destOrd="0" presId="urn:microsoft.com/office/officeart/2005/8/layout/cycle6"/>
    <dgm:cxn modelId="{8B1AFBC0-6776-49BD-B1ED-56220CCDB652}" type="presParOf" srcId="{079812A7-631B-485A-BB45-6A92C25994A7}" destId="{B83E5A47-569F-40F6-8695-F55A437FE896}" srcOrd="11" destOrd="0" presId="urn:microsoft.com/office/officeart/2005/8/layout/cycle6"/>
    <dgm:cxn modelId="{EADC084E-3710-432F-97EF-3D1EF0B19074}" type="presParOf" srcId="{079812A7-631B-485A-BB45-6A92C25994A7}" destId="{4378FAF6-9CB3-4872-943F-D3FBCF21AB24}" srcOrd="12" destOrd="0" presId="urn:microsoft.com/office/officeart/2005/8/layout/cycle6"/>
    <dgm:cxn modelId="{E73C5934-734F-4492-8FE5-80BA82FA5C49}" type="presParOf" srcId="{079812A7-631B-485A-BB45-6A92C25994A7}" destId="{88DE0863-E2ED-49C1-99F3-87ABEADAA61B}" srcOrd="13" destOrd="0" presId="urn:microsoft.com/office/officeart/2005/8/layout/cycle6"/>
    <dgm:cxn modelId="{1268BEF4-735D-4E31-A025-5099F5B733D4}" type="presParOf" srcId="{079812A7-631B-485A-BB45-6A92C25994A7}" destId="{698C6110-F0A4-4577-889D-54436F82E13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37A1E1-1F78-4596-94F2-662B4606C3B9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70AE8850-188B-495E-901F-57EE696A46A4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Информационный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F1C1BE-7D21-43AB-8529-2FD85CDB63F1}" type="parTrans" cxnId="{400CD287-02F8-4031-A852-50872B2F113A}">
      <dgm:prSet/>
      <dgm:spPr/>
      <dgm:t>
        <a:bodyPr/>
        <a:lstStyle/>
        <a:p>
          <a:endParaRPr lang="ru-RU"/>
        </a:p>
      </dgm:t>
    </dgm:pt>
    <dgm:pt modelId="{D2CA3002-62AA-4A68-BF43-F62255C29922}" type="sibTrans" cxnId="{400CD287-02F8-4031-A852-50872B2F113A}">
      <dgm:prSet/>
      <dgm:spPr/>
      <dgm:t>
        <a:bodyPr/>
        <a:lstStyle/>
        <a:p>
          <a:endParaRPr lang="ru-RU"/>
        </a:p>
      </dgm:t>
    </dgm:pt>
    <dgm:pt modelId="{680018D6-ABD4-4245-AFD4-99ED4611CCA0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Аналитический 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6F41EC-9F84-4D54-BBD0-EE43537E43BE}" type="parTrans" cxnId="{4A76E747-2F80-46E7-A02F-80E6540F550E}">
      <dgm:prSet/>
      <dgm:spPr/>
      <dgm:t>
        <a:bodyPr/>
        <a:lstStyle/>
        <a:p>
          <a:endParaRPr lang="ru-RU"/>
        </a:p>
      </dgm:t>
    </dgm:pt>
    <dgm:pt modelId="{024408EC-F69B-4850-875C-D9E515F55018}" type="sibTrans" cxnId="{4A76E747-2F80-46E7-A02F-80E6540F550E}">
      <dgm:prSet/>
      <dgm:spPr/>
      <dgm:t>
        <a:bodyPr/>
        <a:lstStyle/>
        <a:p>
          <a:endParaRPr lang="ru-RU"/>
        </a:p>
      </dgm:t>
    </dgm:pt>
    <dgm:pt modelId="{29C6C15B-C122-4760-B7E8-C765644EB1C2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Организационный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8CB788-4D29-4261-BC6C-EFA33EE77A46}" type="parTrans" cxnId="{93811DC1-B29C-4F2A-A287-83965BDBEB5B}">
      <dgm:prSet/>
      <dgm:spPr/>
      <dgm:t>
        <a:bodyPr/>
        <a:lstStyle/>
        <a:p>
          <a:endParaRPr lang="ru-RU"/>
        </a:p>
      </dgm:t>
    </dgm:pt>
    <dgm:pt modelId="{AEF83287-9755-4330-A69F-225CD33452D5}" type="sibTrans" cxnId="{93811DC1-B29C-4F2A-A287-83965BDBEB5B}">
      <dgm:prSet/>
      <dgm:spPr/>
      <dgm:t>
        <a:bodyPr/>
        <a:lstStyle/>
        <a:p>
          <a:endParaRPr lang="ru-RU"/>
        </a:p>
      </dgm:t>
    </dgm:pt>
    <dgm:pt modelId="{A4BD4D30-A50C-490A-B638-5AC8D6431165}" type="pres">
      <dgm:prSet presAssocID="{1D37A1E1-1F78-4596-94F2-662B4606C3B9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DE68C29-18C1-4DEA-B005-2566B6859A17}" type="pres">
      <dgm:prSet presAssocID="{70AE8850-188B-495E-901F-57EE696A46A4}" presName="Accent1" presStyleCnt="0"/>
      <dgm:spPr/>
    </dgm:pt>
    <dgm:pt modelId="{176B39D2-B401-4EFA-9CEA-85A41C44471C}" type="pres">
      <dgm:prSet presAssocID="{70AE8850-188B-495E-901F-57EE696A46A4}" presName="Accent" presStyleLbl="node1" presStyleIdx="0" presStyleCnt="3"/>
      <dgm:spPr/>
    </dgm:pt>
    <dgm:pt modelId="{F87455DC-F40B-4B4C-8271-E5BCBD884E91}" type="pres">
      <dgm:prSet presAssocID="{70AE8850-188B-495E-901F-57EE696A46A4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8D6AE8-54A9-4DB7-8B0C-B38E2B3C069F}" type="pres">
      <dgm:prSet presAssocID="{680018D6-ABD4-4245-AFD4-99ED4611CCA0}" presName="Accent2" presStyleCnt="0"/>
      <dgm:spPr/>
    </dgm:pt>
    <dgm:pt modelId="{8AD9435E-18B6-40B9-932E-A1E790E04B98}" type="pres">
      <dgm:prSet presAssocID="{680018D6-ABD4-4245-AFD4-99ED4611CCA0}" presName="Accent" presStyleLbl="node1" presStyleIdx="1" presStyleCnt="3"/>
      <dgm:spPr/>
    </dgm:pt>
    <dgm:pt modelId="{EFCB6AB1-535A-4BCC-A094-17010467AB61}" type="pres">
      <dgm:prSet presAssocID="{680018D6-ABD4-4245-AFD4-99ED4611CCA0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DB16AC-56A2-420E-9212-634C2D397B6D}" type="pres">
      <dgm:prSet presAssocID="{29C6C15B-C122-4760-B7E8-C765644EB1C2}" presName="Accent3" presStyleCnt="0"/>
      <dgm:spPr/>
    </dgm:pt>
    <dgm:pt modelId="{39A55CCD-120B-4A74-9D0B-57F47F455E91}" type="pres">
      <dgm:prSet presAssocID="{29C6C15B-C122-4760-B7E8-C765644EB1C2}" presName="Accent" presStyleLbl="node1" presStyleIdx="2" presStyleCnt="3"/>
      <dgm:spPr/>
    </dgm:pt>
    <dgm:pt modelId="{B6E5B614-93FB-4A28-96CD-05898C9220FD}" type="pres">
      <dgm:prSet presAssocID="{29C6C15B-C122-4760-B7E8-C765644EB1C2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C5EC237-AA01-450D-B4E8-AE35A39E62A3}" type="presOf" srcId="{70AE8850-188B-495E-901F-57EE696A46A4}" destId="{F87455DC-F40B-4B4C-8271-E5BCBD884E91}" srcOrd="0" destOrd="0" presId="urn:microsoft.com/office/officeart/2009/layout/CircleArrowProcess"/>
    <dgm:cxn modelId="{93811DC1-B29C-4F2A-A287-83965BDBEB5B}" srcId="{1D37A1E1-1F78-4596-94F2-662B4606C3B9}" destId="{29C6C15B-C122-4760-B7E8-C765644EB1C2}" srcOrd="2" destOrd="0" parTransId="{F28CB788-4D29-4261-BC6C-EFA33EE77A46}" sibTransId="{AEF83287-9755-4330-A69F-225CD33452D5}"/>
    <dgm:cxn modelId="{FD8D8523-1B9A-4959-B8C4-0523ABED6A2F}" type="presOf" srcId="{680018D6-ABD4-4245-AFD4-99ED4611CCA0}" destId="{EFCB6AB1-535A-4BCC-A094-17010467AB61}" srcOrd="0" destOrd="0" presId="urn:microsoft.com/office/officeart/2009/layout/CircleArrowProcess"/>
    <dgm:cxn modelId="{28CD710E-A71B-4FA1-B238-97A2F6F5EEA4}" type="presOf" srcId="{1D37A1E1-1F78-4596-94F2-662B4606C3B9}" destId="{A4BD4D30-A50C-490A-B638-5AC8D6431165}" srcOrd="0" destOrd="0" presId="urn:microsoft.com/office/officeart/2009/layout/CircleArrowProcess"/>
    <dgm:cxn modelId="{4A76E747-2F80-46E7-A02F-80E6540F550E}" srcId="{1D37A1E1-1F78-4596-94F2-662B4606C3B9}" destId="{680018D6-ABD4-4245-AFD4-99ED4611CCA0}" srcOrd="1" destOrd="0" parTransId="{956F41EC-9F84-4D54-BBD0-EE43537E43BE}" sibTransId="{024408EC-F69B-4850-875C-D9E515F55018}"/>
    <dgm:cxn modelId="{25378F96-C3BB-4AF9-A5A8-5F5BCB9F05A3}" type="presOf" srcId="{29C6C15B-C122-4760-B7E8-C765644EB1C2}" destId="{B6E5B614-93FB-4A28-96CD-05898C9220FD}" srcOrd="0" destOrd="0" presId="urn:microsoft.com/office/officeart/2009/layout/CircleArrowProcess"/>
    <dgm:cxn modelId="{400CD287-02F8-4031-A852-50872B2F113A}" srcId="{1D37A1E1-1F78-4596-94F2-662B4606C3B9}" destId="{70AE8850-188B-495E-901F-57EE696A46A4}" srcOrd="0" destOrd="0" parTransId="{73F1C1BE-7D21-43AB-8529-2FD85CDB63F1}" sibTransId="{D2CA3002-62AA-4A68-BF43-F62255C29922}"/>
    <dgm:cxn modelId="{05BC4B54-BDA3-4287-A34D-6B05B481AAC4}" type="presParOf" srcId="{A4BD4D30-A50C-490A-B638-5AC8D6431165}" destId="{ADE68C29-18C1-4DEA-B005-2566B6859A17}" srcOrd="0" destOrd="0" presId="urn:microsoft.com/office/officeart/2009/layout/CircleArrowProcess"/>
    <dgm:cxn modelId="{C3B4DF9A-5D1A-4D1E-ACAF-7EAAF175DF86}" type="presParOf" srcId="{ADE68C29-18C1-4DEA-B005-2566B6859A17}" destId="{176B39D2-B401-4EFA-9CEA-85A41C44471C}" srcOrd="0" destOrd="0" presId="urn:microsoft.com/office/officeart/2009/layout/CircleArrowProcess"/>
    <dgm:cxn modelId="{FBAF011D-68DF-4D92-AAEF-284A87EE4222}" type="presParOf" srcId="{A4BD4D30-A50C-490A-B638-5AC8D6431165}" destId="{F87455DC-F40B-4B4C-8271-E5BCBD884E91}" srcOrd="1" destOrd="0" presId="urn:microsoft.com/office/officeart/2009/layout/CircleArrowProcess"/>
    <dgm:cxn modelId="{813718FA-B756-4333-993C-94000D1D9395}" type="presParOf" srcId="{A4BD4D30-A50C-490A-B638-5AC8D6431165}" destId="{518D6AE8-54A9-4DB7-8B0C-B38E2B3C069F}" srcOrd="2" destOrd="0" presId="urn:microsoft.com/office/officeart/2009/layout/CircleArrowProcess"/>
    <dgm:cxn modelId="{B0665FBE-2A6C-46C0-921A-932F42E680FE}" type="presParOf" srcId="{518D6AE8-54A9-4DB7-8B0C-B38E2B3C069F}" destId="{8AD9435E-18B6-40B9-932E-A1E790E04B98}" srcOrd="0" destOrd="0" presId="urn:microsoft.com/office/officeart/2009/layout/CircleArrowProcess"/>
    <dgm:cxn modelId="{A903EC1D-2BB3-4649-8676-8E09111BEFA4}" type="presParOf" srcId="{A4BD4D30-A50C-490A-B638-5AC8D6431165}" destId="{EFCB6AB1-535A-4BCC-A094-17010467AB61}" srcOrd="3" destOrd="0" presId="urn:microsoft.com/office/officeart/2009/layout/CircleArrowProcess"/>
    <dgm:cxn modelId="{11856450-680B-466F-8E99-B4374F6426A2}" type="presParOf" srcId="{A4BD4D30-A50C-490A-B638-5AC8D6431165}" destId="{73DB16AC-56A2-420E-9212-634C2D397B6D}" srcOrd="4" destOrd="0" presId="urn:microsoft.com/office/officeart/2009/layout/CircleArrowProcess"/>
    <dgm:cxn modelId="{A2CFC5D5-4D97-4CF2-A499-6624B0D792C9}" type="presParOf" srcId="{73DB16AC-56A2-420E-9212-634C2D397B6D}" destId="{39A55CCD-120B-4A74-9D0B-57F47F455E91}" srcOrd="0" destOrd="0" presId="urn:microsoft.com/office/officeart/2009/layout/CircleArrowProcess"/>
    <dgm:cxn modelId="{EA3BD9D1-F416-46E3-9135-F64868403B92}" type="presParOf" srcId="{A4BD4D30-A50C-490A-B638-5AC8D6431165}" destId="{B6E5B614-93FB-4A28-96CD-05898C9220F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494912-0D0A-4AC1-A14A-B762D20FD735}" type="doc">
      <dgm:prSet loTypeId="urn:microsoft.com/office/officeart/2005/8/layout/vProcess5" loCatId="process" qsTypeId="urn:microsoft.com/office/officeart/2005/8/quickstyle/simple4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A4DF3A97-DED0-433B-A818-1F0A7258BE2F}">
      <dgm:prSet custT="1"/>
      <dgm:spPr/>
      <dgm:t>
        <a:bodyPr/>
        <a:lstStyle/>
        <a:p>
          <a:pPr algn="ctr"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информации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3F1FE7-A038-4EBB-A8F0-F9937D4EDDC3}" type="parTrans" cxnId="{6EB48516-EF17-48D2-826F-8476B9C9E4B4}">
      <dgm:prSet/>
      <dgm:spPr/>
      <dgm:t>
        <a:bodyPr/>
        <a:lstStyle/>
        <a:p>
          <a:endParaRPr lang="ru-RU"/>
        </a:p>
      </dgm:t>
    </dgm:pt>
    <dgm:pt modelId="{3361D714-E948-4C4C-8D70-D131AD65F44F}" type="sibTrans" cxnId="{6EB48516-EF17-48D2-826F-8476B9C9E4B4}">
      <dgm:prSet/>
      <dgm:spPr/>
      <dgm:t>
        <a:bodyPr/>
        <a:lstStyle/>
        <a:p>
          <a:endParaRPr lang="ru-RU"/>
        </a:p>
      </dgm:t>
    </dgm:pt>
    <dgm:pt modelId="{3CFE64E9-157E-4683-A90E-D6851B52A292}">
      <dgm:prSet custT="1"/>
      <dgm:spPr/>
      <dgm:t>
        <a:bodyPr/>
        <a:lstStyle/>
        <a:p>
          <a:pPr algn="ctr"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Передача информации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E78C95-3A55-4880-AB0B-93BE0553DFE9}" type="parTrans" cxnId="{7211439A-B64B-4528-B391-1B0B9310A8AA}">
      <dgm:prSet/>
      <dgm:spPr/>
      <dgm:t>
        <a:bodyPr/>
        <a:lstStyle/>
        <a:p>
          <a:endParaRPr lang="ru-RU"/>
        </a:p>
      </dgm:t>
    </dgm:pt>
    <dgm:pt modelId="{748E7FC5-406B-49A4-89C5-479C67EE2C2C}" type="sibTrans" cxnId="{7211439A-B64B-4528-B391-1B0B9310A8AA}">
      <dgm:prSet/>
      <dgm:spPr/>
      <dgm:t>
        <a:bodyPr/>
        <a:lstStyle/>
        <a:p>
          <a:endParaRPr lang="ru-RU"/>
        </a:p>
      </dgm:t>
    </dgm:pt>
    <dgm:pt modelId="{3FA063D6-2E96-452D-A2BA-55F3F24ACE30}">
      <dgm:prSet custT="1"/>
      <dgm:spPr/>
      <dgm:t>
        <a:bodyPr/>
        <a:lstStyle/>
        <a:p>
          <a:pPr algn="ctr"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Хранение информации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D7CEEA-8009-4885-84F8-B399F41DDB83}" type="parTrans" cxnId="{DBCB117A-F8E5-4055-9A1A-58269B0DD52A}">
      <dgm:prSet/>
      <dgm:spPr/>
      <dgm:t>
        <a:bodyPr/>
        <a:lstStyle/>
        <a:p>
          <a:endParaRPr lang="ru-RU"/>
        </a:p>
      </dgm:t>
    </dgm:pt>
    <dgm:pt modelId="{2C676749-2B89-4FDE-8A38-82C31B2D05EB}" type="sibTrans" cxnId="{DBCB117A-F8E5-4055-9A1A-58269B0DD52A}">
      <dgm:prSet/>
      <dgm:spPr/>
      <dgm:t>
        <a:bodyPr/>
        <a:lstStyle/>
        <a:p>
          <a:endParaRPr lang="ru-RU"/>
        </a:p>
      </dgm:t>
    </dgm:pt>
    <dgm:pt modelId="{49561064-1F6B-40DF-AC66-304E171C9F69}">
      <dgm:prSet custT="1"/>
      <dgm:spPr/>
      <dgm:t>
        <a:bodyPr/>
        <a:lstStyle/>
        <a:p>
          <a:pPr algn="ctr"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Обработка информации 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A1C68A-94EB-450B-8AEC-B6B29B89C2A2}" type="parTrans" cxnId="{B4A5089D-9853-4F1B-B571-6AF4032920F2}">
      <dgm:prSet/>
      <dgm:spPr/>
      <dgm:t>
        <a:bodyPr/>
        <a:lstStyle/>
        <a:p>
          <a:endParaRPr lang="ru-RU"/>
        </a:p>
      </dgm:t>
    </dgm:pt>
    <dgm:pt modelId="{ADB8308A-E06D-422C-A961-0441A0E03A5E}" type="sibTrans" cxnId="{B4A5089D-9853-4F1B-B571-6AF4032920F2}">
      <dgm:prSet/>
      <dgm:spPr/>
      <dgm:t>
        <a:bodyPr/>
        <a:lstStyle/>
        <a:p>
          <a:endParaRPr lang="ru-RU"/>
        </a:p>
      </dgm:t>
    </dgm:pt>
    <dgm:pt modelId="{71C1CFA2-6B47-4685-93E3-8840A4D83E5E}">
      <dgm:prSet custT="1"/>
      <dgm:spPr/>
      <dgm:t>
        <a:bodyPr/>
        <a:lstStyle/>
        <a:p>
          <a:pPr algn="ctr"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Преобразование информации</a:t>
          </a:r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E5F759-A1A7-47C1-B671-FD9610676E3F}" type="parTrans" cxnId="{2773DB7B-80C0-43AC-B404-74E2D665873F}">
      <dgm:prSet/>
      <dgm:spPr/>
      <dgm:t>
        <a:bodyPr/>
        <a:lstStyle/>
        <a:p>
          <a:endParaRPr lang="ru-RU"/>
        </a:p>
      </dgm:t>
    </dgm:pt>
    <dgm:pt modelId="{783F01EE-9C96-43DC-AE3F-7D43D5254C25}" type="sibTrans" cxnId="{2773DB7B-80C0-43AC-B404-74E2D665873F}">
      <dgm:prSet/>
      <dgm:spPr/>
      <dgm:t>
        <a:bodyPr/>
        <a:lstStyle/>
        <a:p>
          <a:endParaRPr lang="ru-RU"/>
        </a:p>
      </dgm:t>
    </dgm:pt>
    <dgm:pt modelId="{AA75709E-135E-4C99-A976-DF8C4DAE4CC0}" type="pres">
      <dgm:prSet presAssocID="{E0494912-0D0A-4AC1-A14A-B762D20FD73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996038-93FC-4129-810E-A9AB1BBEB69B}" type="pres">
      <dgm:prSet presAssocID="{E0494912-0D0A-4AC1-A14A-B762D20FD735}" presName="dummyMaxCanvas" presStyleCnt="0">
        <dgm:presLayoutVars/>
      </dgm:prSet>
      <dgm:spPr/>
    </dgm:pt>
    <dgm:pt modelId="{973E72CF-6F45-4A26-9F57-4484A84066C5}" type="pres">
      <dgm:prSet presAssocID="{E0494912-0D0A-4AC1-A14A-B762D20FD735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9B68F-99BC-43D4-AA7C-2E562DF7E2AA}" type="pres">
      <dgm:prSet presAssocID="{E0494912-0D0A-4AC1-A14A-B762D20FD735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AD1314-A74E-4767-8933-9C1BC1E33401}" type="pres">
      <dgm:prSet presAssocID="{E0494912-0D0A-4AC1-A14A-B762D20FD735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D1D7DA-AAB6-4D31-9FE8-F225976F7D79}" type="pres">
      <dgm:prSet presAssocID="{E0494912-0D0A-4AC1-A14A-B762D20FD735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502412-8717-46DB-9998-736CB2F3BF68}" type="pres">
      <dgm:prSet presAssocID="{E0494912-0D0A-4AC1-A14A-B762D20FD735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8F69CB-4A02-471F-8D6A-C77B2FF298FE}" type="pres">
      <dgm:prSet presAssocID="{E0494912-0D0A-4AC1-A14A-B762D20FD735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C48671-1590-468A-A2D9-63CC8C2E2394}" type="pres">
      <dgm:prSet presAssocID="{E0494912-0D0A-4AC1-A14A-B762D20FD73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AEFF6-4E3A-4E79-9027-21053F3CB472}" type="pres">
      <dgm:prSet presAssocID="{E0494912-0D0A-4AC1-A14A-B762D20FD735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DD3060-AA83-430D-83F7-3B720DDC6EC3}" type="pres">
      <dgm:prSet presAssocID="{E0494912-0D0A-4AC1-A14A-B762D20FD735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BCECF9-0175-48B0-949E-C6F9A4DF7F4C}" type="pres">
      <dgm:prSet presAssocID="{E0494912-0D0A-4AC1-A14A-B762D20FD73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690277-4568-42A0-9070-E9A97CB26A2F}" type="pres">
      <dgm:prSet presAssocID="{E0494912-0D0A-4AC1-A14A-B762D20FD73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0F7AD1-0376-421F-8712-A8A90FEFCFFB}" type="pres">
      <dgm:prSet presAssocID="{E0494912-0D0A-4AC1-A14A-B762D20FD73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21006-0059-45EE-86B2-AB536005C1CD}" type="pres">
      <dgm:prSet presAssocID="{E0494912-0D0A-4AC1-A14A-B762D20FD73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6B6BEC-31C4-490C-A650-954E2263D2BF}" type="pres">
      <dgm:prSet presAssocID="{E0494912-0D0A-4AC1-A14A-B762D20FD73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CE02254-66E9-4961-B203-0A8F9A9147C4}" type="presOf" srcId="{49561064-1F6B-40DF-AC66-304E171C9F69}" destId="{CCD21006-0059-45EE-86B2-AB536005C1CD}" srcOrd="1" destOrd="0" presId="urn:microsoft.com/office/officeart/2005/8/layout/vProcess5"/>
    <dgm:cxn modelId="{2773DB7B-80C0-43AC-B404-74E2D665873F}" srcId="{E0494912-0D0A-4AC1-A14A-B762D20FD735}" destId="{71C1CFA2-6B47-4685-93E3-8840A4D83E5E}" srcOrd="4" destOrd="0" parTransId="{32E5F759-A1A7-47C1-B671-FD9610676E3F}" sibTransId="{783F01EE-9C96-43DC-AE3F-7D43D5254C25}"/>
    <dgm:cxn modelId="{B4A5089D-9853-4F1B-B571-6AF4032920F2}" srcId="{E0494912-0D0A-4AC1-A14A-B762D20FD735}" destId="{49561064-1F6B-40DF-AC66-304E171C9F69}" srcOrd="3" destOrd="0" parTransId="{BAA1C68A-94EB-450B-8AEC-B6B29B89C2A2}" sibTransId="{ADB8308A-E06D-422C-A961-0441A0E03A5E}"/>
    <dgm:cxn modelId="{2EA3189E-32B7-48F5-A40A-3DE4A921C5C0}" type="presOf" srcId="{ADB8308A-E06D-422C-A961-0441A0E03A5E}" destId="{14DD3060-AA83-430D-83F7-3B720DDC6EC3}" srcOrd="0" destOrd="0" presId="urn:microsoft.com/office/officeart/2005/8/layout/vProcess5"/>
    <dgm:cxn modelId="{876A8CAA-28ED-400C-AC4D-F3A61AA87E51}" type="presOf" srcId="{3361D714-E948-4C4C-8D70-D131AD65F44F}" destId="{3A8F69CB-4A02-471F-8D6A-C77B2FF298FE}" srcOrd="0" destOrd="0" presId="urn:microsoft.com/office/officeart/2005/8/layout/vProcess5"/>
    <dgm:cxn modelId="{DBCB117A-F8E5-4055-9A1A-58269B0DD52A}" srcId="{E0494912-0D0A-4AC1-A14A-B762D20FD735}" destId="{3FA063D6-2E96-452D-A2BA-55F3F24ACE30}" srcOrd="2" destOrd="0" parTransId="{BCD7CEEA-8009-4885-84F8-B399F41DDB83}" sibTransId="{2C676749-2B89-4FDE-8A38-82C31B2D05EB}"/>
    <dgm:cxn modelId="{CA73A577-EE63-4D7E-AA7F-2600A098CF91}" type="presOf" srcId="{3CFE64E9-157E-4683-A90E-D6851B52A292}" destId="{4D29B68F-99BC-43D4-AA7C-2E562DF7E2AA}" srcOrd="0" destOrd="0" presId="urn:microsoft.com/office/officeart/2005/8/layout/vProcess5"/>
    <dgm:cxn modelId="{F3B06C03-D728-4778-B12D-F7095259ECBA}" type="presOf" srcId="{71C1CFA2-6B47-4685-93E3-8840A4D83E5E}" destId="{54502412-8717-46DB-9998-736CB2F3BF68}" srcOrd="0" destOrd="0" presId="urn:microsoft.com/office/officeart/2005/8/layout/vProcess5"/>
    <dgm:cxn modelId="{2737B781-7387-4CDC-A714-05FBA0F9EB12}" type="presOf" srcId="{A4DF3A97-DED0-433B-A818-1F0A7258BE2F}" destId="{973E72CF-6F45-4A26-9F57-4484A84066C5}" srcOrd="0" destOrd="0" presId="urn:microsoft.com/office/officeart/2005/8/layout/vProcess5"/>
    <dgm:cxn modelId="{F90A7DC4-EE34-4996-A145-3BCE34DDEBED}" type="presOf" srcId="{3FA063D6-2E96-452D-A2BA-55F3F24ACE30}" destId="{310F7AD1-0376-421F-8712-A8A90FEFCFFB}" srcOrd="1" destOrd="0" presId="urn:microsoft.com/office/officeart/2005/8/layout/vProcess5"/>
    <dgm:cxn modelId="{F94F6EBF-58FB-42F9-9372-85692A414BBA}" type="presOf" srcId="{E0494912-0D0A-4AC1-A14A-B762D20FD735}" destId="{AA75709E-135E-4C99-A976-DF8C4DAE4CC0}" srcOrd="0" destOrd="0" presId="urn:microsoft.com/office/officeart/2005/8/layout/vProcess5"/>
    <dgm:cxn modelId="{3B28A2B3-DA4E-4D65-891D-DAE6E18A22D8}" type="presOf" srcId="{71C1CFA2-6B47-4685-93E3-8840A4D83E5E}" destId="{B16B6BEC-31C4-490C-A650-954E2263D2BF}" srcOrd="1" destOrd="0" presId="urn:microsoft.com/office/officeart/2005/8/layout/vProcess5"/>
    <dgm:cxn modelId="{EADA7B11-3B47-48F7-B529-6B154AD3DA05}" type="presOf" srcId="{49561064-1F6B-40DF-AC66-304E171C9F69}" destId="{93D1D7DA-AAB6-4D31-9FE8-F225976F7D79}" srcOrd="0" destOrd="0" presId="urn:microsoft.com/office/officeart/2005/8/layout/vProcess5"/>
    <dgm:cxn modelId="{611F9067-C7E4-4B85-A625-9DE1BC25757D}" type="presOf" srcId="{748E7FC5-406B-49A4-89C5-479C67EE2C2C}" destId="{EDC48671-1590-468A-A2D9-63CC8C2E2394}" srcOrd="0" destOrd="0" presId="urn:microsoft.com/office/officeart/2005/8/layout/vProcess5"/>
    <dgm:cxn modelId="{6EB48516-EF17-48D2-826F-8476B9C9E4B4}" srcId="{E0494912-0D0A-4AC1-A14A-B762D20FD735}" destId="{A4DF3A97-DED0-433B-A818-1F0A7258BE2F}" srcOrd="0" destOrd="0" parTransId="{593F1FE7-A038-4EBB-A8F0-F9937D4EDDC3}" sibTransId="{3361D714-E948-4C4C-8D70-D131AD65F44F}"/>
    <dgm:cxn modelId="{932E5F5C-2F5E-4D56-BC94-43DC7AA5989C}" type="presOf" srcId="{2C676749-2B89-4FDE-8A38-82C31B2D05EB}" destId="{52FAEFF6-4E3A-4E79-9027-21053F3CB472}" srcOrd="0" destOrd="0" presId="urn:microsoft.com/office/officeart/2005/8/layout/vProcess5"/>
    <dgm:cxn modelId="{9E7463AA-8C5D-4018-8F1B-1EC395EB222F}" type="presOf" srcId="{A4DF3A97-DED0-433B-A818-1F0A7258BE2F}" destId="{D3BCECF9-0175-48B0-949E-C6F9A4DF7F4C}" srcOrd="1" destOrd="0" presId="urn:microsoft.com/office/officeart/2005/8/layout/vProcess5"/>
    <dgm:cxn modelId="{726A4DF6-97A9-4EBB-A81A-8027D66D08ED}" type="presOf" srcId="{3CFE64E9-157E-4683-A90E-D6851B52A292}" destId="{56690277-4568-42A0-9070-E9A97CB26A2F}" srcOrd="1" destOrd="0" presId="urn:microsoft.com/office/officeart/2005/8/layout/vProcess5"/>
    <dgm:cxn modelId="{7211439A-B64B-4528-B391-1B0B9310A8AA}" srcId="{E0494912-0D0A-4AC1-A14A-B762D20FD735}" destId="{3CFE64E9-157E-4683-A90E-D6851B52A292}" srcOrd="1" destOrd="0" parTransId="{E6E78C95-3A55-4880-AB0B-93BE0553DFE9}" sibTransId="{748E7FC5-406B-49A4-89C5-479C67EE2C2C}"/>
    <dgm:cxn modelId="{AEDBCDEC-A40E-47EF-807D-7A5D0A4312C4}" type="presOf" srcId="{3FA063D6-2E96-452D-A2BA-55F3F24ACE30}" destId="{49AD1314-A74E-4767-8933-9C1BC1E33401}" srcOrd="0" destOrd="0" presId="urn:microsoft.com/office/officeart/2005/8/layout/vProcess5"/>
    <dgm:cxn modelId="{7EB0BA43-89FB-40DA-A8C9-580BEC6C93D6}" type="presParOf" srcId="{AA75709E-135E-4C99-A976-DF8C4DAE4CC0}" destId="{93996038-93FC-4129-810E-A9AB1BBEB69B}" srcOrd="0" destOrd="0" presId="urn:microsoft.com/office/officeart/2005/8/layout/vProcess5"/>
    <dgm:cxn modelId="{596349F3-A35C-4BAE-BBB7-032C20D9A0E2}" type="presParOf" srcId="{AA75709E-135E-4C99-A976-DF8C4DAE4CC0}" destId="{973E72CF-6F45-4A26-9F57-4484A84066C5}" srcOrd="1" destOrd="0" presId="urn:microsoft.com/office/officeart/2005/8/layout/vProcess5"/>
    <dgm:cxn modelId="{F653B499-0EF6-4439-9377-25AA91779F21}" type="presParOf" srcId="{AA75709E-135E-4C99-A976-DF8C4DAE4CC0}" destId="{4D29B68F-99BC-43D4-AA7C-2E562DF7E2AA}" srcOrd="2" destOrd="0" presId="urn:microsoft.com/office/officeart/2005/8/layout/vProcess5"/>
    <dgm:cxn modelId="{C6F96CCF-0411-4C90-BC3E-8D6623DED2EB}" type="presParOf" srcId="{AA75709E-135E-4C99-A976-DF8C4DAE4CC0}" destId="{49AD1314-A74E-4767-8933-9C1BC1E33401}" srcOrd="3" destOrd="0" presId="urn:microsoft.com/office/officeart/2005/8/layout/vProcess5"/>
    <dgm:cxn modelId="{BC9EBD44-A17A-4041-9FE1-A37132C6F18F}" type="presParOf" srcId="{AA75709E-135E-4C99-A976-DF8C4DAE4CC0}" destId="{93D1D7DA-AAB6-4D31-9FE8-F225976F7D79}" srcOrd="4" destOrd="0" presId="urn:microsoft.com/office/officeart/2005/8/layout/vProcess5"/>
    <dgm:cxn modelId="{2AF90E04-E08E-49C4-9299-25D85FC471CC}" type="presParOf" srcId="{AA75709E-135E-4C99-A976-DF8C4DAE4CC0}" destId="{54502412-8717-46DB-9998-736CB2F3BF68}" srcOrd="5" destOrd="0" presId="urn:microsoft.com/office/officeart/2005/8/layout/vProcess5"/>
    <dgm:cxn modelId="{559D0C41-3BC8-49BE-9402-DF78DCD5A53A}" type="presParOf" srcId="{AA75709E-135E-4C99-A976-DF8C4DAE4CC0}" destId="{3A8F69CB-4A02-471F-8D6A-C77B2FF298FE}" srcOrd="6" destOrd="0" presId="urn:microsoft.com/office/officeart/2005/8/layout/vProcess5"/>
    <dgm:cxn modelId="{98B2B51A-CFE8-48BD-8C4C-40CEF23D918B}" type="presParOf" srcId="{AA75709E-135E-4C99-A976-DF8C4DAE4CC0}" destId="{EDC48671-1590-468A-A2D9-63CC8C2E2394}" srcOrd="7" destOrd="0" presId="urn:microsoft.com/office/officeart/2005/8/layout/vProcess5"/>
    <dgm:cxn modelId="{0F8100EF-689D-47E3-9F95-1D145B5E2089}" type="presParOf" srcId="{AA75709E-135E-4C99-A976-DF8C4DAE4CC0}" destId="{52FAEFF6-4E3A-4E79-9027-21053F3CB472}" srcOrd="8" destOrd="0" presId="urn:microsoft.com/office/officeart/2005/8/layout/vProcess5"/>
    <dgm:cxn modelId="{5EF7817A-C62A-43ED-86A2-B67C8E1E99E9}" type="presParOf" srcId="{AA75709E-135E-4C99-A976-DF8C4DAE4CC0}" destId="{14DD3060-AA83-430D-83F7-3B720DDC6EC3}" srcOrd="9" destOrd="0" presId="urn:microsoft.com/office/officeart/2005/8/layout/vProcess5"/>
    <dgm:cxn modelId="{9EC23F37-6DC0-4085-81F5-BD6B012C4AEA}" type="presParOf" srcId="{AA75709E-135E-4C99-A976-DF8C4DAE4CC0}" destId="{D3BCECF9-0175-48B0-949E-C6F9A4DF7F4C}" srcOrd="10" destOrd="0" presId="urn:microsoft.com/office/officeart/2005/8/layout/vProcess5"/>
    <dgm:cxn modelId="{2810852D-7E77-47B5-8307-F29267252B2E}" type="presParOf" srcId="{AA75709E-135E-4C99-A976-DF8C4DAE4CC0}" destId="{56690277-4568-42A0-9070-E9A97CB26A2F}" srcOrd="11" destOrd="0" presId="urn:microsoft.com/office/officeart/2005/8/layout/vProcess5"/>
    <dgm:cxn modelId="{788544E5-510E-4F9A-9376-EED8B9CFE848}" type="presParOf" srcId="{AA75709E-135E-4C99-A976-DF8C4DAE4CC0}" destId="{310F7AD1-0376-421F-8712-A8A90FEFCFFB}" srcOrd="12" destOrd="0" presId="urn:microsoft.com/office/officeart/2005/8/layout/vProcess5"/>
    <dgm:cxn modelId="{1A6D5C23-0393-447D-ACC0-E87F21E21652}" type="presParOf" srcId="{AA75709E-135E-4C99-A976-DF8C4DAE4CC0}" destId="{CCD21006-0059-45EE-86B2-AB536005C1CD}" srcOrd="13" destOrd="0" presId="urn:microsoft.com/office/officeart/2005/8/layout/vProcess5"/>
    <dgm:cxn modelId="{7A58169C-14A5-4E4F-B4A7-5477A719C146}" type="presParOf" srcId="{AA75709E-135E-4C99-A976-DF8C4DAE4CC0}" destId="{B16B6BEC-31C4-490C-A650-954E2263D2B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F2BB155-2C3B-47DD-8A51-94F44F033DFA}" type="doc">
      <dgm:prSet loTypeId="urn:microsoft.com/office/officeart/2005/8/layout/venn1" loCatId="relationship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E7134B4-FF62-4A7E-8BB8-C22166A68145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уровне заболеваемости населения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B7764C-B06D-4DDD-9758-AD12F09B7BC9}" type="parTrans" cxnId="{5CA6E69B-CBA1-4250-B75A-0A680BFE7EFE}">
      <dgm:prSet/>
      <dgm:spPr/>
      <dgm:t>
        <a:bodyPr/>
        <a:lstStyle/>
        <a:p>
          <a:endParaRPr lang="ru-RU"/>
        </a:p>
      </dgm:t>
    </dgm:pt>
    <dgm:pt modelId="{A41FA968-073C-4D6B-8640-0E94FCDECF98}" type="sibTrans" cxnId="{5CA6E69B-CBA1-4250-B75A-0A680BFE7EFE}">
      <dgm:prSet/>
      <dgm:spPr/>
      <dgm:t>
        <a:bodyPr/>
        <a:lstStyle/>
        <a:p>
          <a:endParaRPr lang="ru-RU"/>
        </a:p>
      </dgm:t>
    </dgm:pt>
    <dgm:pt modelId="{92E3D802-E772-4142-90B0-2330CCFA01B1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санитарно-эпидемическом состоянии объектов жизнеобеспечения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61CDCC-6711-48FB-AA75-6D429DEC9D3C}" type="parTrans" cxnId="{3F16CDC2-D04A-4DC0-A924-46C21114EBA8}">
      <dgm:prSet/>
      <dgm:spPr/>
      <dgm:t>
        <a:bodyPr/>
        <a:lstStyle/>
        <a:p>
          <a:endParaRPr lang="ru-RU"/>
        </a:p>
      </dgm:t>
    </dgm:pt>
    <dgm:pt modelId="{506EEE10-D8B9-445F-AC58-F303DD83F332}" type="sibTrans" cxnId="{3F16CDC2-D04A-4DC0-A924-46C21114EBA8}">
      <dgm:prSet/>
      <dgm:spPr/>
      <dgm:t>
        <a:bodyPr/>
        <a:lstStyle/>
        <a:p>
          <a:endParaRPr lang="ru-RU"/>
        </a:p>
      </dgm:t>
    </dgm:pt>
    <dgm:pt modelId="{A8074523-448F-4A26-8FBA-76A73240F4BA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состоянии противоэпидемической работы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3B596E-F4B0-4BC9-9F6B-C7A882BEE03A}" type="parTrans" cxnId="{38548CE1-4F20-4D94-9BDC-E259400C3F81}">
      <dgm:prSet/>
      <dgm:spPr/>
      <dgm:t>
        <a:bodyPr/>
        <a:lstStyle/>
        <a:p>
          <a:endParaRPr lang="ru-RU"/>
        </a:p>
      </dgm:t>
    </dgm:pt>
    <dgm:pt modelId="{2B9D8812-9F5D-4D7E-B44B-7CA9D748CE56}" type="sibTrans" cxnId="{38548CE1-4F20-4D94-9BDC-E259400C3F81}">
      <dgm:prSet/>
      <dgm:spPr/>
      <dgm:t>
        <a:bodyPr/>
        <a:lstStyle/>
        <a:p>
          <a:endParaRPr lang="ru-RU"/>
        </a:p>
      </dgm:t>
    </dgm:pt>
    <dgm:pt modelId="{4A4CAB71-E198-4581-A8D7-4BD273B25F3A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характере деятельности и ресурсе системы противоэпидемического обеспечения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4AD02DE-E9F1-47A7-B7DC-B75F3F9C9ABA}" type="parTrans" cxnId="{3BA695AE-8977-4298-A3DC-6457E9AB16D7}">
      <dgm:prSet/>
      <dgm:spPr/>
      <dgm:t>
        <a:bodyPr/>
        <a:lstStyle/>
        <a:p>
          <a:endParaRPr lang="ru-RU"/>
        </a:p>
      </dgm:t>
    </dgm:pt>
    <dgm:pt modelId="{614C8337-EDE4-4961-92F6-DB14A94B90C3}" type="sibTrans" cxnId="{3BA695AE-8977-4298-A3DC-6457E9AB16D7}">
      <dgm:prSet/>
      <dgm:spPr/>
      <dgm:t>
        <a:bodyPr/>
        <a:lstStyle/>
        <a:p>
          <a:endParaRPr lang="ru-RU"/>
        </a:p>
      </dgm:t>
    </dgm:pt>
    <dgm:pt modelId="{A54E088F-B5F5-41F8-A899-6D56474DD20D}">
      <dgm:prSet custT="1"/>
      <dgm:spPr/>
      <dgm:t>
        <a:bodyPr/>
        <a:lstStyle/>
        <a:p>
          <a:pPr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сведения, характеризующие объект управления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8CEC1F-84F1-4A45-BD3D-954A2A24E1FF}" type="parTrans" cxnId="{71EC511A-5AD1-47DE-8C60-54B92D18A642}">
      <dgm:prSet/>
      <dgm:spPr/>
      <dgm:t>
        <a:bodyPr/>
        <a:lstStyle/>
        <a:p>
          <a:endParaRPr lang="ru-RU"/>
        </a:p>
      </dgm:t>
    </dgm:pt>
    <dgm:pt modelId="{C3B2FCAC-C1AC-4B3B-858B-FF01E940A55E}" type="sibTrans" cxnId="{71EC511A-5AD1-47DE-8C60-54B92D18A642}">
      <dgm:prSet/>
      <dgm:spPr/>
      <dgm:t>
        <a:bodyPr/>
        <a:lstStyle/>
        <a:p>
          <a:endParaRPr lang="ru-RU"/>
        </a:p>
      </dgm:t>
    </dgm:pt>
    <dgm:pt modelId="{CA1CEC99-6050-4412-ACD8-2ED5B5808A08}" type="pres">
      <dgm:prSet presAssocID="{6F2BB155-2C3B-47DD-8A51-94F44F033DF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0211DD-1B14-4097-8B80-8C0176DB7715}" type="pres">
      <dgm:prSet presAssocID="{BE7134B4-FF62-4A7E-8BB8-C22166A68145}" presName="circ1" presStyleLbl="vennNode1" presStyleIdx="0" presStyleCnt="5"/>
      <dgm:spPr/>
    </dgm:pt>
    <dgm:pt modelId="{AF252D34-52B0-4AFC-BE29-BF3C94BD6F39}" type="pres">
      <dgm:prSet presAssocID="{BE7134B4-FF62-4A7E-8BB8-C22166A68145}" presName="circ1Tx" presStyleLbl="revTx" presStyleIdx="0" presStyleCnt="0" custScaleX="160042" custScaleY="1108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CB3B2A-7B45-4F42-B1B9-8611A95990B4}" type="pres">
      <dgm:prSet presAssocID="{92E3D802-E772-4142-90B0-2330CCFA01B1}" presName="circ2" presStyleLbl="vennNode1" presStyleIdx="1" presStyleCnt="5"/>
      <dgm:spPr/>
    </dgm:pt>
    <dgm:pt modelId="{FBD6A76B-A11E-4CE5-99DB-0FA4362DF2FB}" type="pres">
      <dgm:prSet presAssocID="{92E3D802-E772-4142-90B0-2330CCFA01B1}" presName="circ2Tx" presStyleLbl="revTx" presStyleIdx="0" presStyleCnt="0" custScaleX="151834" custScaleY="80049" custLinFactNeighborX="16571" custLinFactNeighborY="-265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4A327-7DB5-40BC-AAEF-9003E8DF8555}" type="pres">
      <dgm:prSet presAssocID="{A8074523-448F-4A26-8FBA-76A73240F4BA}" presName="circ3" presStyleLbl="vennNode1" presStyleIdx="2" presStyleCnt="5"/>
      <dgm:spPr/>
    </dgm:pt>
    <dgm:pt modelId="{EEE1C3F1-3AE9-474F-B7E2-A03A05B95124}" type="pres">
      <dgm:prSet presAssocID="{A8074523-448F-4A26-8FBA-76A73240F4BA}" presName="circ3Tx" presStyleLbl="revTx" presStyleIdx="0" presStyleCnt="0" custScaleX="185443" custScaleY="100198" custLinFactNeighborX="22487" custLinFactNeighborY="-211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8462A6-CAD2-4999-8449-DF8DDA385B35}" type="pres">
      <dgm:prSet presAssocID="{4A4CAB71-E198-4581-A8D7-4BD273B25F3A}" presName="circ4" presStyleLbl="vennNode1" presStyleIdx="3" presStyleCnt="5"/>
      <dgm:spPr/>
    </dgm:pt>
    <dgm:pt modelId="{9FF7C7B2-DE89-4550-B47B-DAEE14E467EC}" type="pres">
      <dgm:prSet presAssocID="{4A4CAB71-E198-4581-A8D7-4BD273B25F3A}" presName="circ4Tx" presStyleLbl="revTx" presStyleIdx="0" presStyleCnt="0" custScaleX="141636" custScaleY="39636" custLinFactNeighborX="-20296" custLinFactNeighborY="-401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93C40A-D89C-4C11-99CD-1D43C1CA0A66}" type="pres">
      <dgm:prSet presAssocID="{A54E088F-B5F5-41F8-A899-6D56474DD20D}" presName="circ5" presStyleLbl="vennNode1" presStyleIdx="4" presStyleCnt="5"/>
      <dgm:spPr/>
    </dgm:pt>
    <dgm:pt modelId="{84023301-37D4-4623-A56D-6488E0EE34F1}" type="pres">
      <dgm:prSet presAssocID="{A54E088F-B5F5-41F8-A899-6D56474DD20D}" presName="circ5Tx" presStyleLbl="revTx" presStyleIdx="0" presStyleCnt="0" custScaleX="138875" custScaleY="103959" custLinFactNeighborX="4996" custLinFactNeighborY="-25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548CE1-4F20-4D94-9BDC-E259400C3F81}" srcId="{6F2BB155-2C3B-47DD-8A51-94F44F033DFA}" destId="{A8074523-448F-4A26-8FBA-76A73240F4BA}" srcOrd="2" destOrd="0" parTransId="{833B596E-F4B0-4BC9-9F6B-C7A882BEE03A}" sibTransId="{2B9D8812-9F5D-4D7E-B44B-7CA9D748CE56}"/>
    <dgm:cxn modelId="{5E93101D-A882-4213-852A-1ABC703598DB}" type="presOf" srcId="{92E3D802-E772-4142-90B0-2330CCFA01B1}" destId="{FBD6A76B-A11E-4CE5-99DB-0FA4362DF2FB}" srcOrd="0" destOrd="0" presId="urn:microsoft.com/office/officeart/2005/8/layout/venn1"/>
    <dgm:cxn modelId="{5CA6E69B-CBA1-4250-B75A-0A680BFE7EFE}" srcId="{6F2BB155-2C3B-47DD-8A51-94F44F033DFA}" destId="{BE7134B4-FF62-4A7E-8BB8-C22166A68145}" srcOrd="0" destOrd="0" parTransId="{94B7764C-B06D-4DDD-9758-AD12F09B7BC9}" sibTransId="{A41FA968-073C-4D6B-8640-0E94FCDECF98}"/>
    <dgm:cxn modelId="{3F16CDC2-D04A-4DC0-A924-46C21114EBA8}" srcId="{6F2BB155-2C3B-47DD-8A51-94F44F033DFA}" destId="{92E3D802-E772-4142-90B0-2330CCFA01B1}" srcOrd="1" destOrd="0" parTransId="{CD61CDCC-6711-48FB-AA75-6D429DEC9D3C}" sibTransId="{506EEE10-D8B9-445F-AC58-F303DD83F332}"/>
    <dgm:cxn modelId="{86523FF1-B3CD-4FB4-BD93-AE220F385D8E}" type="presOf" srcId="{A8074523-448F-4A26-8FBA-76A73240F4BA}" destId="{EEE1C3F1-3AE9-474F-B7E2-A03A05B95124}" srcOrd="0" destOrd="0" presId="urn:microsoft.com/office/officeart/2005/8/layout/venn1"/>
    <dgm:cxn modelId="{BE35DC31-4568-4D04-8375-1EC301046B7B}" type="presOf" srcId="{A54E088F-B5F5-41F8-A899-6D56474DD20D}" destId="{84023301-37D4-4623-A56D-6488E0EE34F1}" srcOrd="0" destOrd="0" presId="urn:microsoft.com/office/officeart/2005/8/layout/venn1"/>
    <dgm:cxn modelId="{08E9AB63-450F-4F67-A24A-EE045FBBB627}" type="presOf" srcId="{BE7134B4-FF62-4A7E-8BB8-C22166A68145}" destId="{AF252D34-52B0-4AFC-BE29-BF3C94BD6F39}" srcOrd="0" destOrd="0" presId="urn:microsoft.com/office/officeart/2005/8/layout/venn1"/>
    <dgm:cxn modelId="{C8876C60-3D32-4FFC-9E71-68924F319AF6}" type="presOf" srcId="{4A4CAB71-E198-4581-A8D7-4BD273B25F3A}" destId="{9FF7C7B2-DE89-4550-B47B-DAEE14E467EC}" srcOrd="0" destOrd="0" presId="urn:microsoft.com/office/officeart/2005/8/layout/venn1"/>
    <dgm:cxn modelId="{3BA695AE-8977-4298-A3DC-6457E9AB16D7}" srcId="{6F2BB155-2C3B-47DD-8A51-94F44F033DFA}" destId="{4A4CAB71-E198-4581-A8D7-4BD273B25F3A}" srcOrd="3" destOrd="0" parTransId="{74AD02DE-E9F1-47A7-B7DC-B75F3F9C9ABA}" sibTransId="{614C8337-EDE4-4961-92F6-DB14A94B90C3}"/>
    <dgm:cxn modelId="{71EC511A-5AD1-47DE-8C60-54B92D18A642}" srcId="{6F2BB155-2C3B-47DD-8A51-94F44F033DFA}" destId="{A54E088F-B5F5-41F8-A899-6D56474DD20D}" srcOrd="4" destOrd="0" parTransId="{498CEC1F-84F1-4A45-BD3D-954A2A24E1FF}" sibTransId="{C3B2FCAC-C1AC-4B3B-858B-FF01E940A55E}"/>
    <dgm:cxn modelId="{DEAF5C86-4296-4361-A375-DA5E2073BF08}" type="presOf" srcId="{6F2BB155-2C3B-47DD-8A51-94F44F033DFA}" destId="{CA1CEC99-6050-4412-ACD8-2ED5B5808A08}" srcOrd="0" destOrd="0" presId="urn:microsoft.com/office/officeart/2005/8/layout/venn1"/>
    <dgm:cxn modelId="{502ED55D-6C2C-442E-B91B-441CE7EE66A3}" type="presParOf" srcId="{CA1CEC99-6050-4412-ACD8-2ED5B5808A08}" destId="{F10211DD-1B14-4097-8B80-8C0176DB7715}" srcOrd="0" destOrd="0" presId="urn:microsoft.com/office/officeart/2005/8/layout/venn1"/>
    <dgm:cxn modelId="{4215663E-1DD2-4577-8B70-2BAEC7BB925E}" type="presParOf" srcId="{CA1CEC99-6050-4412-ACD8-2ED5B5808A08}" destId="{AF252D34-52B0-4AFC-BE29-BF3C94BD6F39}" srcOrd="1" destOrd="0" presId="urn:microsoft.com/office/officeart/2005/8/layout/venn1"/>
    <dgm:cxn modelId="{02C9B20D-74F6-4F26-B247-6B30460B3C03}" type="presParOf" srcId="{CA1CEC99-6050-4412-ACD8-2ED5B5808A08}" destId="{72CB3B2A-7B45-4F42-B1B9-8611A95990B4}" srcOrd="2" destOrd="0" presId="urn:microsoft.com/office/officeart/2005/8/layout/venn1"/>
    <dgm:cxn modelId="{9D72BE72-69A4-4003-9BF1-1EAD79AD95D1}" type="presParOf" srcId="{CA1CEC99-6050-4412-ACD8-2ED5B5808A08}" destId="{FBD6A76B-A11E-4CE5-99DB-0FA4362DF2FB}" srcOrd="3" destOrd="0" presId="urn:microsoft.com/office/officeart/2005/8/layout/venn1"/>
    <dgm:cxn modelId="{9FB38FF6-AC42-4C92-A853-4C8E00BDDDE1}" type="presParOf" srcId="{CA1CEC99-6050-4412-ACD8-2ED5B5808A08}" destId="{B5E4A327-7DB5-40BC-AAEF-9003E8DF8555}" srcOrd="4" destOrd="0" presId="urn:microsoft.com/office/officeart/2005/8/layout/venn1"/>
    <dgm:cxn modelId="{26933595-0235-4A39-B6B5-12EDC09A5E4C}" type="presParOf" srcId="{CA1CEC99-6050-4412-ACD8-2ED5B5808A08}" destId="{EEE1C3F1-3AE9-474F-B7E2-A03A05B95124}" srcOrd="5" destOrd="0" presId="urn:microsoft.com/office/officeart/2005/8/layout/venn1"/>
    <dgm:cxn modelId="{A012E78B-35F9-417A-A72B-8925CC424A2F}" type="presParOf" srcId="{CA1CEC99-6050-4412-ACD8-2ED5B5808A08}" destId="{4B8462A6-CAD2-4999-8449-DF8DDA385B35}" srcOrd="6" destOrd="0" presId="urn:microsoft.com/office/officeart/2005/8/layout/venn1"/>
    <dgm:cxn modelId="{3DAD88B2-BF78-4C5B-B5FA-A5A9D33A9943}" type="presParOf" srcId="{CA1CEC99-6050-4412-ACD8-2ED5B5808A08}" destId="{9FF7C7B2-DE89-4550-B47B-DAEE14E467EC}" srcOrd="7" destOrd="0" presId="urn:microsoft.com/office/officeart/2005/8/layout/venn1"/>
    <dgm:cxn modelId="{7A5A2C76-1087-474D-8134-6DCDD9314E76}" type="presParOf" srcId="{CA1CEC99-6050-4412-ACD8-2ED5B5808A08}" destId="{A293C40A-D89C-4C11-99CD-1D43C1CA0A66}" srcOrd="8" destOrd="0" presId="urn:microsoft.com/office/officeart/2005/8/layout/venn1"/>
    <dgm:cxn modelId="{5A46B164-DA03-451F-BFA1-6C80DB53DF72}" type="presParOf" srcId="{CA1CEC99-6050-4412-ACD8-2ED5B5808A08}" destId="{84023301-37D4-4623-A56D-6488E0EE34F1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5D6E5FC-2B78-47F7-B645-03A65DFD8235}" type="doc">
      <dgm:prSet loTypeId="urn:microsoft.com/office/officeart/2005/8/layout/hList7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2ABA957-EF26-4AE6-BCBF-0D065A592CF8}">
      <dgm:prSet custT="1"/>
      <dgm:spPr/>
      <dgm:t>
        <a:bodyPr/>
        <a:lstStyle/>
        <a:p>
          <a:pPr rtl="0"/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ЭПИДЕМИОЛОГИЧЕСКАЯ БАЗА ДАННЫХ 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это организованная в соответствии с определенными правилами совокупность эпидемиологических данных, используемых для анализа и организации противоэпидемической деятельности.</a:t>
          </a:r>
        </a:p>
        <a:p>
          <a:pPr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Эпидемиологическая информация (внешняя и внутренняя)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9CEA26-0B4C-4E18-B797-6C136D27D62D}" type="parTrans" cxnId="{56BA9420-BEEA-48F4-B48B-8CD6ECB97EBC}">
      <dgm:prSet/>
      <dgm:spPr/>
      <dgm:t>
        <a:bodyPr/>
        <a:lstStyle/>
        <a:p>
          <a:endParaRPr lang="ru-RU"/>
        </a:p>
      </dgm:t>
    </dgm:pt>
    <dgm:pt modelId="{457DBDCA-A68A-4406-B844-FC8C313B017E}" type="sibTrans" cxnId="{56BA9420-BEEA-48F4-B48B-8CD6ECB97EBC}">
      <dgm:prSet/>
      <dgm:spPr/>
      <dgm:t>
        <a:bodyPr/>
        <a:lstStyle/>
        <a:p>
          <a:endParaRPr lang="ru-RU"/>
        </a:p>
      </dgm:t>
    </dgm:pt>
    <dgm:pt modelId="{7260579C-D4E8-4475-900C-C03A3ED8637B}" type="pres">
      <dgm:prSet presAssocID="{55D6E5FC-2B78-47F7-B645-03A65DFD823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B003417-9DA6-4E11-885C-3D184043FAF2}" type="pres">
      <dgm:prSet presAssocID="{55D6E5FC-2B78-47F7-B645-03A65DFD8235}" presName="fgShape" presStyleLbl="fgShp" presStyleIdx="0" presStyleCnt="1"/>
      <dgm:spPr/>
    </dgm:pt>
    <dgm:pt modelId="{5EF6F07F-59F2-40D4-9676-AF41F1E7147D}" type="pres">
      <dgm:prSet presAssocID="{55D6E5FC-2B78-47F7-B645-03A65DFD8235}" presName="linComp" presStyleCnt="0"/>
      <dgm:spPr/>
    </dgm:pt>
    <dgm:pt modelId="{01003DDA-6E58-4191-946A-F6FFD6264D30}" type="pres">
      <dgm:prSet presAssocID="{92ABA957-EF26-4AE6-BCBF-0D065A592CF8}" presName="compNode" presStyleCnt="0"/>
      <dgm:spPr/>
    </dgm:pt>
    <dgm:pt modelId="{2A760BE4-E300-4D51-9016-43BEA0785627}" type="pres">
      <dgm:prSet presAssocID="{92ABA957-EF26-4AE6-BCBF-0D065A592CF8}" presName="bkgdShape" presStyleLbl="node1" presStyleIdx="0" presStyleCnt="1"/>
      <dgm:spPr/>
      <dgm:t>
        <a:bodyPr/>
        <a:lstStyle/>
        <a:p>
          <a:endParaRPr lang="ru-RU"/>
        </a:p>
      </dgm:t>
    </dgm:pt>
    <dgm:pt modelId="{F8724072-6A34-4D95-9B28-8C0467EB085C}" type="pres">
      <dgm:prSet presAssocID="{92ABA957-EF26-4AE6-BCBF-0D065A592CF8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0FBD8E-5BD1-4C27-ADA5-904058ED0422}" type="pres">
      <dgm:prSet presAssocID="{92ABA957-EF26-4AE6-BCBF-0D065A592CF8}" presName="invisiNode" presStyleLbl="node1" presStyleIdx="0" presStyleCnt="1"/>
      <dgm:spPr/>
    </dgm:pt>
    <dgm:pt modelId="{725E3067-D0B5-449E-81E6-F7F72AA52FCF}" type="pres">
      <dgm:prSet presAssocID="{92ABA957-EF26-4AE6-BCBF-0D065A592CF8}" presName="imagNode" presStyleLbl="fgImgPlace1" presStyleIdx="0" presStyleCnt="1" custLinFactNeighborX="2430" custLinFactNeighborY="-1419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56BA9420-BEEA-48F4-B48B-8CD6ECB97EBC}" srcId="{55D6E5FC-2B78-47F7-B645-03A65DFD8235}" destId="{92ABA957-EF26-4AE6-BCBF-0D065A592CF8}" srcOrd="0" destOrd="0" parTransId="{879CEA26-0B4C-4E18-B797-6C136D27D62D}" sibTransId="{457DBDCA-A68A-4406-B844-FC8C313B017E}"/>
    <dgm:cxn modelId="{7EDEB21A-1180-489E-9021-334B970F92EC}" type="presOf" srcId="{92ABA957-EF26-4AE6-BCBF-0D065A592CF8}" destId="{2A760BE4-E300-4D51-9016-43BEA0785627}" srcOrd="0" destOrd="0" presId="urn:microsoft.com/office/officeart/2005/8/layout/hList7"/>
    <dgm:cxn modelId="{D0591285-EE16-44BF-89BE-DC8759275D2E}" type="presOf" srcId="{55D6E5FC-2B78-47F7-B645-03A65DFD8235}" destId="{7260579C-D4E8-4475-900C-C03A3ED8637B}" srcOrd="0" destOrd="0" presId="urn:microsoft.com/office/officeart/2005/8/layout/hList7"/>
    <dgm:cxn modelId="{2DBC1DC1-9BCF-4D67-A3A5-02C1AF1BBA0E}" type="presOf" srcId="{92ABA957-EF26-4AE6-BCBF-0D065A592CF8}" destId="{F8724072-6A34-4D95-9B28-8C0467EB085C}" srcOrd="1" destOrd="0" presId="urn:microsoft.com/office/officeart/2005/8/layout/hList7"/>
    <dgm:cxn modelId="{C8516208-6E67-48F4-919E-844666035D9E}" type="presParOf" srcId="{7260579C-D4E8-4475-900C-C03A3ED8637B}" destId="{8B003417-9DA6-4E11-885C-3D184043FAF2}" srcOrd="0" destOrd="0" presId="urn:microsoft.com/office/officeart/2005/8/layout/hList7"/>
    <dgm:cxn modelId="{042D2FE2-69C8-4392-BA16-08DA297E29F4}" type="presParOf" srcId="{7260579C-D4E8-4475-900C-C03A3ED8637B}" destId="{5EF6F07F-59F2-40D4-9676-AF41F1E7147D}" srcOrd="1" destOrd="0" presId="urn:microsoft.com/office/officeart/2005/8/layout/hList7"/>
    <dgm:cxn modelId="{E1C7D539-3598-411B-8D4D-043EB7B8E21D}" type="presParOf" srcId="{5EF6F07F-59F2-40D4-9676-AF41F1E7147D}" destId="{01003DDA-6E58-4191-946A-F6FFD6264D30}" srcOrd="0" destOrd="0" presId="urn:microsoft.com/office/officeart/2005/8/layout/hList7"/>
    <dgm:cxn modelId="{346289F3-FAAE-42E5-B47D-3C4AD2D0194E}" type="presParOf" srcId="{01003DDA-6E58-4191-946A-F6FFD6264D30}" destId="{2A760BE4-E300-4D51-9016-43BEA0785627}" srcOrd="0" destOrd="0" presId="urn:microsoft.com/office/officeart/2005/8/layout/hList7"/>
    <dgm:cxn modelId="{73510CCC-A193-428F-B3B1-0AC0E7AB88BA}" type="presParOf" srcId="{01003DDA-6E58-4191-946A-F6FFD6264D30}" destId="{F8724072-6A34-4D95-9B28-8C0467EB085C}" srcOrd="1" destOrd="0" presId="urn:microsoft.com/office/officeart/2005/8/layout/hList7"/>
    <dgm:cxn modelId="{73DF9DBA-6BC8-4791-8E80-076D879FEAD1}" type="presParOf" srcId="{01003DDA-6E58-4191-946A-F6FFD6264D30}" destId="{CC0FBD8E-5BD1-4C27-ADA5-904058ED0422}" srcOrd="2" destOrd="0" presId="urn:microsoft.com/office/officeart/2005/8/layout/hList7"/>
    <dgm:cxn modelId="{824BA475-10E5-429D-8AA4-C96ED96797D5}" type="presParOf" srcId="{01003DDA-6E58-4191-946A-F6FFD6264D30}" destId="{725E3067-D0B5-449E-81E6-F7F72AA52FC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0BA208-46C9-4627-A21B-2DFBCAE618CD}" type="doc">
      <dgm:prSet loTypeId="urn:microsoft.com/office/officeart/2005/8/layout/vList2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C4128AF-93B4-479C-B5A3-9A6A15CD3434}">
      <dgm:prSet custT="1"/>
      <dgm:spPr/>
      <dgm:t>
        <a:bodyPr/>
        <a:lstStyle/>
        <a:p>
          <a:pPr algn="ctr" rtl="0"/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ВНЕШНЯЯ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включает 7 потоков, содержащих сведения об инфекционных и паразитарных заболеваниях, полученных из различных источников.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AFF721-41FA-4F5E-94EB-586A93F6C3C4}" type="parTrans" cxnId="{CFC2B048-3473-47FC-8384-42AEB88E63CF}">
      <dgm:prSet/>
      <dgm:spPr/>
      <dgm:t>
        <a:bodyPr/>
        <a:lstStyle/>
        <a:p>
          <a:endParaRPr lang="ru-RU"/>
        </a:p>
      </dgm:t>
    </dgm:pt>
    <dgm:pt modelId="{F20BE2DE-CE2E-4F84-A749-928A6DCF5A5C}" type="sibTrans" cxnId="{CFC2B048-3473-47FC-8384-42AEB88E63CF}">
      <dgm:prSet/>
      <dgm:spPr/>
      <dgm:t>
        <a:bodyPr/>
        <a:lstStyle/>
        <a:p>
          <a:endParaRPr lang="ru-RU"/>
        </a:p>
      </dgm:t>
    </dgm:pt>
    <dgm:pt modelId="{F99CA928-5FB5-472A-874B-AAA4F37C87DB}">
      <dgm:prSet custT="1"/>
      <dgm:spPr/>
      <dgm:t>
        <a:bodyPr/>
        <a:lstStyle/>
        <a:p>
          <a:pPr algn="ctr" rtl="0"/>
          <a:r>
            <a: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ВНУТРЕННЯЯ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 данные социально-гигиенического мониторинга, материалы обследования эпидемических очагов, материалы обследования </a:t>
          </a:r>
          <a:r>
            <a:rPr lang="ru-RU" sz="28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эпидемически</a:t>
          </a: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значимых объектов,  результаты лабораторной диагностики и другие данные, имеющие эпидемиологическое значение.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F71A36-B676-4B27-93F0-14DBDA1EBCD2}" type="parTrans" cxnId="{61351141-5B26-499C-A211-3EC6783D6FCD}">
      <dgm:prSet/>
      <dgm:spPr/>
      <dgm:t>
        <a:bodyPr/>
        <a:lstStyle/>
        <a:p>
          <a:endParaRPr lang="ru-RU"/>
        </a:p>
      </dgm:t>
    </dgm:pt>
    <dgm:pt modelId="{E6C012CF-1C03-4D21-ABBC-7A807878DBA4}" type="sibTrans" cxnId="{61351141-5B26-499C-A211-3EC6783D6FCD}">
      <dgm:prSet/>
      <dgm:spPr/>
      <dgm:t>
        <a:bodyPr/>
        <a:lstStyle/>
        <a:p>
          <a:endParaRPr lang="ru-RU"/>
        </a:p>
      </dgm:t>
    </dgm:pt>
    <dgm:pt modelId="{87DDEB50-E27E-4D33-B1AE-A3BDE316BF7E}" type="pres">
      <dgm:prSet presAssocID="{C90BA208-46C9-4627-A21B-2DFBCAE618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096F7E-A8A6-4D6C-B563-79D13FB8CAF7}" type="pres">
      <dgm:prSet presAssocID="{AC4128AF-93B4-479C-B5A3-9A6A15CD3434}" presName="parentText" presStyleLbl="node1" presStyleIdx="0" presStyleCnt="2" custScaleY="1615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5001A4-BB24-4D86-BF2C-4F97BE44D7B0}" type="pres">
      <dgm:prSet presAssocID="{F20BE2DE-CE2E-4F84-A749-928A6DCF5A5C}" presName="spacer" presStyleCnt="0"/>
      <dgm:spPr/>
    </dgm:pt>
    <dgm:pt modelId="{48751AE8-4727-4C37-A5B7-7D6A03623AB1}" type="pres">
      <dgm:prSet presAssocID="{F99CA928-5FB5-472A-874B-AAA4F37C87DB}" presName="parentText" presStyleLbl="node1" presStyleIdx="1" presStyleCnt="2" custScaleY="16152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351141-5B26-499C-A211-3EC6783D6FCD}" srcId="{C90BA208-46C9-4627-A21B-2DFBCAE618CD}" destId="{F99CA928-5FB5-472A-874B-AAA4F37C87DB}" srcOrd="1" destOrd="0" parTransId="{10F71A36-B676-4B27-93F0-14DBDA1EBCD2}" sibTransId="{E6C012CF-1C03-4D21-ABBC-7A807878DBA4}"/>
    <dgm:cxn modelId="{29191737-4345-495B-87F8-AA306CF9F094}" type="presOf" srcId="{C90BA208-46C9-4627-A21B-2DFBCAE618CD}" destId="{87DDEB50-E27E-4D33-B1AE-A3BDE316BF7E}" srcOrd="0" destOrd="0" presId="urn:microsoft.com/office/officeart/2005/8/layout/vList2"/>
    <dgm:cxn modelId="{08FA2287-E310-436B-88A0-CFB8A647D799}" type="presOf" srcId="{F99CA928-5FB5-472A-874B-AAA4F37C87DB}" destId="{48751AE8-4727-4C37-A5B7-7D6A03623AB1}" srcOrd="0" destOrd="0" presId="urn:microsoft.com/office/officeart/2005/8/layout/vList2"/>
    <dgm:cxn modelId="{CFC2B048-3473-47FC-8384-42AEB88E63CF}" srcId="{C90BA208-46C9-4627-A21B-2DFBCAE618CD}" destId="{AC4128AF-93B4-479C-B5A3-9A6A15CD3434}" srcOrd="0" destOrd="0" parTransId="{EFAFF721-41FA-4F5E-94EB-586A93F6C3C4}" sibTransId="{F20BE2DE-CE2E-4F84-A749-928A6DCF5A5C}"/>
    <dgm:cxn modelId="{9C787CAB-06CC-4783-A582-D5F8619B9432}" type="presOf" srcId="{AC4128AF-93B4-479C-B5A3-9A6A15CD3434}" destId="{BD096F7E-A8A6-4D6C-B563-79D13FB8CAF7}" srcOrd="0" destOrd="0" presId="urn:microsoft.com/office/officeart/2005/8/layout/vList2"/>
    <dgm:cxn modelId="{F4DD94FD-6793-4B42-8A19-0C2B8BDB373B}" type="presParOf" srcId="{87DDEB50-E27E-4D33-B1AE-A3BDE316BF7E}" destId="{BD096F7E-A8A6-4D6C-B563-79D13FB8CAF7}" srcOrd="0" destOrd="0" presId="urn:microsoft.com/office/officeart/2005/8/layout/vList2"/>
    <dgm:cxn modelId="{2C7323A6-2837-428A-9FDA-B1CA03B464C4}" type="presParOf" srcId="{87DDEB50-E27E-4D33-B1AE-A3BDE316BF7E}" destId="{015001A4-BB24-4D86-BF2C-4F97BE44D7B0}" srcOrd="1" destOrd="0" presId="urn:microsoft.com/office/officeart/2005/8/layout/vList2"/>
    <dgm:cxn modelId="{DAEE4746-805B-47AE-9FE2-64FC9F7F112D}" type="presParOf" srcId="{87DDEB50-E27E-4D33-B1AE-A3BDE316BF7E}" destId="{48751AE8-4727-4C37-A5B7-7D6A03623AB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3FA8EBA-2D3A-490A-B1A4-8890A9BAAB4C}" type="doc">
      <dgm:prSet loTypeId="urn:microsoft.com/office/officeart/2005/8/layout/vList2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20859D5-48AB-484E-972B-5E6AF3234463}">
      <dgm:prSet custT="1"/>
      <dgm:spPr/>
      <dgm:t>
        <a:bodyPr/>
        <a:lstStyle/>
        <a:p>
          <a:pPr algn="ctr"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Позволяет выявить проблемы противоэпидемической работы и предполагает использование оперативного и ретроспективного эпидемиологического анализа  - оперативный, ретроспективный эпидемиологический анализ.</a:t>
          </a:r>
        </a:p>
        <a:p>
          <a:pPr algn="ctr" rtl="0"/>
          <a:r>
            <a: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 оперативного и ретроспективного эпидемиологического анализа обобщают для определения управленческого решения. </a:t>
          </a:r>
        </a:p>
        <a:p>
          <a:pPr algn="ctr" rtl="0"/>
          <a:endParaRPr lang="ru-RU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4E1F2A-BB21-41B4-9647-6F65E8758160}" type="parTrans" cxnId="{AF983468-0577-4EA1-99B9-1F8F3C28AFE1}">
      <dgm:prSet/>
      <dgm:spPr/>
      <dgm:t>
        <a:bodyPr/>
        <a:lstStyle/>
        <a:p>
          <a:endParaRPr lang="ru-RU"/>
        </a:p>
      </dgm:t>
    </dgm:pt>
    <dgm:pt modelId="{C0C28BDE-14DF-4216-A473-157698B2AF3A}" type="sibTrans" cxnId="{AF983468-0577-4EA1-99B9-1F8F3C28AFE1}">
      <dgm:prSet/>
      <dgm:spPr/>
      <dgm:t>
        <a:bodyPr/>
        <a:lstStyle/>
        <a:p>
          <a:endParaRPr lang="ru-RU"/>
        </a:p>
      </dgm:t>
    </dgm:pt>
    <dgm:pt modelId="{C0D7C2C7-96B3-4DF3-A75E-EF0124C2ED5A}" type="pres">
      <dgm:prSet presAssocID="{F3FA8EBA-2D3A-490A-B1A4-8890A9BAAB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6B5CE2-910F-491A-94B3-F220944274AF}" type="pres">
      <dgm:prSet presAssocID="{920859D5-48AB-484E-972B-5E6AF3234463}" presName="parentText" presStyleLbl="node1" presStyleIdx="0" presStyleCnt="1" custLinFactNeighborX="993" custLinFactNeighborY="-196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983468-0577-4EA1-99B9-1F8F3C28AFE1}" srcId="{F3FA8EBA-2D3A-490A-B1A4-8890A9BAAB4C}" destId="{920859D5-48AB-484E-972B-5E6AF3234463}" srcOrd="0" destOrd="0" parTransId="{D24E1F2A-BB21-41B4-9647-6F65E8758160}" sibTransId="{C0C28BDE-14DF-4216-A473-157698B2AF3A}"/>
    <dgm:cxn modelId="{FC6F7470-4A0B-442D-86B0-919256A5D0C4}" type="presOf" srcId="{F3FA8EBA-2D3A-490A-B1A4-8890A9BAAB4C}" destId="{C0D7C2C7-96B3-4DF3-A75E-EF0124C2ED5A}" srcOrd="0" destOrd="0" presId="urn:microsoft.com/office/officeart/2005/8/layout/vList2"/>
    <dgm:cxn modelId="{08AE1403-65FB-491A-BF42-B0770F1D6E43}" type="presOf" srcId="{920859D5-48AB-484E-972B-5E6AF3234463}" destId="{876B5CE2-910F-491A-94B3-F220944274AF}" srcOrd="0" destOrd="0" presId="urn:microsoft.com/office/officeart/2005/8/layout/vList2"/>
    <dgm:cxn modelId="{97DB3015-2331-4356-8777-D66E3401DB9A}" type="presParOf" srcId="{C0D7C2C7-96B3-4DF3-A75E-EF0124C2ED5A}" destId="{876B5CE2-910F-491A-94B3-F220944274A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4962984-9BB6-4C5A-90CB-5E58F43323FF}" type="doc">
      <dgm:prSet loTypeId="urn:microsoft.com/office/officeart/2005/8/layout/hProcess9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ru-RU"/>
        </a:p>
      </dgm:t>
    </dgm:pt>
    <dgm:pt modelId="{3CDAC2AF-6ABC-472A-B871-DADEF1091EFB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Оформление решения, составление плана мероприятий и доведение его до исполнителей;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BB4CBD-77A1-4966-BF88-1D2A1EE00A56}" type="parTrans" cxnId="{6DBD552D-4803-457A-A555-896A42FE1962}">
      <dgm:prSet/>
      <dgm:spPr/>
      <dgm:t>
        <a:bodyPr/>
        <a:lstStyle/>
        <a:p>
          <a:endParaRPr lang="ru-RU"/>
        </a:p>
      </dgm:t>
    </dgm:pt>
    <dgm:pt modelId="{C09C4B3E-A5C0-4EC7-A20E-5F9BA1E15D3E}" type="sibTrans" cxnId="{6DBD552D-4803-457A-A555-896A42FE1962}">
      <dgm:prSet/>
      <dgm:spPr/>
      <dgm:t>
        <a:bodyPr/>
        <a:lstStyle/>
        <a:p>
          <a:endParaRPr lang="ru-RU"/>
        </a:p>
      </dgm:t>
    </dgm:pt>
    <dgm:pt modelId="{3D8953DF-EF00-45B1-B0CC-F6EE8E02172F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Организацию методического руководства и оперативной работы по выполнению решения;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A98EB3-E6D0-4682-A534-CE71FD968FFB}" type="parTrans" cxnId="{176DD4D4-2CBC-48A5-BDEE-687B9EDCB5BD}">
      <dgm:prSet/>
      <dgm:spPr/>
      <dgm:t>
        <a:bodyPr/>
        <a:lstStyle/>
        <a:p>
          <a:endParaRPr lang="ru-RU"/>
        </a:p>
      </dgm:t>
    </dgm:pt>
    <dgm:pt modelId="{91DFCDD2-62B2-4FF2-B753-92140A84F7A7}" type="sibTrans" cxnId="{176DD4D4-2CBC-48A5-BDEE-687B9EDCB5BD}">
      <dgm:prSet/>
      <dgm:spPr/>
      <dgm:t>
        <a:bodyPr/>
        <a:lstStyle/>
        <a:p>
          <a:endParaRPr lang="ru-RU"/>
        </a:p>
      </dgm:t>
    </dgm:pt>
    <dgm:pt modelId="{D3389520-B139-47A6-9384-5AE6AE28068D}">
      <dgm:prSet custT="1"/>
      <dgm:spPr/>
      <dgm:t>
        <a:bodyPr/>
        <a:lstStyle/>
        <a:p>
          <a:pPr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Контроль исполнения запланированных мероприятий, оценку качества и эффективности управленческих решений.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EB5C32-BD14-4F38-BE57-05237EF3D591}" type="parTrans" cxnId="{11AA689B-2F5D-4F75-A90A-12B333954A5A}">
      <dgm:prSet/>
      <dgm:spPr/>
      <dgm:t>
        <a:bodyPr/>
        <a:lstStyle/>
        <a:p>
          <a:endParaRPr lang="ru-RU"/>
        </a:p>
      </dgm:t>
    </dgm:pt>
    <dgm:pt modelId="{EB0A946F-77BF-45DD-82C5-67CC34421537}" type="sibTrans" cxnId="{11AA689B-2F5D-4F75-A90A-12B333954A5A}">
      <dgm:prSet/>
      <dgm:spPr/>
      <dgm:t>
        <a:bodyPr/>
        <a:lstStyle/>
        <a:p>
          <a:endParaRPr lang="ru-RU"/>
        </a:p>
      </dgm:t>
    </dgm:pt>
    <dgm:pt modelId="{B6C4478E-06A3-44AE-BDBB-459B6812EAB2}" type="pres">
      <dgm:prSet presAssocID="{24962984-9BB6-4C5A-90CB-5E58F43323F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A93782-07FA-47F1-947E-DA2C4D21AAF1}" type="pres">
      <dgm:prSet presAssocID="{24962984-9BB6-4C5A-90CB-5E58F43323FF}" presName="arrow" presStyleLbl="bgShp" presStyleIdx="0" presStyleCnt="1"/>
      <dgm:spPr/>
    </dgm:pt>
    <dgm:pt modelId="{46A4E6C4-292E-4C3B-97A0-5052CEBE406D}" type="pres">
      <dgm:prSet presAssocID="{24962984-9BB6-4C5A-90CB-5E58F43323FF}" presName="linearProcess" presStyleCnt="0"/>
      <dgm:spPr/>
    </dgm:pt>
    <dgm:pt modelId="{B15B8B62-47EF-4A47-8E4A-227F7EBB5DAD}" type="pres">
      <dgm:prSet presAssocID="{3CDAC2AF-6ABC-472A-B871-DADEF1091EFB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D842E-18EC-4EA3-85DB-687BF7F3FEE9}" type="pres">
      <dgm:prSet presAssocID="{C09C4B3E-A5C0-4EC7-A20E-5F9BA1E15D3E}" presName="sibTrans" presStyleCnt="0"/>
      <dgm:spPr/>
    </dgm:pt>
    <dgm:pt modelId="{E9060751-900A-4EC1-8A26-E80BBAF3D436}" type="pres">
      <dgm:prSet presAssocID="{3D8953DF-EF00-45B1-B0CC-F6EE8E02172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87FD98-8322-417B-8706-D92976EF5551}" type="pres">
      <dgm:prSet presAssocID="{91DFCDD2-62B2-4FF2-B753-92140A84F7A7}" presName="sibTrans" presStyleCnt="0"/>
      <dgm:spPr/>
    </dgm:pt>
    <dgm:pt modelId="{CBE6700C-665A-44E2-8ADD-DAB044399BA9}" type="pres">
      <dgm:prSet presAssocID="{D3389520-B139-47A6-9384-5AE6AE28068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BD552D-4803-457A-A555-896A42FE1962}" srcId="{24962984-9BB6-4C5A-90CB-5E58F43323FF}" destId="{3CDAC2AF-6ABC-472A-B871-DADEF1091EFB}" srcOrd="0" destOrd="0" parTransId="{3ABB4CBD-77A1-4966-BF88-1D2A1EE00A56}" sibTransId="{C09C4B3E-A5C0-4EC7-A20E-5F9BA1E15D3E}"/>
    <dgm:cxn modelId="{EC2893EC-A698-4B50-B077-2BE8BD3A5E02}" type="presOf" srcId="{3D8953DF-EF00-45B1-B0CC-F6EE8E02172F}" destId="{E9060751-900A-4EC1-8A26-E80BBAF3D436}" srcOrd="0" destOrd="0" presId="urn:microsoft.com/office/officeart/2005/8/layout/hProcess9"/>
    <dgm:cxn modelId="{DB1992E1-6E0C-4733-B6ED-F8B9FED4BF15}" type="presOf" srcId="{24962984-9BB6-4C5A-90CB-5E58F43323FF}" destId="{B6C4478E-06A3-44AE-BDBB-459B6812EAB2}" srcOrd="0" destOrd="0" presId="urn:microsoft.com/office/officeart/2005/8/layout/hProcess9"/>
    <dgm:cxn modelId="{544C29CF-6AF2-4499-8D20-7EEF384430AF}" type="presOf" srcId="{3CDAC2AF-6ABC-472A-B871-DADEF1091EFB}" destId="{B15B8B62-47EF-4A47-8E4A-227F7EBB5DAD}" srcOrd="0" destOrd="0" presId="urn:microsoft.com/office/officeart/2005/8/layout/hProcess9"/>
    <dgm:cxn modelId="{176DD4D4-2CBC-48A5-BDEE-687B9EDCB5BD}" srcId="{24962984-9BB6-4C5A-90CB-5E58F43323FF}" destId="{3D8953DF-EF00-45B1-B0CC-F6EE8E02172F}" srcOrd="1" destOrd="0" parTransId="{C3A98EB3-E6D0-4682-A534-CE71FD968FFB}" sibTransId="{91DFCDD2-62B2-4FF2-B753-92140A84F7A7}"/>
    <dgm:cxn modelId="{11AA689B-2F5D-4F75-A90A-12B333954A5A}" srcId="{24962984-9BB6-4C5A-90CB-5E58F43323FF}" destId="{D3389520-B139-47A6-9384-5AE6AE28068D}" srcOrd="2" destOrd="0" parTransId="{23EB5C32-BD14-4F38-BE57-05237EF3D591}" sibTransId="{EB0A946F-77BF-45DD-82C5-67CC34421537}"/>
    <dgm:cxn modelId="{9626EB06-7DE9-475B-BED2-ED377F6A0246}" type="presOf" srcId="{D3389520-B139-47A6-9384-5AE6AE28068D}" destId="{CBE6700C-665A-44E2-8ADD-DAB044399BA9}" srcOrd="0" destOrd="0" presId="urn:microsoft.com/office/officeart/2005/8/layout/hProcess9"/>
    <dgm:cxn modelId="{9ED48A3F-3368-4AB5-ACF3-B08F3C34527F}" type="presParOf" srcId="{B6C4478E-06A3-44AE-BDBB-459B6812EAB2}" destId="{94A93782-07FA-47F1-947E-DA2C4D21AAF1}" srcOrd="0" destOrd="0" presId="urn:microsoft.com/office/officeart/2005/8/layout/hProcess9"/>
    <dgm:cxn modelId="{06D3558B-CBEF-421B-B4F6-29C724C748E2}" type="presParOf" srcId="{B6C4478E-06A3-44AE-BDBB-459B6812EAB2}" destId="{46A4E6C4-292E-4C3B-97A0-5052CEBE406D}" srcOrd="1" destOrd="0" presId="urn:microsoft.com/office/officeart/2005/8/layout/hProcess9"/>
    <dgm:cxn modelId="{EA872A6F-3B0E-4B4A-8A8E-290C195637F8}" type="presParOf" srcId="{46A4E6C4-292E-4C3B-97A0-5052CEBE406D}" destId="{B15B8B62-47EF-4A47-8E4A-227F7EBB5DAD}" srcOrd="0" destOrd="0" presId="urn:microsoft.com/office/officeart/2005/8/layout/hProcess9"/>
    <dgm:cxn modelId="{ED58E279-0D4D-4995-A9B4-9880E4DD8D3A}" type="presParOf" srcId="{46A4E6C4-292E-4C3B-97A0-5052CEBE406D}" destId="{6A0D842E-18EC-4EA3-85DB-687BF7F3FEE9}" srcOrd="1" destOrd="0" presId="urn:microsoft.com/office/officeart/2005/8/layout/hProcess9"/>
    <dgm:cxn modelId="{7EC9AA25-A611-4E76-9C53-4CDFEA31D52B}" type="presParOf" srcId="{46A4E6C4-292E-4C3B-97A0-5052CEBE406D}" destId="{E9060751-900A-4EC1-8A26-E80BBAF3D436}" srcOrd="2" destOrd="0" presId="urn:microsoft.com/office/officeart/2005/8/layout/hProcess9"/>
    <dgm:cxn modelId="{935F4D04-6FB3-4412-903B-31227D85BAC1}" type="presParOf" srcId="{46A4E6C4-292E-4C3B-97A0-5052CEBE406D}" destId="{4887FD98-8322-417B-8706-D92976EF5551}" srcOrd="3" destOrd="0" presId="urn:microsoft.com/office/officeart/2005/8/layout/hProcess9"/>
    <dgm:cxn modelId="{65FFA734-E197-4BA3-81BE-E77CFB3A4901}" type="presParOf" srcId="{46A4E6C4-292E-4C3B-97A0-5052CEBE406D}" destId="{CBE6700C-665A-44E2-8ADD-DAB044399BA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05D23B-DA20-4D78-B795-3719B4709635}">
      <dsp:nvSpPr>
        <dsp:cNvPr id="0" name=""/>
        <dsp:cNvSpPr/>
      </dsp:nvSpPr>
      <dsp:spPr>
        <a:xfrm>
          <a:off x="0" y="0"/>
          <a:ext cx="8424936" cy="590465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УПРАВЛЕНИЕ  ПРОТИВОЭПИДЕМИЧЕСКОЙ ДЕЯТЕЛЬНОСТЬЮ 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это повседневная деятельность учреждений государственного санитарно-эпидемиологического надзора по поддержанию в готовности к действиям персонала учреждений санитарно-эпидемиологического профиля, организаций, осуществляющих медицинскую деятельность, а так же неподчиненных организаций, привлеченных к противоэпидемической деятельности.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361862"/>
        <a:ext cx="8424936" cy="2361862"/>
      </dsp:txXfrm>
    </dsp:sp>
    <dsp:sp modelId="{1A998563-4845-4D0F-AF86-AEE31DE9F997}">
      <dsp:nvSpPr>
        <dsp:cNvPr id="0" name=""/>
        <dsp:cNvSpPr/>
      </dsp:nvSpPr>
      <dsp:spPr>
        <a:xfrm>
          <a:off x="3228359" y="75700"/>
          <a:ext cx="1966250" cy="196625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C4ED60F-5CA6-4854-B812-81130E0D12E9}">
      <dsp:nvSpPr>
        <dsp:cNvPr id="0" name=""/>
        <dsp:cNvSpPr/>
      </dsp:nvSpPr>
      <dsp:spPr>
        <a:xfrm>
          <a:off x="336997" y="4723724"/>
          <a:ext cx="7750941" cy="885698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3BC554-B444-4571-8A96-42B479040154}">
      <dsp:nvSpPr>
        <dsp:cNvPr id="0" name=""/>
        <dsp:cNvSpPr/>
      </dsp:nvSpPr>
      <dsp:spPr>
        <a:xfrm rot="5400000">
          <a:off x="5338843" y="305162"/>
          <a:ext cx="3652083" cy="395478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Приказ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Распоряжение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Указание 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5187495" y="634790"/>
        <a:ext cx="3776500" cy="3295523"/>
      </dsp:txXfrm>
    </dsp:sp>
    <dsp:sp modelId="{0E1DBEC2-3A80-4159-B7E9-17BEF136C4D1}">
      <dsp:nvSpPr>
        <dsp:cNvPr id="0" name=""/>
        <dsp:cNvSpPr/>
      </dsp:nvSpPr>
      <dsp:spPr>
        <a:xfrm>
          <a:off x="1725" y="0"/>
          <a:ext cx="5185769" cy="456510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Управленческое решение может быть оформлено следующим видом:</a:t>
          </a:r>
          <a:endParaRPr lang="ru-RU" sz="3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4575" y="222850"/>
        <a:ext cx="4740069" cy="41194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336AC3-70B9-4CA6-BEDF-1DFBEE596C13}">
      <dsp:nvSpPr>
        <dsp:cNvPr id="0" name=""/>
        <dsp:cNvSpPr/>
      </dsp:nvSpPr>
      <dsp:spPr>
        <a:xfrm>
          <a:off x="2862640" y="67514"/>
          <a:ext cx="3418719" cy="96721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Методическая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09856" y="114730"/>
        <a:ext cx="3324287" cy="872786"/>
      </dsp:txXfrm>
    </dsp:sp>
    <dsp:sp modelId="{BE331DD1-F288-4D54-8EBC-5A3FDE1AC8E7}">
      <dsp:nvSpPr>
        <dsp:cNvPr id="0" name=""/>
        <dsp:cNvSpPr/>
      </dsp:nvSpPr>
      <dsp:spPr>
        <a:xfrm>
          <a:off x="1885706" y="866148"/>
          <a:ext cx="4914829" cy="4914829"/>
        </a:xfrm>
        <a:custGeom>
          <a:avLst/>
          <a:gdLst/>
          <a:ahLst/>
          <a:cxnLst/>
          <a:rect l="0" t="0" r="0" b="0"/>
          <a:pathLst>
            <a:path>
              <a:moveTo>
                <a:pt x="3363493" y="173140"/>
              </a:moveTo>
              <a:arcTo wR="2457414" hR="2457414" stAng="17498172" swAng="1723656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BB696-3409-442A-857D-11BCA318CAB5}">
      <dsp:nvSpPr>
        <dsp:cNvPr id="0" name=""/>
        <dsp:cNvSpPr/>
      </dsp:nvSpPr>
      <dsp:spPr>
        <a:xfrm>
          <a:off x="5199780" y="1765546"/>
          <a:ext cx="3418719" cy="967218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Эпидемиолого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-диагностическая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46996" y="1812762"/>
        <a:ext cx="3324287" cy="872786"/>
      </dsp:txXfrm>
    </dsp:sp>
    <dsp:sp modelId="{170926B4-E8FE-4CC8-B030-6AF38199A198}">
      <dsp:nvSpPr>
        <dsp:cNvPr id="0" name=""/>
        <dsp:cNvSpPr/>
      </dsp:nvSpPr>
      <dsp:spPr>
        <a:xfrm>
          <a:off x="2114585" y="551124"/>
          <a:ext cx="4914829" cy="4914829"/>
        </a:xfrm>
        <a:custGeom>
          <a:avLst/>
          <a:gdLst/>
          <a:ahLst/>
          <a:cxnLst/>
          <a:rect l="0" t="0" r="0" b="0"/>
          <a:pathLst>
            <a:path>
              <a:moveTo>
                <a:pt x="4901312" y="2200020"/>
              </a:moveTo>
              <a:arcTo wR="2457414" hR="2457414" stAng="21239262" swAng="259989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AA249-3161-4663-B252-55AE181E1F92}">
      <dsp:nvSpPr>
        <dsp:cNvPr id="0" name=""/>
        <dsp:cNvSpPr/>
      </dsp:nvSpPr>
      <dsp:spPr>
        <a:xfrm>
          <a:off x="4307072" y="4513020"/>
          <a:ext cx="3418719" cy="96721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Контрольная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54288" y="4560236"/>
        <a:ext cx="3324287" cy="872786"/>
      </dsp:txXfrm>
    </dsp:sp>
    <dsp:sp modelId="{6F84383F-7E98-4B44-AB56-E76E84D0D046}">
      <dsp:nvSpPr>
        <dsp:cNvPr id="0" name=""/>
        <dsp:cNvSpPr/>
      </dsp:nvSpPr>
      <dsp:spPr>
        <a:xfrm>
          <a:off x="2114585" y="5437309"/>
          <a:ext cx="4914829" cy="4914829"/>
        </a:xfrm>
        <a:custGeom>
          <a:avLst/>
          <a:gdLst/>
          <a:ahLst/>
          <a:cxnLst/>
          <a:rect l="0" t="0" r="0" b="0"/>
          <a:pathLst>
            <a:path>
              <a:moveTo>
                <a:pt x="2197755" y="13756"/>
              </a:moveTo>
              <a:arcTo wR="2457414" hR="2457414" stAng="15836076" swAng="727847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8AF3C4-0083-472D-A797-870433A491E8}">
      <dsp:nvSpPr>
        <dsp:cNvPr id="0" name=""/>
        <dsp:cNvSpPr/>
      </dsp:nvSpPr>
      <dsp:spPr>
        <a:xfrm>
          <a:off x="1418208" y="4513020"/>
          <a:ext cx="3418719" cy="967218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Исполнительская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65424" y="4560236"/>
        <a:ext cx="3324287" cy="872786"/>
      </dsp:txXfrm>
    </dsp:sp>
    <dsp:sp modelId="{B83E5A47-569F-40F6-8695-F55A437FE896}">
      <dsp:nvSpPr>
        <dsp:cNvPr id="0" name=""/>
        <dsp:cNvSpPr/>
      </dsp:nvSpPr>
      <dsp:spPr>
        <a:xfrm>
          <a:off x="2114585" y="551124"/>
          <a:ext cx="4914829" cy="4914829"/>
        </a:xfrm>
        <a:custGeom>
          <a:avLst/>
          <a:gdLst/>
          <a:ahLst/>
          <a:cxnLst/>
          <a:rect l="0" t="0" r="0" b="0"/>
          <a:pathLst>
            <a:path>
              <a:moveTo>
                <a:pt x="503105" y="3947235"/>
              </a:moveTo>
              <a:arcTo wR="2457414" hR="2457414" stAng="8560847" swAng="259989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8FAF6-9CB3-4872-943F-D3FBCF21AB24}">
      <dsp:nvSpPr>
        <dsp:cNvPr id="0" name=""/>
        <dsp:cNvSpPr/>
      </dsp:nvSpPr>
      <dsp:spPr>
        <a:xfrm>
          <a:off x="525499" y="1765546"/>
          <a:ext cx="3418719" cy="967218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Организационная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72715" y="1812762"/>
        <a:ext cx="3324287" cy="872786"/>
      </dsp:txXfrm>
    </dsp:sp>
    <dsp:sp modelId="{698C6110-F0A4-4577-889D-54436F82E135}">
      <dsp:nvSpPr>
        <dsp:cNvPr id="0" name=""/>
        <dsp:cNvSpPr/>
      </dsp:nvSpPr>
      <dsp:spPr>
        <a:xfrm>
          <a:off x="2343463" y="866148"/>
          <a:ext cx="4914829" cy="4914829"/>
        </a:xfrm>
        <a:custGeom>
          <a:avLst/>
          <a:gdLst/>
          <a:ahLst/>
          <a:cxnLst/>
          <a:rect l="0" t="0" r="0" b="0"/>
          <a:pathLst>
            <a:path>
              <a:moveTo>
                <a:pt x="564934" y="889803"/>
              </a:moveTo>
              <a:arcTo wR="2457414" hR="2457414" stAng="13178172" swAng="1723656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B39D2-B401-4EFA-9CEA-85A41C44471C}">
      <dsp:nvSpPr>
        <dsp:cNvPr id="0" name=""/>
        <dsp:cNvSpPr/>
      </dsp:nvSpPr>
      <dsp:spPr>
        <a:xfrm>
          <a:off x="3745138" y="0"/>
          <a:ext cx="2439922" cy="244029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7455DC-F40B-4B4C-8271-E5BCBD884E91}">
      <dsp:nvSpPr>
        <dsp:cNvPr id="0" name=""/>
        <dsp:cNvSpPr/>
      </dsp:nvSpPr>
      <dsp:spPr>
        <a:xfrm>
          <a:off x="4284441" y="881020"/>
          <a:ext cx="1355817" cy="6777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Информационный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84441" y="881020"/>
        <a:ext cx="1355817" cy="677746"/>
      </dsp:txXfrm>
    </dsp:sp>
    <dsp:sp modelId="{8AD9435E-18B6-40B9-932E-A1E790E04B98}">
      <dsp:nvSpPr>
        <dsp:cNvPr id="0" name=""/>
        <dsp:cNvSpPr/>
      </dsp:nvSpPr>
      <dsp:spPr>
        <a:xfrm>
          <a:off x="3067458" y="1402129"/>
          <a:ext cx="2439922" cy="2440293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CB6AB1-535A-4BCC-A094-17010467AB61}">
      <dsp:nvSpPr>
        <dsp:cNvPr id="0" name=""/>
        <dsp:cNvSpPr/>
      </dsp:nvSpPr>
      <dsp:spPr>
        <a:xfrm>
          <a:off x="3609511" y="2291260"/>
          <a:ext cx="1355817" cy="6777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Аналитический 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9511" y="2291260"/>
        <a:ext cx="1355817" cy="677746"/>
      </dsp:txXfrm>
    </dsp:sp>
    <dsp:sp modelId="{39A55CCD-120B-4A74-9D0B-57F47F455E91}">
      <dsp:nvSpPr>
        <dsp:cNvPr id="0" name=""/>
        <dsp:cNvSpPr/>
      </dsp:nvSpPr>
      <dsp:spPr>
        <a:xfrm>
          <a:off x="3918797" y="2972048"/>
          <a:ext cx="2096271" cy="2097111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E5B614-93FB-4A28-96CD-05898C9220FD}">
      <dsp:nvSpPr>
        <dsp:cNvPr id="0" name=""/>
        <dsp:cNvSpPr/>
      </dsp:nvSpPr>
      <dsp:spPr>
        <a:xfrm>
          <a:off x="4287649" y="3703528"/>
          <a:ext cx="1355817" cy="6777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Организационный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87649" y="3703528"/>
        <a:ext cx="1355817" cy="6777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E72CF-6F45-4A26-9F57-4484A84066C5}">
      <dsp:nvSpPr>
        <dsp:cNvPr id="0" name=""/>
        <dsp:cNvSpPr/>
      </dsp:nvSpPr>
      <dsp:spPr>
        <a:xfrm>
          <a:off x="0" y="0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Сбор информации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61" y="23861"/>
        <a:ext cx="5362379" cy="766951"/>
      </dsp:txXfrm>
    </dsp:sp>
    <dsp:sp modelId="{4D29B68F-99BC-43D4-AA7C-2E562DF7E2AA}">
      <dsp:nvSpPr>
        <dsp:cNvPr id="0" name=""/>
        <dsp:cNvSpPr/>
      </dsp:nvSpPr>
      <dsp:spPr>
        <a:xfrm>
          <a:off x="473202" y="927822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812566"/>
                <a:satOff val="-4220"/>
                <a:lumOff val="-686"/>
                <a:alphaOff val="0"/>
                <a:shade val="51000"/>
                <a:satMod val="130000"/>
              </a:schemeClr>
            </a:gs>
            <a:gs pos="80000">
              <a:schemeClr val="accent3">
                <a:hueOff val="2812566"/>
                <a:satOff val="-4220"/>
                <a:lumOff val="-686"/>
                <a:alphaOff val="0"/>
                <a:shade val="93000"/>
                <a:satMod val="130000"/>
              </a:schemeClr>
            </a:gs>
            <a:gs pos="100000">
              <a:schemeClr val="accent3">
                <a:hueOff val="2812566"/>
                <a:satOff val="-4220"/>
                <a:lumOff val="-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Передача информации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7063" y="951683"/>
        <a:ext cx="5286330" cy="766951"/>
      </dsp:txXfrm>
    </dsp:sp>
    <dsp:sp modelId="{49AD1314-A74E-4767-8933-9C1BC1E33401}">
      <dsp:nvSpPr>
        <dsp:cNvPr id="0" name=""/>
        <dsp:cNvSpPr/>
      </dsp:nvSpPr>
      <dsp:spPr>
        <a:xfrm>
          <a:off x="946404" y="1855644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5625132"/>
                <a:satOff val="-8440"/>
                <a:lumOff val="-1373"/>
                <a:alphaOff val="0"/>
                <a:shade val="51000"/>
                <a:satMod val="130000"/>
              </a:schemeClr>
            </a:gs>
            <a:gs pos="80000">
              <a:schemeClr val="accent3">
                <a:hueOff val="5625132"/>
                <a:satOff val="-8440"/>
                <a:lumOff val="-1373"/>
                <a:alphaOff val="0"/>
                <a:shade val="93000"/>
                <a:satMod val="130000"/>
              </a:schemeClr>
            </a:gs>
            <a:gs pos="100000">
              <a:schemeClr val="accent3">
                <a:hueOff val="5625132"/>
                <a:satOff val="-8440"/>
                <a:lumOff val="-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Хранение информации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0265" y="1879505"/>
        <a:ext cx="5286330" cy="766951"/>
      </dsp:txXfrm>
    </dsp:sp>
    <dsp:sp modelId="{93D1D7DA-AAB6-4D31-9FE8-F225976F7D79}">
      <dsp:nvSpPr>
        <dsp:cNvPr id="0" name=""/>
        <dsp:cNvSpPr/>
      </dsp:nvSpPr>
      <dsp:spPr>
        <a:xfrm>
          <a:off x="1419605" y="2783467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8437698"/>
                <a:satOff val="-12660"/>
                <a:lumOff val="-2059"/>
                <a:alphaOff val="0"/>
                <a:shade val="51000"/>
                <a:satMod val="130000"/>
              </a:schemeClr>
            </a:gs>
            <a:gs pos="80000">
              <a:schemeClr val="accent3">
                <a:hueOff val="8437698"/>
                <a:satOff val="-12660"/>
                <a:lumOff val="-2059"/>
                <a:alphaOff val="0"/>
                <a:shade val="93000"/>
                <a:satMod val="130000"/>
              </a:schemeClr>
            </a:gs>
            <a:gs pos="100000">
              <a:schemeClr val="accent3">
                <a:hueOff val="8437698"/>
                <a:satOff val="-12660"/>
                <a:lumOff val="-20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Обработка информации 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43466" y="2807328"/>
        <a:ext cx="5286330" cy="766951"/>
      </dsp:txXfrm>
    </dsp:sp>
    <dsp:sp modelId="{54502412-8717-46DB-9998-736CB2F3BF68}">
      <dsp:nvSpPr>
        <dsp:cNvPr id="0" name=""/>
        <dsp:cNvSpPr/>
      </dsp:nvSpPr>
      <dsp:spPr>
        <a:xfrm>
          <a:off x="1892808" y="3711289"/>
          <a:ext cx="6336792" cy="81467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Преобразование информации</a:t>
          </a: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16669" y="3735150"/>
        <a:ext cx="5286330" cy="766951"/>
      </dsp:txXfrm>
    </dsp:sp>
    <dsp:sp modelId="{3A8F69CB-4A02-471F-8D6A-C77B2FF298FE}">
      <dsp:nvSpPr>
        <dsp:cNvPr id="0" name=""/>
        <dsp:cNvSpPr/>
      </dsp:nvSpPr>
      <dsp:spPr>
        <a:xfrm>
          <a:off x="5807254" y="595164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5926400" y="595164"/>
        <a:ext cx="291245" cy="398477"/>
      </dsp:txXfrm>
    </dsp:sp>
    <dsp:sp modelId="{EDC48671-1590-468A-A2D9-63CC8C2E2394}">
      <dsp:nvSpPr>
        <dsp:cNvPr id="0" name=""/>
        <dsp:cNvSpPr/>
      </dsp:nvSpPr>
      <dsp:spPr>
        <a:xfrm>
          <a:off x="6280456" y="1522986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3572285"/>
            <a:satOff val="-4598"/>
            <a:lumOff val="-358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3572285"/>
              <a:satOff val="-4598"/>
              <a:lumOff val="-35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399602" y="1522986"/>
        <a:ext cx="291245" cy="398477"/>
      </dsp:txXfrm>
    </dsp:sp>
    <dsp:sp modelId="{52FAEFF6-4E3A-4E79-9027-21053F3CB472}">
      <dsp:nvSpPr>
        <dsp:cNvPr id="0" name=""/>
        <dsp:cNvSpPr/>
      </dsp:nvSpPr>
      <dsp:spPr>
        <a:xfrm>
          <a:off x="6753658" y="2437231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7144569"/>
            <a:satOff val="-9195"/>
            <a:lumOff val="-717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7144569"/>
              <a:satOff val="-9195"/>
              <a:lumOff val="-71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6872804" y="2437231"/>
        <a:ext cx="291245" cy="398477"/>
      </dsp:txXfrm>
    </dsp:sp>
    <dsp:sp modelId="{14DD3060-AA83-430D-83F7-3B720DDC6EC3}">
      <dsp:nvSpPr>
        <dsp:cNvPr id="0" name=""/>
        <dsp:cNvSpPr/>
      </dsp:nvSpPr>
      <dsp:spPr>
        <a:xfrm>
          <a:off x="7226860" y="3374105"/>
          <a:ext cx="529537" cy="52953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7346006" y="3374105"/>
        <a:ext cx="291245" cy="3984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211DD-1B14-4097-8B80-8C0176DB7715}">
      <dsp:nvSpPr>
        <dsp:cNvPr id="0" name=""/>
        <dsp:cNvSpPr/>
      </dsp:nvSpPr>
      <dsp:spPr>
        <a:xfrm>
          <a:off x="3576294" y="1531234"/>
          <a:ext cx="1840230" cy="184023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F252D34-52B0-4AFC-BE29-BF3C94BD6F39}">
      <dsp:nvSpPr>
        <dsp:cNvPr id="0" name=""/>
        <dsp:cNvSpPr/>
      </dsp:nvSpPr>
      <dsp:spPr>
        <a:xfrm>
          <a:off x="2788227" y="-34089"/>
          <a:ext cx="3416363" cy="136928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 уровне заболеваемости населения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88227" y="-34089"/>
        <a:ext cx="3416363" cy="1369285"/>
      </dsp:txXfrm>
    </dsp:sp>
    <dsp:sp modelId="{72CB3B2A-7B45-4F42-B1B9-8611A95990B4}">
      <dsp:nvSpPr>
        <dsp:cNvPr id="0" name=""/>
        <dsp:cNvSpPr/>
      </dsp:nvSpPr>
      <dsp:spPr>
        <a:xfrm>
          <a:off x="4276317" y="2039664"/>
          <a:ext cx="1840230" cy="1840230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BD6A76B-A11E-4CE5-99DB-0FA4362DF2FB}">
      <dsp:nvSpPr>
        <dsp:cNvPr id="0" name=""/>
        <dsp:cNvSpPr/>
      </dsp:nvSpPr>
      <dsp:spPr>
        <a:xfrm>
          <a:off x="6084162" y="1440164"/>
          <a:ext cx="2905858" cy="107324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санитарно-эпидемическом состоянии объектов жизнеобеспечения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84162" y="1440164"/>
        <a:ext cx="2905858" cy="1073248"/>
      </dsp:txXfrm>
    </dsp:sp>
    <dsp:sp modelId="{B5E4A327-7DB5-40BC-AAEF-9003E8DF8555}">
      <dsp:nvSpPr>
        <dsp:cNvPr id="0" name=""/>
        <dsp:cNvSpPr/>
      </dsp:nvSpPr>
      <dsp:spPr>
        <a:xfrm>
          <a:off x="4009116" y="2863035"/>
          <a:ext cx="1840230" cy="1840230"/>
        </a:xfrm>
        <a:prstGeom prst="ellipse">
          <a:avLst/>
        </a:prstGeom>
        <a:gradFill rotWithShape="0">
          <a:gsLst>
            <a:gs pos="0">
              <a:schemeClr val="accent4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EE1C3F1-3AE9-474F-B7E2-A03A05B95124}">
      <dsp:nvSpPr>
        <dsp:cNvPr id="0" name=""/>
        <dsp:cNvSpPr/>
      </dsp:nvSpPr>
      <dsp:spPr>
        <a:xfrm>
          <a:off x="5581337" y="3665505"/>
          <a:ext cx="3549080" cy="1343393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состоянии противоэпидемической работы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81337" y="3665505"/>
        <a:ext cx="3549080" cy="1343393"/>
      </dsp:txXfrm>
    </dsp:sp>
    <dsp:sp modelId="{4B8462A6-CAD2-4999-8449-DF8DDA385B35}">
      <dsp:nvSpPr>
        <dsp:cNvPr id="0" name=""/>
        <dsp:cNvSpPr/>
      </dsp:nvSpPr>
      <dsp:spPr>
        <a:xfrm>
          <a:off x="3143472" y="2863035"/>
          <a:ext cx="1840230" cy="1840230"/>
        </a:xfrm>
        <a:prstGeom prst="ellipse">
          <a:avLst/>
        </a:prstGeom>
        <a:gradFill rotWithShape="0">
          <a:gsLst>
            <a:gs pos="0">
              <a:schemeClr val="accent5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FF7C7B2-DE89-4550-B47B-DAEE14E467EC}">
      <dsp:nvSpPr>
        <dsp:cNvPr id="0" name=""/>
        <dsp:cNvSpPr/>
      </dsp:nvSpPr>
      <dsp:spPr>
        <a:xfrm>
          <a:off x="323530" y="3816419"/>
          <a:ext cx="2710685" cy="53141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 характере деятельности и ресурсе системы противоэпидемического обеспечения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3530" y="3816419"/>
        <a:ext cx="2710685" cy="531415"/>
      </dsp:txXfrm>
    </dsp:sp>
    <dsp:sp modelId="{A293C40A-D89C-4C11-99CD-1D43C1CA0A66}">
      <dsp:nvSpPr>
        <dsp:cNvPr id="0" name=""/>
        <dsp:cNvSpPr/>
      </dsp:nvSpPr>
      <dsp:spPr>
        <a:xfrm>
          <a:off x="2876270" y="2039664"/>
          <a:ext cx="1840230" cy="1840230"/>
        </a:xfrm>
        <a:prstGeom prst="ellipse">
          <a:avLst/>
        </a:prstGeom>
        <a:gradFill rotWithShape="0">
          <a:gsLst>
            <a:gs pos="0">
              <a:schemeClr val="accent6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4023301-37D4-4623-A56D-6488E0EE34F1}">
      <dsp:nvSpPr>
        <dsp:cNvPr id="0" name=""/>
        <dsp:cNvSpPr/>
      </dsp:nvSpPr>
      <dsp:spPr>
        <a:xfrm>
          <a:off x="539562" y="1296142"/>
          <a:ext cx="2657844" cy="1393818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сведения, характеризующие объект управления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9562" y="1296142"/>
        <a:ext cx="2657844" cy="13938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60BE4-E300-4D51-9016-43BEA0785627}">
      <dsp:nvSpPr>
        <dsp:cNvPr id="0" name=""/>
        <dsp:cNvSpPr/>
      </dsp:nvSpPr>
      <dsp:spPr>
        <a:xfrm>
          <a:off x="0" y="0"/>
          <a:ext cx="8435280" cy="655272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ЭПИДЕМИОЛОГИЧЕСКАЯ БАЗА ДАННЫХ 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– это организованная в соответствии с определенными правилами совокупность эпидемиологических данных, используемых для анализа и организации противоэпидемической деятельности.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Эпидемиологическая информация (внешняя и внутренняя)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621091"/>
        <a:ext cx="8435280" cy="2621091"/>
      </dsp:txXfrm>
    </dsp:sp>
    <dsp:sp modelId="{725E3067-D0B5-449E-81E6-F7F72AA52FCF}">
      <dsp:nvSpPr>
        <dsp:cNvPr id="0" name=""/>
        <dsp:cNvSpPr/>
      </dsp:nvSpPr>
      <dsp:spPr>
        <a:xfrm>
          <a:off x="3179634" y="83529"/>
          <a:ext cx="2182058" cy="2182058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B003417-9DA6-4E11-885C-3D184043FAF2}">
      <dsp:nvSpPr>
        <dsp:cNvPr id="0" name=""/>
        <dsp:cNvSpPr/>
      </dsp:nvSpPr>
      <dsp:spPr>
        <a:xfrm>
          <a:off x="337411" y="5242182"/>
          <a:ext cx="7760457" cy="982909"/>
        </a:xfrm>
        <a:prstGeom prst="left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096F7E-A8A6-4D6C-B563-79D13FB8CAF7}">
      <dsp:nvSpPr>
        <dsp:cNvPr id="0" name=""/>
        <dsp:cNvSpPr/>
      </dsp:nvSpPr>
      <dsp:spPr>
        <a:xfrm>
          <a:off x="0" y="1233677"/>
          <a:ext cx="8686800" cy="20013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ВНЕШНЯЯ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включает 7 потоков, содержащих сведения об инфекционных и паразитарных заболеваниях, полученных из различных источников.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699" y="1331376"/>
        <a:ext cx="8491402" cy="1805983"/>
      </dsp:txXfrm>
    </dsp:sp>
    <dsp:sp modelId="{48751AE8-4727-4C37-A5B7-7D6A03623AB1}">
      <dsp:nvSpPr>
        <dsp:cNvPr id="0" name=""/>
        <dsp:cNvSpPr/>
      </dsp:nvSpPr>
      <dsp:spPr>
        <a:xfrm>
          <a:off x="0" y="3245661"/>
          <a:ext cx="8686800" cy="200138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ВНУТРЕННЯЯ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-  данные социально-гигиенического мониторинга, материалы обследования эпидемических очагов, материалы обследования </a:t>
          </a:r>
          <a:r>
            <a:rPr lang="ru-RU" sz="28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эпидемически</a:t>
          </a: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значимых объектов,  результаты лабораторной диагностики и другие данные, имеющие эпидемиологическое значение.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699" y="3343360"/>
        <a:ext cx="8491402" cy="180598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6B5CE2-910F-491A-94B3-F220944274AF}">
      <dsp:nvSpPr>
        <dsp:cNvPr id="0" name=""/>
        <dsp:cNvSpPr/>
      </dsp:nvSpPr>
      <dsp:spPr>
        <a:xfrm>
          <a:off x="0" y="0"/>
          <a:ext cx="8291264" cy="56841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Позволяет выявить проблемы противоэпидемической работы и предполагает использование оперативного и ретроспективного эпидемиологического анализа  - оперативный, ретроспективный эпидемиологический анализ.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Результаты оперативного и ретроспективного эпидемиологического анализа обобщают для определения управленческого решения. </a:t>
          </a:r>
        </a:p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7479" y="277479"/>
        <a:ext cx="7736306" cy="51292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93782-07FA-47F1-947E-DA2C4D21AAF1}">
      <dsp:nvSpPr>
        <dsp:cNvPr id="0" name=""/>
        <dsp:cNvSpPr/>
      </dsp:nvSpPr>
      <dsp:spPr>
        <a:xfrm>
          <a:off x="685799" y="0"/>
          <a:ext cx="7772400" cy="5517232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15B8B62-47EF-4A47-8E4A-227F7EBB5DAD}">
      <dsp:nvSpPr>
        <dsp:cNvPr id="0" name=""/>
        <dsp:cNvSpPr/>
      </dsp:nvSpPr>
      <dsp:spPr>
        <a:xfrm>
          <a:off x="2999" y="1655169"/>
          <a:ext cx="2791504" cy="220689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Оформление решения, составление плана мероприятий и доведение его до исполнителей;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0731" y="1762901"/>
        <a:ext cx="2576040" cy="1991428"/>
      </dsp:txXfrm>
    </dsp:sp>
    <dsp:sp modelId="{E9060751-900A-4EC1-8A26-E80BBAF3D436}">
      <dsp:nvSpPr>
        <dsp:cNvPr id="0" name=""/>
        <dsp:cNvSpPr/>
      </dsp:nvSpPr>
      <dsp:spPr>
        <a:xfrm>
          <a:off x="3176247" y="1655169"/>
          <a:ext cx="2791504" cy="220689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Организацию методического руководства и оперативной работы по выполнению решения;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283979" y="1762901"/>
        <a:ext cx="2576040" cy="1991428"/>
      </dsp:txXfrm>
    </dsp:sp>
    <dsp:sp modelId="{CBE6700C-665A-44E2-8ADD-DAB044399BA9}">
      <dsp:nvSpPr>
        <dsp:cNvPr id="0" name=""/>
        <dsp:cNvSpPr/>
      </dsp:nvSpPr>
      <dsp:spPr>
        <a:xfrm>
          <a:off x="6349496" y="1655169"/>
          <a:ext cx="2791504" cy="2206892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3. Контроль исполнения запланированных мероприятий, оценку качества и эффективности управленческих решений.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57228" y="1762901"/>
        <a:ext cx="2576040" cy="1991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674D56-E4D3-416A-8EE5-8F6B0A472821}" type="datetimeFigureOut">
              <a:rPr lang="ru-RU" smtClean="0"/>
              <a:t>02.10.2020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95EC8-2555-447C-BC64-71A0DB46B67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918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DFE3F1-98C6-4471-8FE6-80660A8A3831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197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3DDF-77BA-44DE-AC9F-38F8295E0B07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17F69-7517-4D43-A873-47F30496B7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5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Управление эпидемиологической деятельностью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Эпидемиологический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Доцент кафедры эпидемиологии и инфекционных болезней 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ГБОУ ВПО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ОрГМУ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Минздрава России к.м.н. Самойлов М.И.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Оренбург - 2015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/>
          </p:nvPr>
        </p:nvGraphicFramePr>
        <p:xfrm>
          <a:off x="395536" y="188640"/>
          <a:ext cx="842493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0470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962" y="0"/>
            <a:ext cx="9036496" cy="142617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Основные функции медицинских учреждений в противоэпидемической деятельности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980728"/>
          <a:ext cx="914400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373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управления включает в себя три этапа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-108520" y="1600200"/>
          <a:ext cx="925252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0317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этап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2316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088231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необходимая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анализа и принятия решений по организации профилактических и противоэпидемических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848872" cy="3960440"/>
          </a:xfrm>
        </p:spPr>
        <p:txBody>
          <a:bodyPr>
            <a:normAutofit fontScale="92500"/>
          </a:bodyPr>
          <a:lstStyle/>
          <a:p>
            <a:pPr algn="l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заболеваемости населения;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санитарно-эпидемическом состоянии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объектов жизнеобеспечения;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состоянии противоэпидемической работы;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 характере деятельности и ресурсе системы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противоэпидемического обеспечения;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сведения, характеризующие объект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171300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эпидемиологического надзора – эпидемиологическая ситуация в её взаимосвязи с социально-экологической средой обитания людей.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Эффективность эпидемиологического надзора можно оценить лишь по его способности обеспечить информацией, необходимой и достаточной для принятия рациональных управленческих решений и их оптимальной реализации.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Важная часть ЭН – сообщения эпидемиологического характера, которые включают данные об инфекционной заболеваемости населения, эпизоотиях среди домашних и диких животных, об эпидемиологических и санитарно-гигиенических факторах риска.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Эпидемиологический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надзор служит основой для разработки стратегии и тактики, рационального планирования, реализации, корректировки и усовершенствования деятельности санитарно-противоэпидемической службы по борьбе с инфекционными болезнями и их профилактике.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Информация передается устно и письменно, в виде оперативных сводок, отчетов и установленных статистических форм.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Представленная информация должна быть своевременной, конкретной, достоверно полной и удобной для обработки.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Периодичность представления информации определена приказом руководителем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3672408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активное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человека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окружающим миром, в ходе которого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целенаправленно воздействует на объект и за счет этого удовлетворяет свои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потребности.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640960" cy="1584176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конечный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результат, на который преднамеренно направлен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53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48" y="40466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Сведения, которые необходимы для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организации профилактических и противоэпидемических мероприятий: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340768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4894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зависимости от места получения принято различать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внешнюю и внутреннюю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эпидемиологическую информацию.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Внешняя эпидемиологическая информация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включает в себя: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информацию о случаях инфекционных и  паразитарных заболеваний поступает в виде: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учетной формы о случае подозрения или диагностики инфекционного заболевания (ф. 058/у);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донесения об эпидемических вспышках (групповых заболеваниях).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ЭКСТРЕННОЕ ИЗВЕЩЕНИЕ ОБ ИНФЕКЦИОННОМ ЗАБОЛЕВАНИИ, ПИЩЕВОМ, ОСТРОМ ПРОФЕССИОНАЛЬНОМ ОТРАВЛЕНИИ, НЕОБЫЧНОЙ РЕАКЦИИ НА ПРИВИВКУ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 3.1/3.2.3146-13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«Общие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требования по профилактике инфекционных и паразитарных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болезней»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lvl="0"/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Особенности учета отдельных инфекционных заболеваний.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Венерические болезни (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сифилис, гонорея). Информация о каждом случае подается в специализированные ЛПО и суммарно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виде отчета.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u="sng" dirty="0" smtClean="0">
                <a:latin typeface="Times New Roman" pitchFamily="18" charset="0"/>
                <a:cs typeface="Times New Roman" pitchFamily="18" charset="0"/>
              </a:rPr>
              <a:t>Грипп и острые респираторные заболевания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множественной или не уточненной локализации подлежат индивидуальному учету в ЛПО и суммарному учету в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Туберкулез: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каждого больного с впервые установленным диагнозом активного туберкулеза, в том числе посмертно, заполняется учетная форма 089Т/У-2003 «Извещение о больном с впервые установленным диагнозом активного туберкулеза и с рецидивом туберкулеза». Извещение в 3-дневный срок направляют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месту выявления больного и областной противотуберкулезный диспансер;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каждого больного, у которого установлено выделение микобактерий туберкулеза, а также в случаях смерти больного, не состоящего при жизни на учете, подается КЭИ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ЦГиЭ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Внеочередные донесения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(Постановление № 11 от 2011 г.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Приказ МЗ России № 476 от 18.06.2013 г.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«О совершенствовании мероприятий по предупреждению возникновения и распространения инфекционных и паразитарных заболеваний»)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Сведения эпидемиологического характера (данные) собирают, обрабатывают и хранят на всех уровнях системы противоэпидемического обеспечения.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Организованная в соответствии с определёнными правилами совокупность эпидемиологических данных, используемых для анализа и организации противоэпидемической деятельности называется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Э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пидемиологической базой данных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88640"/>
          <a:ext cx="843528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340561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88640"/>
          <a:ext cx="8686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14489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Аналитический этап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052736"/>
          <a:ext cx="829126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351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2777" y="350376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Функция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461878" y="1525434"/>
            <a:ext cx="216024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678894" y="1268760"/>
            <a:ext cx="288032" cy="41764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583016" y="1525434"/>
            <a:ext cx="205007" cy="23328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51520" y="2348880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Действие некой системы в целостности общей системы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99481" y="5445224"/>
            <a:ext cx="2880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начение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чего-нибудь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7591" y="3858327"/>
            <a:ext cx="3275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Arial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Обязанность, 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круг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деятельности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подлежащая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исполнению работа.</a:t>
            </a:r>
          </a:p>
        </p:txBody>
      </p:sp>
    </p:spTree>
    <p:extLst>
      <p:ext uri="{BB962C8B-B14F-4D97-AF65-F5344CB8AC3E}">
        <p14:creationId xmlns:p14="http://schemas.microsoft.com/office/powerpoint/2010/main" val="40004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29600" cy="568863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информационного этапа определяется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полнотой информационного обеспечения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аналитического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этапа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противоэпидемической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29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управления ЭД является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ретроспективный анализ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эпидемиологической ситуации.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РЭА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определить первоочередные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противоэпидемической деятельности за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изучаемой инфекционной болезнью в конкретных условиях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Логическим продолжением ретроспективного эпидемиологического анализа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является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оперативный эпидемиологический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анализ.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Цель ОЭА: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динамики эпидемиологической ситуации для принятия оперативных решений по управлению эпидемическим процессом.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эпидемиологической практике существует понятие «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предэпидемическая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диагностика»: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своевременное обнаружение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предпосылок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предвестников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возможного осложнения эпидемиологической ситуации.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Основа к разработке рекомендаций по оперативной коррекции плана профилактических и противоэпидемических мероприятий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Предпосылки – природные и социальные явления, усиливающие взаимодействие сочленов паразитарной системы эпидемического процесса и активизирует реализацию механизма передачи.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Предвестники – признаки начавшейся активизации взаимодействия сочленов паразитарной системы, свидетельствующие о возможности её перерастания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манифестный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эпидемический процесс.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0297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этап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340768"/>
          <a:ext cx="9144000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0180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600200"/>
          <a:ext cx="9144000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426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algn="l">
              <a:lnSpc>
                <a:spcPts val="2900"/>
              </a:lnSpc>
            </a:pP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                                  Приказ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правовой акт, издаваемый руководителем организации, действующим на основании единоначалия в целях решения основных и оперативных задач.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Распоряжение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акт управления, обладающий обязательной силой для граждан и организаций, которым оно адресовано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Указание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правовой акт, издаваемый руководителем организации для решения оперативных вопросов, имеющий информационно-методический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Противоэпидемическая деятельность подразумевает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взаимодействие и совместную работу нескольких звеньев (людей, отделений, лабораторий и т.д.), эффективность деятельности которой достигается четко поставленной задачей плана.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ряд мероприятий, объединенных последовательно для достижения цели с определенными сроками выполнения.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это целевое объединение ресурсов (организации созданные человеком характеризуются наличием человека как ресурса).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11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4868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Функции санитарной службы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691680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732240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572000" y="1268760"/>
            <a:ext cx="0" cy="43204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2411760" y="5589240"/>
            <a:ext cx="432048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Эпидемиолого-диагностическая</a:t>
            </a:r>
            <a:endParaRPr lang="ru-RU" sz="2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71600" y="4149080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Методическая</a:t>
            </a:r>
            <a:endParaRPr lang="ru-RU" sz="2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92080" y="4149080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Контрольная</a:t>
            </a:r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1988840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Организационная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12160" y="1988839"/>
            <a:ext cx="2880320" cy="14236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Исполнительская</a:t>
            </a:r>
            <a:endParaRPr lang="ru-RU" sz="2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3131840" y="1268760"/>
            <a:ext cx="72008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92080" y="1268760"/>
            <a:ext cx="72008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7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Планы можно разделить на 4 основные группы: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планы работы по времени (текущие и перспективные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планы развития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(создание новых подразделений, реструктуризация) и планы по отдельным видам деятельности (проведения лабораторно-инструментальных исследований, мероприятий организационно-методического характера и т.д.);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планы по отдельным видам деятельности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(для учреждений санитарно-эпидемиологической службы – по объектам надзора, для ЛПО – по видам медицинской помощи.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комплексные планы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санитарно-оздоровительных и противоэпидемических мероприятий;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40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Простейшей формой текущего планирования является составление индивидуальных планов. </a:t>
            </a:r>
          </a:p>
        </p:txBody>
      </p:sp>
    </p:spTree>
    <p:extLst>
      <p:ext uri="{BB962C8B-B14F-4D97-AF65-F5344CB8AC3E}">
        <p14:creationId xmlns:p14="http://schemas.microsoft.com/office/powerpoint/2010/main" val="335077034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 содержанию и форме различают следующие виды (формы) планирования.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С точки зрения обязательности планов: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директивное;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индикативное планирование.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Директивное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планирование – обязательное для объектов планирования. Директивные планы имеют адресный характер, отличаются детализацией и используется в текущем планировании.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Индикативное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имеет рекомендательный характер, используется при составлении перспективных планов.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268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pPr lvl="0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 зависимости от срока и степени детализации плана: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долгосрочное планирование;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среднесрочное планирование;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краткосрочное планирование.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Долгосрочное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перспективное планирование охватывает период более 5 лет, определяет долговременную стратегию организации.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Перспективное планирование отличается от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прогнозирования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По форме они представляют собой один и тот же процесс, но различаются по содержанию. Прогнозирование – это процесс предвидения перспективы развития, позволяющий выявить альтернативные варианты и обосновать выбор наиболее приемлемого. Прогнозирование является одним из этапов перспективного планирования.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4493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Среднесрочное планирование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от 1 года до 5 лет. Возможно его совмещение с текущим планом, в котором проводится детализация выбранного этапа (скользящее планирование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Краткосрочное планирование –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текущее планирование охватывает период до года, включая полугодовое, квартальное, месячное, недельное и суточное планирование. Текущее планирование осуществляется путем детальной разработки краткосрочных и оперативных планов.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3471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По объектам планирования: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целевое планирование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определение стратегических и тактических целей;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планирование средств, для достижения поставленных целей (приобретение оборудования, прием персонала, привлечение дополнительных финансов);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программное планирование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разработка и реализация программ, например программ предоставления услуг;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планирование действий, например: обучение кадров, проведение ремонта помещений, оборудования и т.п.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63721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pPr lvl="0"/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По возможности внесения изменений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жесткое планирование;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гибкое планирование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По степени охвата сфер деятельности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общее планирование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(планирование всех сфер деятельности организации);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частное планирование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(планирование определенных сфер деятельности).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13934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По очередности во времени</a:t>
            </a:r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упорядоченное (текущее) планирование, при котором по завершении одного плана разрабатывается другой, (планы чередуются последовательно один за другим);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скользящее планирование, при котором по истечении определенного запланированного срока план продлевается на следующий период;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внеочередное планирование, при котором планирование осуществляется по мере необходимости.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7206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/>
          </a:bodyPr>
          <a:lstStyle/>
          <a:p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>Процесс планирования включает три основных стадии: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Стратегическое планирование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предопределяет направления деятельности, поиск новых возможностей на долгосрочную перспективу. Цель стратегического планирования состоит в создании потенциала для сохранения организации в условиях изменяющейся внешней и внутренней среды.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3364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Текущее или тактическое планирование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устанавливает направления работы структурных подразделений на предстоящий период и базируется на информации, поддающейся количественному определению (на фактах, а не на предположениях). Основой текущего плана являются календарные планы (месячные, квартальные, полугодовые), которые представляют собой детальную конкретизацию целей и задач (в том числе обучение персонала, укрепление ресурса) определенных стратегическим планом.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004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4868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Функции медицинской службы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1691680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732240" y="1268760"/>
            <a:ext cx="72008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971600" y="4149080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Методическая</a:t>
            </a:r>
            <a:endParaRPr lang="ru-RU" sz="2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292080" y="4149080"/>
            <a:ext cx="288032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Контрольная</a:t>
            </a:r>
            <a:endParaRPr lang="ru-RU" sz="2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51520" y="1988840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Организационная</a:t>
            </a:r>
            <a:endParaRPr lang="ru-RU" sz="2400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012160" y="1972313"/>
            <a:ext cx="2880320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/>
                <a:ea typeface="Calibri"/>
              </a:rPr>
              <a:t>Исполнительская</a:t>
            </a:r>
            <a:endParaRPr lang="ru-RU" sz="24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3131840" y="1268760"/>
            <a:ext cx="72008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292080" y="1268760"/>
            <a:ext cx="72008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49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Оперативное планирование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процесс реализации задач, поставленных текущими планами, план действий. Элементами оперативного плана чаще является календарный план, определяющий последовательность и сроки выполнения задания.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3352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673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Структуру плана группируют по 4 основным разделам: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организационные мероприятия и работа с кадрами;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мероприятия по предупреждению и снижению заболеваемости;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профилактические и оздоровительные мероприятия;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материально-техническое оснащение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 планах выделяют основные проблемы и задачи, участие различных подразделений в их реализации.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4267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При составлении плана можно руководствоваться функционально-отраслевым, проблемно-тематическим и программно-целевым принципами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Функционально-отраслевой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определение конкретных задач на планируемый период с учетом характера деятельности подразделения (текущий план деятельности подразделения либо раздела деятельности – инструментального контроля качества продуктов, воды и т.п.).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721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 fontScale="90000"/>
          </a:bodyPr>
          <a:lstStyle/>
          <a:p>
            <a:r>
              <a:rPr lang="ru-RU" sz="3600" i="1" dirty="0">
                <a:latin typeface="Times New Roman" pitchFamily="18" charset="0"/>
                <a:cs typeface="Times New Roman" pitchFamily="18" charset="0"/>
              </a:rPr>
              <a:t>Проблемно-тематический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планирование общих мероприятий, независимо от того, какие подразделения являются их исполнителями (различные по характеру мероприятия объединены общей задачей). Метод позволяет определить стоимость проводимых мероприятий и ожидаемую эффективность, используют при составлении комплексных планов по отдельным проблемам (санитарная охрана воздушного бассейна, почвы, водоемов; профилактика кишечных инфекций, травматизма).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3766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Программно-целевой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детализирует проблемно-тематический, содержит расчет стоимости мероприятий, источники их финансирования и включает в себя: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постановку конкретных и реальных целей для учреждения или территории;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определения задач, необходимых для их реализации;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уточнение ожидаемых результатов для каждой из целей, по степени достижения которых, можно судить об эффективности деятельности;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разработку блока мероприятий, ориентированных на выполнение конкретных целевых установок;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распределение мероприятий по исполнителям, соисполнителям и формам взаимодействия (внутриучрежденческое, внутриотраслевое, межотраслевое);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определение сроков исполнения и разработку системы контроля;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0896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Критерием 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эффективности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плана является возможность его использования на практике как руководства к действию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Эффективность планирования обеспечивают: непрерывность, приоритетность и координация действий.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4195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92494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7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Значимость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инфекционных болезней определяют необходимость непрерывного наблюдения за часто меняющейся эпидемиологической ситуацией (надзор) с целью своевременной разработки соответствующих мероприятий, обеспечивающих ликвидацию, сокращение или сдерживание на определённом уровне распространение инфекционных болезней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4051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Задачу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управления эпидемическим процессом (и надзор, и контроль) в России решают с помощью системы социально-гигиенического мониторинга, обеспечивающего управленческие органы информационно-аналитическими материалами 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санитарно-эпидемиологическом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благополучия населения.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Эпидемиологический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компоненты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определяемой как управление эпидемическим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процессом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Управление: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 процесса, которая обеспечивает достижение определенных целей.</a:t>
            </a:r>
            <a:r>
              <a:rPr lang="ru-RU" sz="3200" dirty="0"/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Управление противоэпидемической деятельностью осуществляет ….. 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Федеральный закон от 30 марта 1999 г. № 52-ФЗ «О санитарно-эпидемиологическом благополучии населения»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1011</Words>
  <Application>Microsoft Office PowerPoint</Application>
  <PresentationFormat>Экран (4:3)</PresentationFormat>
  <Paragraphs>101</Paragraphs>
  <Slides>56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56</vt:i4>
      </vt:variant>
    </vt:vector>
  </HeadingPairs>
  <TitlesOfParts>
    <vt:vector size="60" baseType="lpstr">
      <vt:lpstr>Arial</vt:lpstr>
      <vt:lpstr>Calibri</vt:lpstr>
      <vt:lpstr>Times New Roman</vt:lpstr>
      <vt:lpstr>Тема Office</vt:lpstr>
      <vt:lpstr>   Управление эпидемиологической деятельностью  Эпидемиологический надзор    Доцент кафедры эпидемиологии и инфекционных болезней  ГБОУ ВПО ОрГМУ Минздрава России к.м.н. Самойлов М.И.  Оренбург - 2015</vt:lpstr>
      <vt:lpstr> Деятельность – активное взаимодействие  человека с окружающим миром, в ходе которого он целенаправленно воздействует на объект и за счет этого удовлетворяет свои потребности. </vt:lpstr>
      <vt:lpstr>Презентация PowerPoint</vt:lpstr>
      <vt:lpstr>Презентация PowerPoint</vt:lpstr>
      <vt:lpstr>Презентация PowerPoint</vt:lpstr>
      <vt:lpstr>Значимость инфекционных болезней определяют необходимость непрерывного наблюдения за часто меняющейся эпидемиологической ситуацией (надзор) с целью своевременной разработки соответствующих мероприятий, обеспечивающих ликвидацию, сокращение или сдерживание на определённом уровне распространение инфекционных болезней </vt:lpstr>
      <vt:lpstr>Задачу управления эпидемическим процессом (и надзор, и контроль) в России решают с помощью системы социально-гигиенического мониторинга, обеспечивающего управленческие органы информационно-аналитическими материалами о санитарно-эпидемиологическом благополучия населения. </vt:lpstr>
      <vt:lpstr>Эпидемиологический надзор – компоненты системы, определяемой как управление эпидемическим процессом   Управление: организация процесса, которая обеспечивает достижение определенных целей. </vt:lpstr>
      <vt:lpstr>Управление противоэпидемической деятельностью осуществляет …..      Федеральный закон от 30 марта 1999 г. № 52-ФЗ «О санитарно-эпидемиологическом благополучии населения»</vt:lpstr>
      <vt:lpstr>Презентация PowerPoint</vt:lpstr>
      <vt:lpstr>Основные функции медицинских учреждений в противоэпидемической деятельности  </vt:lpstr>
      <vt:lpstr>Процесс управления включает в себя три этапа</vt:lpstr>
      <vt:lpstr>Информационный этап</vt:lpstr>
      <vt:lpstr>Информация необходимая для анализа и принятия решений по организации профилактических и противоэпидемических мероприятий:</vt:lpstr>
      <vt:lpstr>Объект эпидемиологического надзора – эпидемиологическая ситуация в её взаимосвязи с социально-экологической средой обитания людей.</vt:lpstr>
      <vt:lpstr>Эффективность эпидемиологического надзора можно оценить лишь по его способности обеспечить информацией, необходимой и достаточной для принятия рациональных управленческих решений и их оптимальной реализации.</vt:lpstr>
      <vt:lpstr>Важная часть ЭН – сообщения эпидемиологического характера, которые включают данные об инфекционной заболеваемости населения, эпизоотиях среди домашних и диких животных, об эпидемиологических и санитарно-гигиенических факторах риска.</vt:lpstr>
      <vt:lpstr>Эпидемиологический надзор служит основой для разработки стратегии и тактики, рационального планирования, реализации, корректировки и усовершенствования деятельности санитарно-противоэпидемической службы по борьбе с инфекционными болезнями и их профилактике. </vt:lpstr>
      <vt:lpstr>Информация передается устно и письменно, в виде оперативных сводок, отчетов и установленных статистических форм.   Представленная информация должна быть своевременной, конкретной, достоверно полной и удобной для обработки. Периодичность представления информации определена приказом руководителем Роспотребнадзора.</vt:lpstr>
      <vt:lpstr>Сведения, которые необходимы для организации профилактических и противоэпидемических мероприятий: </vt:lpstr>
      <vt:lpstr>В зависимости от места получения принято различать внешнюю и внутреннюю эпидемиологическую информацию. Внешняя эпидемиологическая информация включает в себя: информацию о случаях инфекционных и  паразитарных заболеваний поступает в виде: учетной формы о случае подозрения или диагностики инфекционного заболевания (ф. 058/у); донесения об эпидемических вспышках (групповых заболеваниях). </vt:lpstr>
      <vt:lpstr>ЭКСТРЕННОЕ ИЗВЕЩЕНИЕ ОБ ИНФЕКЦИОННОМ ЗАБОЛЕВАНИИ, ПИЩЕВОМ, ОСТРОМ ПРОФЕССИОНАЛЬНОМ ОТРАВЛЕНИИ, НЕОБЫЧНОЙ РЕАКЦИИ НА ПРИВИВКУ  СП 3.1/3.2.3146-13 «Общие требования по профилактике инфекционных и паразитарных болезней» </vt:lpstr>
      <vt:lpstr>Особенности учета отдельных инфекционных заболеваний.   Венерические болезни (сифилис, гонорея). Информация о каждом случае подается в специализированные ЛПО и суммарно в ЦГиЭ в виде отчета.  Грипп и острые респираторные заболевания множественной или не уточненной локализации подлежат индивидуальному учету в ЛПО и суммарному учету в ЦГиЭ.</vt:lpstr>
      <vt:lpstr>Туберкулез: На каждого больного с впервые установленным диагнозом активного туберкулеза, в том числе посмертно, заполняется учетная форма 089Т/У-2003 «Извещение о больном с впервые установленным диагнозом активного туберкулеза и с рецидивом туберкулеза». Извещение в 3-дневный срок направляют в ЦГиЭ по месту выявления больного и областной противотуберкулезный диспансер; На каждого больного, у которого установлено выделение микобактерий туберкулеза, а также в случаях смерти больного, не состоящего при жизни на учете, подается КЭИ в ЦГиЭ. </vt:lpstr>
      <vt:lpstr>Внеочередные донесения  (Постановление № 11 от 2011 г. Приказ МЗ России № 476 от 18.06.2013 г.  «О совершенствовании мероприятий по предупреждению возникновения и распространения инфекционных и паразитарных заболеваний»)</vt:lpstr>
      <vt:lpstr>Сведения эпидемиологического характера (данные) собирают, обрабатывают и хранят на всех уровнях системы противоэпидемического обеспечения.   Организованная в соответствии с определёнными правилами совокупность эпидемиологических данных, используемых для анализа и организации противоэпидемической деятельности называется  Эпидемиологической базой данных </vt:lpstr>
      <vt:lpstr>Презентация PowerPoint</vt:lpstr>
      <vt:lpstr>Презентация PowerPoint</vt:lpstr>
      <vt:lpstr>Аналитический этап</vt:lpstr>
      <vt:lpstr>Эффективность информационного этапа определяется полнотой информационного обеспечения аналитического этапа управления противоэпидемической деятельности </vt:lpstr>
      <vt:lpstr>Основой управления ЭД является ретроспективный анализ эпидемиологической ситуации.   Цель РЭА определить первоочередные направления противоэпидемической деятельности за изучаемой инфекционной болезнью в конкретных условиях.</vt:lpstr>
      <vt:lpstr>Логическим продолжением ретроспективного эпидемиологического анализа является  оперативный эпидемиологический анализ.   Цель ОЭА: изучение динамики эпидемиологической ситуации для принятия оперативных решений по управлению эпидемическим процессом.</vt:lpstr>
      <vt:lpstr>В эпидемиологической практике существует понятие «предэпидемическая диагностика»:   своевременное обнаружение предпосылок и предвестников возможного осложнения эпидемиологической ситуации.   Основа к разработке рекомендаций по оперативной коррекции плана профилактических и противоэпидемических мероприятий </vt:lpstr>
      <vt:lpstr>Предпосылки – природные и социальные явления, усиливающие взаимодействие сочленов паразитарной системы эпидемического процесса и активизирует реализацию механизма передачи.</vt:lpstr>
      <vt:lpstr>Предвестники – признаки начавшейся активизации взаимодействия сочленов паразитарной системы, свидетельствующие о возможности её перерастания в манифестный эпидемический процесс.</vt:lpstr>
      <vt:lpstr>Организационный этап</vt:lpstr>
      <vt:lpstr>Презентация PowerPoint</vt:lpstr>
      <vt:lpstr>                                  Приказ:  правовой акт, издаваемый руководителем организации, действующим на основании единоначалия в целях решения основных и оперативных задач.                                Распоряжение: акт управления, обладающий обязательной силой для граждан и организаций, которым оно адресовано.                                Указание: правовой акт, издаваемый руководителем организации для решения оперативных вопросов, имеющий информационно-методический характер.</vt:lpstr>
      <vt:lpstr>Противоэпидемическая деятельность подразумевает взаимодействие и совместную работу нескольких звеньев (людей, отделений, лабораторий и т.д.), эффективность деятельности которой достигается четко поставленной задачей плана.  План – ряд мероприятий, объединенных последовательно для достижения цели с определенными сроками выполнения.  Организация – это целевое объединение ресурсов (организации созданные человеком характеризуются наличием человека как ресурса). </vt:lpstr>
      <vt:lpstr>Планы можно разделить на 4 основные группы: планы работы по времени (текущие и перспективные); планы развития (создание новых подразделений, реструктуризация) и планы по отдельным видам деятельности (проведения лабораторно-инструментальных исследований, мероприятий организационно-методического характера и т.д.); планы по отдельным видам деятельности (для учреждений санитарно-эпидемиологической службы – по объектам надзора, для ЛПО – по видам медицинской помощи. комплексные планы санитарно-оздоровительных и противоэпидемических мероприятий; </vt:lpstr>
      <vt:lpstr>Простейшей формой текущего планирования является составление индивидуальных планов. </vt:lpstr>
      <vt:lpstr>По содержанию и форме различают следующие виды (формы) планирования. С точки зрения обязательности планов: директивное; индикативное планирование. Директивное планирование – обязательное для объектов планирования. Директивные планы имеют адресный характер, отличаются детализацией и используется в текущем планировании. Индикативное – имеет рекомендательный характер, используется при составлении перспективных планов. </vt:lpstr>
      <vt:lpstr>В зависимости от срока и степени детализации плана: долгосрочное планирование; среднесрочное планирование; краткосрочное планирование. Долгосрочное – перспективное планирование охватывает период более 5 лет, определяет долговременную стратегию организации. Перспективное планирование отличается от прогнозирования. По форме они представляют собой один и тот же процесс, но различаются по содержанию. Прогнозирование – это процесс предвидения перспективы развития, позволяющий выявить альтернативные варианты и обосновать выбор наиболее приемлемого. Прогнозирование является одним из этапов перспективного планирования. </vt:lpstr>
      <vt:lpstr>Среднесрочное планирование – от 1 года до 5 лет. Возможно его совмещение с текущим планом, в котором проводится детализация выбранного этапа (скользящее планирование).  Краткосрочное планирование – текущее планирование охватывает период до года, включая полугодовое, квартальное, месячное, недельное и суточное планирование. Текущее планирование осуществляется путем детальной разработки краткосрочных и оперативных планов. </vt:lpstr>
      <vt:lpstr>По объектам планирования: целевое планирование, определение стратегических и тактических целей; планирование средств, для достижения поставленных целей (приобретение оборудования, прием персонала, привлечение дополнительных финансов); программное планирование, разработка и реализация программ, например программ предоставления услуг; планирование действий, например: обучение кадров, проведение ремонта помещений, оборудования и т.п. </vt:lpstr>
      <vt:lpstr>По возможности внесения изменений: жесткое планирование; гибкое планирование.  По степени охвата сфер деятельности: общее планирование (планирование всех сфер деятельности организации); частное планирование (планирование определенных сфер деятельности).  </vt:lpstr>
      <vt:lpstr>По очередности во времени: упорядоченное (текущее) планирование, при котором по завершении одного плана разрабатывается другой, (планы чередуются последовательно один за другим); скользящее планирование, при котором по истечении определенного запланированного срока план продлевается на следующий период; внеочередное планирование, при котором планирование осуществляется по мере необходимости. </vt:lpstr>
      <vt:lpstr>Процесс планирования включает три основных стадии: Стратегическое планирование – предопределяет направления деятельности, поиск новых возможностей на долгосрочную перспективу. Цель стратегического планирования состоит в создании потенциала для сохранения организации в условиях изменяющейся внешней и внутренней среды. </vt:lpstr>
      <vt:lpstr>Текущее или тактическое планирование устанавливает направления работы структурных подразделений на предстоящий период и базируется на информации, поддающейся количественному определению (на фактах, а не на предположениях). Основой текущего плана являются календарные планы (месячные, квартальные, полугодовые), которые представляют собой детальную конкретизацию целей и задач (в том числе обучение персонала, укрепление ресурса) определенных стратегическим планом. </vt:lpstr>
      <vt:lpstr>Оперативное планирование – процесс реализации задач, поставленных текущими планами, план действий. Элементами оперативного плана чаще является календарный план, определяющий последовательность и сроки выполнения задания. </vt:lpstr>
      <vt:lpstr>Структуру плана группируют по 4 основным разделам: организационные мероприятия и работа с кадрами; мероприятия по предупреждению и снижению заболеваемости; профилактические и оздоровительные мероприятия; материально-техническое оснащение.   В планах выделяют основные проблемы и задачи, участие различных подразделений в их реализации. </vt:lpstr>
      <vt:lpstr>При составлении плана можно руководствоваться функционально-отраслевым, проблемно-тематическим и программно-целевым принципами.  Функционально-отраслевой – определение конкретных задач на планируемый период с учетом характера деятельности подразделения (текущий план деятельности подразделения либо раздела деятельности – инструментального контроля качества продуктов, воды и т.п.). </vt:lpstr>
      <vt:lpstr>Проблемно-тематический – планирование общих мероприятий, независимо от того, какие подразделения являются их исполнителями (различные по характеру мероприятия объединены общей задачей). Метод позволяет определить стоимость проводимых мероприятий и ожидаемую эффективность, используют при составлении комплексных планов по отдельным проблемам (санитарная охрана воздушного бассейна, почвы, водоемов; профилактика кишечных инфекций, травматизма). </vt:lpstr>
      <vt:lpstr>Программно-целевой – детализирует проблемно-тематический, содержит расчет стоимости мероприятий, источники их финансирования и включает в себя: постановку конкретных и реальных целей для учреждения или территории; определения задач, необходимых для их реализации; уточнение ожидаемых результатов для каждой из целей, по степени достижения которых, можно судить об эффективности деятельности; разработку блока мероприятий, ориентированных на выполнение конкретных целевых установок; распределение мероприятий по исполнителям, соисполнителям и формам взаимодействия (внутриучрежденческое, внутриотраслевое, межотраслевое); определение сроков исполнения и разработку системы контроля; </vt:lpstr>
      <vt:lpstr>Критерием эффективности плана является возможность его использования на практике как руководства к действию.  Эффективность планирования обеспечивают: непрерывность, приоритетность и координация действий. </vt:lpstr>
      <vt:lpstr>Благодарю за внимание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Эпидемиологический надзор    Доцент кафедры эпидемиологии и инфекционных болезней  ГБОУ ВПО «ОрГМА МЗРФ», к.м.н. Самойлов М.И.  Оренбург - 2014</dc:title>
  <dc:creator>user</dc:creator>
  <cp:lastModifiedBy>Владелец</cp:lastModifiedBy>
  <cp:revision>49</cp:revision>
  <dcterms:created xsi:type="dcterms:W3CDTF">2014-04-16T17:25:47Z</dcterms:created>
  <dcterms:modified xsi:type="dcterms:W3CDTF">2020-10-02T05:10:51Z</dcterms:modified>
</cp:coreProperties>
</file>