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8" r:id="rId3"/>
    <p:sldId id="319" r:id="rId4"/>
    <p:sldId id="320" r:id="rId5"/>
    <p:sldId id="323" r:id="rId6"/>
    <p:sldId id="321" r:id="rId7"/>
    <p:sldId id="322" r:id="rId8"/>
    <p:sldId id="307" r:id="rId9"/>
    <p:sldId id="308" r:id="rId10"/>
    <p:sldId id="324" r:id="rId11"/>
    <p:sldId id="309" r:id="rId12"/>
    <p:sldId id="310" r:id="rId13"/>
    <p:sldId id="326" r:id="rId14"/>
    <p:sldId id="325" r:id="rId15"/>
    <p:sldId id="311" r:id="rId16"/>
    <p:sldId id="327" r:id="rId17"/>
    <p:sldId id="312" r:id="rId18"/>
    <p:sldId id="313" r:id="rId19"/>
    <p:sldId id="314" r:id="rId20"/>
    <p:sldId id="329" r:id="rId21"/>
    <p:sldId id="328" r:id="rId22"/>
    <p:sldId id="330" r:id="rId23"/>
    <p:sldId id="332" r:id="rId24"/>
    <p:sldId id="331" r:id="rId25"/>
    <p:sldId id="334" r:id="rId26"/>
    <p:sldId id="333" r:id="rId27"/>
    <p:sldId id="315" r:id="rId28"/>
    <p:sldId id="257" r:id="rId29"/>
    <p:sldId id="256" r:id="rId30"/>
    <p:sldId id="258" r:id="rId31"/>
    <p:sldId id="259" r:id="rId32"/>
    <p:sldId id="260" r:id="rId33"/>
    <p:sldId id="261" r:id="rId34"/>
    <p:sldId id="262" r:id="rId35"/>
    <p:sldId id="335" r:id="rId36"/>
    <p:sldId id="263" r:id="rId37"/>
    <p:sldId id="264" r:id="rId38"/>
    <p:sldId id="336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337" r:id="rId47"/>
    <p:sldId id="272" r:id="rId48"/>
    <p:sldId id="273" r:id="rId49"/>
    <p:sldId id="274" r:id="rId50"/>
    <p:sldId id="275" r:id="rId51"/>
    <p:sldId id="338" r:id="rId52"/>
    <p:sldId id="276" r:id="rId53"/>
    <p:sldId id="339" r:id="rId54"/>
    <p:sldId id="340" r:id="rId55"/>
    <p:sldId id="277" r:id="rId56"/>
    <p:sldId id="278" r:id="rId57"/>
    <p:sldId id="279" r:id="rId58"/>
    <p:sldId id="280" r:id="rId59"/>
    <p:sldId id="281" r:id="rId60"/>
    <p:sldId id="282" r:id="rId61"/>
    <p:sldId id="283" r:id="rId62"/>
    <p:sldId id="284" r:id="rId63"/>
    <p:sldId id="285" r:id="rId64"/>
    <p:sldId id="341" r:id="rId65"/>
    <p:sldId id="286" r:id="rId66"/>
    <p:sldId id="287" r:id="rId67"/>
    <p:sldId id="342" r:id="rId68"/>
    <p:sldId id="288" r:id="rId69"/>
    <p:sldId id="289" r:id="rId70"/>
    <p:sldId id="343" r:id="rId71"/>
    <p:sldId id="290" r:id="rId72"/>
    <p:sldId id="291" r:id="rId73"/>
    <p:sldId id="344" r:id="rId74"/>
    <p:sldId id="292" r:id="rId75"/>
    <p:sldId id="293" r:id="rId76"/>
    <p:sldId id="294" r:id="rId77"/>
    <p:sldId id="295" r:id="rId78"/>
    <p:sldId id="345" r:id="rId79"/>
    <p:sldId id="296" r:id="rId80"/>
    <p:sldId id="297" r:id="rId81"/>
    <p:sldId id="298" r:id="rId82"/>
    <p:sldId id="299" r:id="rId83"/>
    <p:sldId id="300" r:id="rId84"/>
    <p:sldId id="301" r:id="rId85"/>
    <p:sldId id="302" r:id="rId86"/>
    <p:sldId id="303" r:id="rId87"/>
    <p:sldId id="304" r:id="rId88"/>
    <p:sldId id="305" r:id="rId89"/>
    <p:sldId id="306" r:id="rId90"/>
    <p:sldId id="346" r:id="rId9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97" d="100"/>
          <a:sy n="97" d="100"/>
        </p:scale>
        <p:origin x="7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82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C837-B5DE-46CF-8037-952DD2664F37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75D7-7695-4496-B315-24B84674A7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8243918" cy="635798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Организация противоэпидемических мероприятий в очаге ООИ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соответствии с Международными медико-санитарными правилами (2005 г.),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санитарно-эпидемиологическими правилами СП 3.4.2318-08 «Санитарная охрана территории Российской Федерации»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 3.4.2366-08 «Изменения и дополнения №1 к санитарно-эпидемиологическим правилам «Санитарная охрана территории Российской Федерации СП 3.4.2318-08»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перечень инфекционных (паразитарных) болезней, требующих проведения мероприятий по санитарной охране территории Российской Федерации, включает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501090" cy="6583362"/>
          </a:xfrm>
        </p:spPr>
        <p:txBody>
          <a:bodyPr>
            <a:noAutofit/>
          </a:bodyPr>
          <a:lstStyle/>
          <a:p>
            <a:pPr algn="l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оспа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полиомиелит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вызванный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диким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полиовирусом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 человеческий грипп,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вызванный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новым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подтипом вируса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тяжелый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острый респираторный синдром (ТОРС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холера;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чума;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желтая лихорадка;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лихорадка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Ласса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вызванная вирусом Марбург;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вызванная вирусом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Эбола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малярия;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лихорадка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Западного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Нила 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Крымская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геморрагическая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лихорадка 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лихорадка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Денге;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менингококковая инфекция; 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лихорадка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Рифт-Валле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44051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Мероприятия по предупреждению заноса и распространения болезней на территорию проводят в соответствии с комплексными планами противоэпидемических мероприятий по санитарной охране территорий области, городов и районов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Планы разрабатывают Управления (территориальные отделы Управлений) Федеральной службы по надзору в сфере защиты прав потребителей и благополучия человека по субъектам Российской Федерации и органы управления здравоохранением в субъектах Российской Федерации и территориях на уровне административного деления – область, город, район совместно с органами исполнительной власти субъектов Российской Федерации и местного самоуправления. </a:t>
            </a:r>
            <a:endParaRPr lang="ru-RU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Планы разрабатывают в соответствии: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Санитарно-эпидемиологических правил «Санитарная охрана территории Российской Федерации» - СП 3.4.2318-08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«Международных медико-санитарных правил (2005 г.)»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Комплексные планы должны быть согласованы со всеми заинтересованными министерствами, ведомствами, организациями и утверждены (1 раз в каждые 5 лет) главой администрации (правительства) соответствующей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территории.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Коррективы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вносятся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ежегодно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Планы разрабатывают по разделам: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Организационные мероприятия.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Подготовка кадров.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Профилактические мероприятия.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Противоэпидемические мероприятия.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основе комплексного плана в каждом медицинском учреждении составляют оперативный план проведения противоэпидемических мероприятий в случае выявления больного (трупа).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корректируют постоянно по мере кадровых и других изменений в учреждении.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вводит в действие руководитель учреждения при выявлении (поступлении) больного, подозрительного на заболевание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Оперативные планы медицинского учреждения должны содержать перечень конкретных мероприятий при выявлении больного (трупа)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6583362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dirty="0"/>
              <a:t/>
            </a:r>
            <a:br>
              <a:rPr lang="ru-RU" dirty="0"/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1. Наличие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и место хранения укладок с запасом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необходимых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медикаментов для лечения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больного. </a:t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2. Дезинфицирующих средств. </a:t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3. Средств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личной профилактики и индивидуальной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защиты. </a:t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абора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материала для лабораторного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исследования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(фамилия лица, ответственного за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укомплектование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укладок, их хранение,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возможность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доступа к ним в нерабочее время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5. Материальное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обеспечение всех мероприятий, в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том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числе на случай аварийных ситуаций (выход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из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строя источников водоснабжения,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электроэнергии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связи, транспорта и т.п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.).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(ООИ) - группа острых заразных заболеваний человека,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способны к внезапному появлению, быстрому распространению и массовому охвату населения;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характеризуются тяжелым течением и высокой летальностью.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6369072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В оперативных планах лечебно-профилактических учреждений, выделенных под  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госпиталь, провизорный госпиталь, изолятор, 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должны быть: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Составлены графические схемы развертывания этих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подразделений (поэтажные планы) с указанием назначения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каждого помещения, а также списочный состав формирований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(основной и дублирующий).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2. Список необходимого оборудования для полного целевого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функционирования данного формирования с указанием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учреждений и организаций, которые должны будут поставлять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недостающее оборудование и т.п.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 rot="1921386">
            <a:off x="7760958" y="6091064"/>
            <a:ext cx="1052615" cy="603396"/>
          </a:xfrm>
          <a:prstGeom prst="curved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658336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Способ передачи информации руководителю учреждения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(заместителю).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Способ оперативного информирования руководителей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вышестоящих медицинских учреждений по подчиненности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(номера телефонов и фамилии конкретных лиц).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Оповещение и сбор специалистов (в рабочее и нерабочее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время).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Определение функциональных обязанностей и действий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каждого специалиста.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Мероприятия в зависимости от места выявления больного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(трупа).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Учреждения, предусмотренные в комплексном плане для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госпитализации больного, эвакуации больного, проведения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дезинфекции (адреса, номера телефонов, фамилии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руководителей учреждений).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Опыт работы по организации противоэпидемической работы на объекте необходимо дополнительно подготовить пакет документов содержащий: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Перечень инфекционных (паразитарных) болезней, входящих в группу ООИ с указанием инкубационного периода.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Перечень обязанностей медперсонала задействованного в работе по локализации очага ООИ.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Форму, содержащую перечень сведений о случае выявления больного (трупа) подозрительного на заболевания ООИ.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Оперативный план подразделения по локализации очага  в случаи выявления больного (трупа)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Схему оповещения при выявлении больного (трупа) с подозрением на заболевание особо опасными инфекциями в подразделении.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Первичные противоэпидемические мероприятия, проводимые врачом, выявившим больного (подозрительного) на ООИ.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Схема терапии больных в критическом состоянии.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Мероприятия, которые проводятся врачом-инфекционистом (терапевтом) прибывшим в очаг ООИ.</a:t>
            </a:r>
            <a:endParaRPr lang="ru-RU" sz="2400" dirty="0"/>
          </a:p>
        </p:txBody>
      </p:sp>
      <p:sp>
        <p:nvSpPr>
          <p:cNvPr id="3" name="Выгнутая вниз стрелка 2"/>
          <p:cNvSpPr/>
          <p:nvPr/>
        </p:nvSpPr>
        <p:spPr>
          <a:xfrm rot="1921386">
            <a:off x="8011492" y="6021431"/>
            <a:ext cx="1052615" cy="603396"/>
          </a:xfrm>
          <a:prstGeom prst="curved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69072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  Бланки списка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лиц, контактировавших с больным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подозрительным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ООИ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 Перечень мероприятий, проводимых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отношении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контактных.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11. Перечень мер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набор средства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личной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профилактики раздельно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 каждой нозологии входящих в перечень ООИ.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12. Перечень предметов, входящих в комплект защитного костюма.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13. Перечень нозологии с указаниям комплекта защитного костюма.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14. Порядок надевания защитного костюма.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15. Порядок снятия и обеззараживания комплекта защитного   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костюма.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Общие требования к забору проб биологического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материала по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каждой нозологии входящих в перечень ООИ.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17. Бланки направления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людей.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Мероприятия, проводимые руководителем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учреждения  до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прибытия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проводимые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подразделения). 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pPr algn="l"/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Дополнительно в укладках средств 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индивидуальной защиты должны быть: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1. Перечень предметов, входящих в  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комплект защитного костюма.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2. Перечень нозологии с указаниям 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комплекта защитного костюма.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3. Порядок надевания защитного костюма.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4. Порядок снятия и обеззараживания </a:t>
            </a:r>
            <a:br>
              <a:rPr lang="ru-RU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комплекта защитного костюма.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369072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Дополнительно в диагностической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укладке должны быть: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Инструкции содержащие общие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требования к забору проб 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биологического материала по каждой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нозологии входящих в перечень ООИ.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Бланки направления проб от людей.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Дополнительно в укладках средств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обеззараживания: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Инструкции по приготовлению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химических средств.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Инструкции, с указанием режимов, по 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исполнению обеззараживающих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мероприятий.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8243918" cy="635798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 противоэпидемических мероприятий в очаге сибирской язвы.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Сибирская язва – острая инфекционная болезнь зоонозной природы, протекающая преимущественно в виде кожной формы, реже – легочной и кишечной форм.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Относится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 особо опасным инфекциям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группу ООИ включают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чуму, холеру, оспу, желтую лихорадку, (это т.н. конвенционные болезни, подпадающие под действие Международных санитарных правил, прежнее название - карантинные);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сыпной и возвратный тифы, грипп, полиомиелит, малярию (болезни, подлежащие международному надзору),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СПИД, сибирскую язву, сап,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мелиоидоз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туляремию, бруцеллез, риккетсиоз, орнитоз, арбовирусные инфекции, ботулизм,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гистоплазмоз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бластомикозы (болезни, подлежащие регионарному или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национальному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Этиология.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Возбудителем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рода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Bacillus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семейства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Bacillaceae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Это неподвижная грамположительная крупная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палочка.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Различают вегетативную и споровую формы. Вегетативная форма обладает способностью образовывать капсулу, покрывающую как отдельные особи, так и несколько микробных клеток одновременно. Патогенность определяется капсулой и экзотоксином.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Экзотоксин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термолабилен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и разрушается в результате нагревания до 60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в течение 15 мин.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Гибель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вегетативных форм палочек сибирской язвы в невскрытом трупе происходит в течение 1–3 дней. Температура 60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губительно действует на вегетативные формы через 15 мин, кипячение – через 1–2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мин.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Споры возбудителя сибирской язвы развиваются из вегетативных форм при доступе свободного кислорода. Они никогда не образуются в живом организме или в невскрытом трупе.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Споры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чрезвычайно устойчивы во внешней среде. Без доступа кислорода при высыхании они сохраняются в течение десятилетий.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После пятиминутного кипячения споры способны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вегетировать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Под действием пара при 110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погибают через 5–10 мин, сухой жар при 140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убивает споры спустя 3 ч, при 150</a:t>
            </a:r>
            <a:r>
              <a:rPr lang="ru-RU" sz="3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– через 1 ч.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действием 1% раствора формалина, 10% раствора натрия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споры гибнут через 2 ч.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Источник инфекции.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Источниками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инфекции служат различные виды животных. Прежде всего – домашние травоядные животные: мелкий рогатый скот (овцы, козы), крупный рогатый скот (коровы, быки, буйволы, олени), лошади, верблюды, свиньи.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Случаи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сибирской язвы встречаются и у различных видов диких животных (лоси, зайцы, лисы, песцы, соболи, зубры, дикие кабаны, волки,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медведи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др.)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644051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Больные животные заразны в течение всего периода болезни, выделяя возбудителя во внешнюю среду с мочой, калом, слюной, кровянистыми выделениями из легких.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После их гибели палочкой сибирской язвы обсеменяются все органы и ткани, в том числе шкура, шерсть, кости и др. Животные заражаются в основном алиментарным путем, на пастбищах или при стойловом содержании, поедая корм, загрязненный спорами.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заражение при употреблении воды из открытых водоемов.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 животного, больного сибирской язвой, бактериемии определяет возможность трансмиссивного пути передачи инфекции посредством кровососущих переносчиков.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956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Инкубационный период – составляет от нескольких часов до 8 дней, чаще 2–3 дня.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Механизм заражения – контактный, трансмиссивный, пищевой, аэрозольный.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Пути и факторы передачи.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Факторами передачи возбудителя сибирской язвы служат выделения больного животного, его кровь, мясо и мясопродукты, шкура, кость, рога, шерсть, волосы, щетина и готовые изделия животного происхождения, а также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контаминированные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объекты внешней среды – почва, вода, растения.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6583362"/>
          </a:xfrm>
        </p:spPr>
        <p:txBody>
          <a:bodyPr>
            <a:normAutofit/>
          </a:bodyPr>
          <a:lstStyle/>
          <a:p>
            <a:pPr>
              <a:lnSpc>
                <a:spcPts val="39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Заражение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человека палочками сибирской язвы происходит через поврежденную кожу и слизистые оболочки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непосредственном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или опосредованном соприкосновении с факторами передачи.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инокуляция возбудителя при укусах кровососущих насекомых (слепни, мухи-жигалки), а также внесение возбудителя в организм человека вместе с пищевыми продуктами и при вдыхании воздуха, содержащего палочки сибирской язвы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Карантинные болезни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условное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название группы инфекционных заболеваний, отличающихся высокой заразительностью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контагиозностью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и часто заканчивающихся смертью заболевшего.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Условиями, способствующими инфицированию людей, являются уход за животными, оказание им ветеринарной помощи, разделка туш, снятие шкур, захоронение трупов животных, павших от сибирской язвы.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заражение при кулинарной обработке мяса.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Отмечаются заражения людей при использовании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контаминированной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мясокостной муки в качестве удобрений и корма для животных.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Аэрозольный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механизм заражения реализуется при различных технологических операциях, связанных с обработкой сухого животного сырья – кож, шерсти, волос, щетины.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>
              <a:lnSpc>
                <a:spcPts val="37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Восприимчивость и иммунитет.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для возбудителя сибирской язвы является чужеродным хозяином. Поэтому при проникновении воздушно-пылевым путем в его организм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возбудителя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заболевают практически все заразившиеся.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заражении в результате контакта с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контаминированными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объектами внешней среды заболевание развивается не более, чем у 20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%.</a:t>
            </a:r>
            <a:endParaRPr lang="ru-RU" sz="3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6583362"/>
          </a:xfrm>
        </p:spPr>
        <p:txBody>
          <a:bodyPr>
            <a:norm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Перенесенное заболевание сибирской язвой, особенно в тяжелой форме, приводит к развитию напряженного и продолжительного иммунитета. Повторные заболевания отмечаются крайне редко, преимущественно у тех, кто перенес инфекцию в легкой форме. Кроме этого, низкая частота повторных случаев, очевидно, является следствием малой вероятности повторной встречи с возбудителем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Проявления эпидемического процесса.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Сибирская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язва, являясь типичной зоонозной инфекцией, имеет повсеместное распространение.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Заболевания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людей зависят от эпизоотической ситуации, наличия и степени контакта людей с почвенными очагами сибирской язвы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Устойчивость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возбудителя сибирской язвы в почве обусловила появление понятия «стационарно неблагополучный по сибирской язве пункт» – отдельные населенные пункты, участки пастбищ, выгонов, скотопрогонных трасс, где возникали случаи заболеваний животных или людей сибирской язвой, независимо от срока давности их регистрации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Почвенные очаги сибирской язвы сохраняют потенциальную эпизоотическую и эпидемическую опасность в течение десятилетий.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проведении строительных, гидромелиоративных и других земельных работ, а также с ливневыми и паводковыми водами споры могут быть вынесены на поверхность почвы, создавая возможность заражения животных и людей.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области зарегистрированы стационарно неблагополучные пункты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сибирской язве, что создает постоянную потенциальную угрозу возникновения эпизоотий среди животных и распространения заболевания среди людей;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риск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заболевания сибирской язвой выше среди сельских жителей.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Группы риска – работники животноводческих хозяйств и предприятий по переработке сырья животного происхождения;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часто заболевают в возрасте 20–50 лет.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риска – заболевания среди людей чаще наблюдаются в летне-осенний период, что является следствием сезонного подъема заболеваемости сибирской язвой животных в пастбищный период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Факторы риска.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заболеваний сибирской язвой животных, наличие стационарно неблагополучных пунктов, нарушение гигиенических требований при обработке продуктов животного происхождения; нарушение требований при уходе за животными; недостаточный уровень гигиенических знаний и навыков. 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Перечень инфекционных болезней, входящих в группу карантинных болезней определяется международными санитарными соглашениями (ММСП, конвенции) и при определенных условиях может быть расширен.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Профилактика.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профилактики сибирской язвы должна носить комплексный характер и объединять мероприятия, проводимые службами здравоохранения, ветеринарии, коммунального хозяйства и др.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36907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рамках этой системы ветеринарная служба проводит: выявление, учет, паспортизацию неблагополучных по сибирской язве пунктов; плановую иммунизацию сельскохозяйственных животных в неблагополучных пунктах; контроль за осуществлением мелиоративных и агротехнических мероприятий, направленных на оздоровление неблагополучных территорий и водоемов; контроль за надлежащим состоянием скотомогильников, скотопрогонных трасс, пастбищ, животноводческих объектов;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 rot="1921386">
            <a:off x="7760958" y="6091064"/>
            <a:ext cx="1052615" cy="603396"/>
          </a:xfrm>
          <a:prstGeom prst="curved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 соблюдением санитарных правил при заготовке, хранении, транспортировке и обработке сырья животного происхождения; своевременную диагностику заболевания сибирской язвой животных; изоляцию больных животных в места, недоступные летающим насекомым; лечение заболевших животных; запрещение вынужденного убоя больных животных и вскрытие трупов, снятие шкур с павших животных; обеззараживание туш павших животных.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Комплекс мероприятий, проводимых службой здравоохранения, предполагает: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44051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Соблюдение санитарно-гигиенических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требований на территориях,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неблагополучных по сибирской язве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пунктов, а также среди лиц, занятых заготовкой,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сбором, хранением, транспортировкой,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переработкой и реализацией сырья животного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происхождения;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Проведение плановой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вакцинопрофилактики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лицам, подверженным повышенному риску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заражения сибирской язвой в производственных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или бытовых условиях;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 rot="1921386">
            <a:off x="7760958" y="6091064"/>
            <a:ext cx="1052615" cy="603396"/>
          </a:xfrm>
          <a:prstGeom prst="curved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644051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Проведение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профилактической дезинфекции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стационарно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неблагополучных по сибирской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язве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пунктах, животноводческих хозяйствах,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пунктах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убоя скота, на заводах,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перерабатывающих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продукты и сырье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животного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происхождения, а также в пунктах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его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заготовки, хранения и при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транспортировке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Проведение санитарно-просветительной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работы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Противоэпидемические мероприятия в очагах сибирской язвы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Мероприятия, направленные на больного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Выявление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Больные выявляются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основании: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обращения за медицинской помощью, эпидемиологических данных,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проведении профилактических и периодических медицинских осмотров, обходов по эпидемическим показаниям.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Диагностика	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Проводится по клиническим, эпидемиологическим данным и результатам лабораторных исследований. Лабораторная диагностика осуществляется на базе бактериологической лаборатории отделов особо опасных инфекций областного ЦГЭ. </a:t>
            </a:r>
            <a:endParaRPr lang="ru-RU" sz="3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Учет и регистрация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Первичным документом учета информации о заболевании является карта амбулаторного больного. Индивидуальный учет инфекционного больного в ЛПО и ЦГЭ ведется в «Журнале учета инфекционных болезней» (ф. 060/у).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Карантин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комплекс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ограничительных медико-санитарных и административных мероприятий, направленных на предупреждение заноса и распространения карантинных инфекционных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болезней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72626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Экстренное извещение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 случае заболевания или подозрении на него, медработник передает информацию в территориальный ЦГЭ немедленно по телефону и письменно в виде экстренного извещения (ф. 058/у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ЛПО, уточнившая или изменившая диагноз, обязана сообщить об этом в ЦГЭ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течение 12 часов.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Главврач ЦГЭ представляет внеочередную информацию о каждом случае заболевания в вышестоящие по подчиненности учреждения.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того, информирует территориальный исполком (главу администрации) и специалистов ветеринарной службы.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Изоляция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Больные и подозрительные на заболевания лица подлежат обязательной госпитализации в инфекционные стационары всех уровней по месту выявления, независимо от тяжести и формы болезни.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Лечение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соответствии с протоколами (стандартами) обследования и лечения больных инфекционными и паразитарными болезнями, до клинического выздоровления и прекращения выделения возбудителей.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Критерии выписки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При септической форме выписка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реконвалесцентов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проводится после клинического выздоровления и получения 2-кратного отрицательного результата бактериологических исследований, выполненных с интервалом в 5 дней. Исследуют кровь, мокроту или испражнения (в зависимости от форм болезни). 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При кожной форме заболевания выписывают после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эпителизации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 рубцевания язв на месте отпавшего струпа.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58336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Вскрытие трупов умерших и их захоронение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 лабораторно подтвержденном заболевании вскрытие трупов людей, умерших от сибирской язвы, не проводится.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случае крайней необходимости вскрытие трупа сибиреязвенного больного производит врач-патологоанатом в присутствии врача-эпидемиолога (специалиста по особо опасным инфекциям) с последующей обязательной заключительной дезинфекцией инструментария, всех предметов и помещения, а также бывших в употреблении халатов, перчаток, обуви.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dirty="0" smtClean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Захоронение трупов людей, умерших от сибирской язвы, производится на обычном кладбище.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Труп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должен быть завернут в целлофановую пленку, под которую насыпают сухую хлорную известь.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Допуск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коллектив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Допуск переболевших на работу осуществляется после полного клинического выздоровления.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Мероприятия, направленные на разрыв механизма заражения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58228" cy="658336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Профилактическая дезинфекция проводится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неблагополучных по сибирской язве животноводческих хозяйствах, пунктах убоя скота, заготовки и хранения животного сырья, мясоперерабатывающих предприятиях 2 раза в год.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Организуют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профилактическую дезинфекцию медицинские работники центров дезинфекции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отделов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(отделений) ЦГЭ.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644051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Текущая   дезинфекция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Проводится по месту жительства до госпитализации больного. Обеззараживаются те предметы, которые могут быть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контаминированы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возбудителем. Сырье, продукты животного происхождения, кухонный инвентарь, посуда, послужившие факторами заражения, уничтожают путем сжигания.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 стационаре проводят ежедневную текущую дезинфекцию выделений больного, посуды, изделий медицинского назначения, предметов ухода за больным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Срок окончания карантина исчисляется с момента изоляции последнего больного и заключительной дезинфекции, после чего он продолжается еще максимальное время инкубационного периода, например, при чуме он составляет 6 суток, при холере 5 суток.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Заключительная дезинфекция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Проводят в помещениях после госпитализации, выписки или смерти больного, если там остались вещи или предметы,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контаминированные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или подозрительные на контаминацию спорами возбудителя сибирской язвы.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Обеззараживанию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подлежат все объекты, которые могли быть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контаминированы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возбудителем.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Заключительную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дезинфекцию осуществляет специальная бригада центра дезинфекции и стерилизации, отдела (отделения) ЦГЭ в присутствии врача. Для проведения дезинфекции допускаются лица, вакцинированные против сибирской язвы.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Мероприятия в отношении лиц, имеющих аналогичный с больным риск заражения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Лицами, имеющими риск заражения, считаются работающие вместе с больным на предприятиях мясоперерабатывающей промышленности или занятые сбором, заготовкой и первичной обработкой сырья животного происхождения, или бывшие в контакте с больными животными, употреблявшие в пищу мясо таких животных.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Лица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бывшие в контакте с больным (включая медработников), а также лица, работающие с живыми культурами возбудителей.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Клинический осмотр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Лица, имеющие риск заражения, осматриваются участковым врачом сразу после выявления очага сибирской язвы.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оценка общего состояния организма, осмотр кожных покровов, измерение температуры тела.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Медицинское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Наблюдение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 лицами, имеющими риск заражения, осуществляется в течение 8 дней со дня госпитализации больного и проведения заключительной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дезинфекции (ежедневное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измерении температуры тела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осмотр кожи).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658336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Экстренная профилактика</a:t>
            </a:r>
            <a:r>
              <a:rPr lang="ru-RU" sz="3600" dirty="0"/>
              <a:t>	</a:t>
            </a:r>
            <a:br>
              <a:rPr lang="ru-RU" sz="3600" dirty="0"/>
            </a:br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Проводится с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применением антибиотиков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лицам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имеющим риск заражения. Используют антибиотики с учетом наибольшей активности их в отношении возбудителя.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продолжительность курса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антибиотикопрофилактики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– 5 дней. Нецелесообразно проведение профилактики, если прошло более 5 суток после возможного инфицирования.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Вакцинация против сибирской язвы по эпидемическим показаниям может проводиться через 2 дня после окончания экстренной профилактики антибиотиками. При наличии вакцин из антибиотико-устойчивых штаммов, вакцинация может проводиться одновременно с экстренной профилактикой.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Иммунизации подлежат группы риска в возрасте от 14 до 60 лет.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658336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вакцинации используют вакцину сибиреязвенную живую сухую для накожного и подкожного применения, проводят ее в соответствии с наставлением по применению препарата с учетом медицинских показаний и противопоказаний.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вакцинации по эпидемическим показаниям используют подкожное введение препарата в область нижнего отдела лопатки.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первичной иммунизации вакцину вводят 2-кратно с интервалом в 20-30 суток. Ревакцинацию проводят однократно через год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cap="all" dirty="0"/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Организация проведения первичных противоэпидемических мероприятий в случае выявления больного (трупа), подозрительного на заболевания инфекционными болезнями, вызывающими чрезвычайные ситуации в области санитарно-эпидемиологического благополучия населения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указания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МУ 3.4.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2552-09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Санитарно-просветительная работа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Проводится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среди работников неблагополучного по сибирской язве хозяйства, предприятий по переработке сырья животного происхождения, среди населения ближайших поселков.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Ветеринарно-санитарные мероприятия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Выявление больных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животных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Осуществляется на основании клинических и лабораторных данных в соответствии с инструктивно-нормативными документами.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Информация о заболевании животных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При получении положительных результатов микроскопического исследования материала на сибирскую язву ветеринарная лаборатория немедленно дает предварительный ответ главному государственному ветеринарному инспектору района (города) и владельцу животного.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Главный государственный ветеринарный инспектор района (города) при получении предварительного ответа обязан немедленно сообщить местным органам государственной власти и управления, территориальному ЦГЭ.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 получении окончательного заключения на сибирскую язву главный государственный ветеринарный инспектор района (города) должен немедленно сообщить о заболевании животных сибирской язвой и принятых мерах вышестоящему ветеринарному органу, главным государственным ветеринарным инспекторам соседних районов (городов) для принятия необходимых мер. </a:t>
            </a:r>
            <a:endParaRPr lang="ru-RU" sz="32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Режимно-ограничительные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мероприятия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 муниципальной власти (городской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по представлению главного государственного ветеринарного инспектора района (города) устанавливает карантин.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643998" cy="64405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условиям карантина запрещается: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1. Ввод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ввоз, вывод и вывоз за пределы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карантинированной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территории животных всех видов;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2. Заготовка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вывоз продуктов сырья животного происхождения, перегруппировка (перевод) животных внутри хозяйства;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3. Использование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молока от больных животных;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ветеринарных хирургических операций, кроме неотложных;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4. Вход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 неблагополучную ферму посторонним лицам, въезд транспорта, не связанного с обслуживанием данной фермы;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5. Выгон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животных на водопой из прудов и других естественных водоемов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6440510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Связь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заболевания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профессиональной деятельностью: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Устанавливает врач-эпидемиолог ЦГЭ совместно со специалистами ветеринарной службы при проведении эпидемиологического обследования очага. Обследуется организация условий труда работников животноводческого хозяйства и обеспечение средствами для соблюдения личной гигиены. Проверяется обеспечение персонала спецодеждой. Составляется акт расследования профзаболевания (ф. 164/у).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Лабораторные исследования объектов внешней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среды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Проводят обследование пастбищ и водоемов и отбирают пробы почвы, воды, зеленого корма для исследования на наличие возбудителя.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Лабораторная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диагностика осуществляется на базе отделов особо опасных инфекций ЦГЭ.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Методические указания предназначены для специалистов органов и учреждений, осуществляющих государственный санитарно-эпидемиологический надзор в Российской Федерации, специалистов противочумных учреждений, органов управления  здравоохранением и лечебно-профилактических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Благодарю за внимание.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1192</Words>
  <Application>Microsoft Office PowerPoint</Application>
  <PresentationFormat>Экран (4:3)</PresentationFormat>
  <Paragraphs>90</Paragraphs>
  <Slides>90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90</vt:i4>
      </vt:variant>
    </vt:vector>
  </HeadingPairs>
  <TitlesOfParts>
    <vt:vector size="94" baseType="lpstr">
      <vt:lpstr>Arial</vt:lpstr>
      <vt:lpstr>Calibri</vt:lpstr>
      <vt:lpstr>Times New Roman</vt:lpstr>
      <vt:lpstr>Тема Office</vt:lpstr>
      <vt:lpstr>    Организация противоэпидемических мероприятий в очаге ООИ    </vt:lpstr>
      <vt:lpstr>(ООИ) - группа острых заразных заболеваний человека, которые:   1) способны к внезапному появлению, быстрому распространению и массовому охвату населения;  2) характеризуются тяжелым течением и высокой летальностью.</vt:lpstr>
      <vt:lpstr>                 В группу ООИ включают  а) чуму, холеру, оспу, желтую лихорадку, (это т.н. конвенционные болезни, подпадающие под действие Международных санитарных правил, прежнее название - карантинные);  б) сыпной и возвратный тифы, грипп, полиомиелит, малярию (болезни, подлежащие международному надзору),  в) СПИД, сибирскую язву, сап, мелиоидоз, туляремию, бруцеллез, риккетсиоз, орнитоз, арбовирусные инфекции, ботулизм, гистоплазмоз, бластомикозы (болезни, подлежащие регионарному или национальному надзору)</vt:lpstr>
      <vt:lpstr>Карантинные болезни – условное название группы инфекционных заболеваний, отличающихся высокой заразительностью (контагиозностью) и часто заканчивающихся смертью заболевшего.  </vt:lpstr>
      <vt:lpstr>Перечень инфекционных болезней, входящих в группу карантинных болезней определяется международными санитарными соглашениями (ММСП, конвенции) и при определенных условиях может быть расширен.</vt:lpstr>
      <vt:lpstr>Карантин – комплекс ограничительных медико-санитарных и административных мероприятий, направленных на предупреждение заноса и распространения карантинных инфекционных болезней  </vt:lpstr>
      <vt:lpstr>Срок окончания карантина исчисляется с момента изоляции последнего больного и заключительной дезинфекции, после чего он продолжается еще максимальное время инкубационного периода, например, при чуме он составляет 6 суток, при холере 5 суток.</vt:lpstr>
      <vt:lpstr>  Организация проведения первичных противоэпидемических мероприятий в случае выявления больного (трупа), подозрительного на заболевания инфекционными болезнями, вызывающими чрезвычайные ситуации в области санитарно-эпидемиологического благополучия населения   Методические указания МУ 3.4.2552-09 </vt:lpstr>
      <vt:lpstr>Методические указания предназначены для специалистов органов и учреждений, осуществляющих государственный санитарно-эпидемиологический надзор в Российской Федерации, специалистов противочумных учреждений, органов управления  здравоохранением и лечебно-профилактических учреждений </vt:lpstr>
      <vt:lpstr>В соответствии с Международными медико-санитарными правилами (2005 г.),  санитарно-эпидемиологическими правилами СП 3.4.2318-08 «Санитарная охрана территории Российской Федерации»  СП 3.4.2366-08 «Изменения и дополнения №1 к санитарно-эпидемиологическим правилам «Санитарная охрана территории Российской Федерации СП 3.4.2318-08»  перечень инфекционных (паразитарных) болезней, требующих проведения мероприятий по санитарной охране территории Российской Федерации, включает</vt:lpstr>
      <vt:lpstr>оспа;  полиомиелит, вызванный диким полиовирусом; человеческий грипп, вызванный новым подтипом вируса;  тяжелый острый респираторный синдром (ТОРС); холера;  чума;  желтая лихорадка;  лихорадка Ласса;  болезнь, вызванная вирусом Марбург;  болезнь, вызванная вирусом Эбола;  малярия;  лихорадка Западного Нила ;  Крымская геморрагическая лихорадка ;  лихорадка Денге;  менингококковая инфекция;  лихорадка Рифт-Валле. </vt:lpstr>
      <vt:lpstr>Мероприятия по предупреждению заноса и распространения болезней на территорию проводят в соответствии с комплексными планами противоэпидемических мероприятий по санитарной охране территорий области, городов и районов</vt:lpstr>
      <vt:lpstr>Планы разрабатывают Управления (территориальные отделы Управлений) Федеральной службы по надзору в сфере защиты прав потребителей и благополучия человека по субъектам Российской Федерации и органы управления здравоохранением в субъектах Российской Федерации и территориях на уровне административного деления – область, город, район совместно с органами исполнительной власти субъектов Российской Федерации и местного самоуправления. </vt:lpstr>
      <vt:lpstr>Планы разрабатывают в соответствии:   Санитарно-эпидемиологических правил «Санитарная охрана территории Российской Федерации» - СП 3.4.2318-08    «Международных медико-санитарных правил (2005 г.)»</vt:lpstr>
      <vt:lpstr>Комплексные планы должны быть согласованы со всеми заинтересованными министерствами, ведомствами, организациями и утверждены (1 раз в каждые 5 лет) главой администрации (правительства) соответствующей территории.   Коррективы вносятся ежегодно </vt:lpstr>
      <vt:lpstr>  Планы разрабатывают по разделам:  1. Организационные мероприятия. 2. Подготовка кадров. 3. Профилактические мероприятия. 4. Противоэпидемические мероприятия. </vt:lpstr>
      <vt:lpstr>На основе комплексного плана в каждом медицинском учреждении составляют оперативный план проведения противоэпидемических мероприятий в случае выявления больного (трупа).   План корректируют постоянно по мере кадровых и других изменений в учреждении.   План вводит в действие руководитель учреждения при выявлении (поступлении) больного, подозрительного на заболевание </vt:lpstr>
      <vt:lpstr>Оперативные планы медицинского учреждения должны содержать перечень конкретных мероприятий при выявлении больного (трупа)</vt:lpstr>
      <vt:lpstr> 1. Наличие и место хранения укладок с запасом      необходимых медикаментов для лечения      больного.  2. Дезинфицирующих средств.  3. Средств личной профилактики и индивидуальной      защиты.  4. Забора материала для лабораторного      исследования (фамилия лица, ответственного за      укомплектование укладок, их хранение,      возможность доступа к ним в нерабочее время). 5. Материальное обеспечение всех мероприятий, в      том числе на случай аварийных ситуаций (выход      из строя источников водоснабжения,      электроэнергии, связи, транспорта и т.п.).  </vt:lpstr>
      <vt:lpstr>                  В оперативных планах лечебно-профилактических учреждений, выделенных под          госпиталь, провизорный госпиталь, изолятор,                                     должны быть:      1. Составлены графические схемы развертывания этих          подразделений (поэтажные планы) с указанием назначения          каждого помещения, а также списочный состав формирований          (основной и дублирующий).      2. Список необходимого оборудования для полного целевого         функционирования данного формирования с указанием         учреждений и организаций, которые должны будут поставлять         недостающее оборудование и т.п.</vt:lpstr>
      <vt:lpstr>3. Способ передачи информации руководителю учреждения      (заместителю). 4. Способ оперативного информирования руководителей      вышестоящих медицинских учреждений по подчиненности      (номера телефонов и фамилии конкретных лиц). 5. Оповещение и сбор специалистов (в рабочее и нерабочее      время). 6. Определение функциональных обязанностей и действий       каждого специалиста. 7. Мероприятия в зависимости от места выявления больного      (трупа). 8. Учреждения, предусмотренные в комплексном плане для      госпитализации больного, эвакуации больного, проведения      дезинфекции (адреса, номера телефонов, фамилии      руководителей учреждений).</vt:lpstr>
      <vt:lpstr>Опыт работы по организации противоэпидемической работы на объекте необходимо дополнительно подготовить пакет документов содержащий:</vt:lpstr>
      <vt:lpstr>1. Перечень инфекционных (паразитарных) болезней, входящих в группу ООИ с указанием инкубационного периода. 2. Перечень обязанностей медперсонала задействованного в работе по локализации очага ООИ. 3. Форму, содержащую перечень сведений о случае выявления больного (трупа) подозрительного на заболевания ООИ. 4. Оперативный план подразделения по локализации очага  в случаи выявления больного (трупа) ООИ. 5. Схему оповещения при выявлении больного (трупа) с подозрением на заболевание особо опасными инфекциями в подразделении. 6. Первичные противоэпидемические мероприятия, проводимые врачом, выявившим больного (подозрительного) на ООИ. 7. Схема терапии больных в критическом состоянии. 8. Мероприятия, которые проводятся врачом-инфекционистом (терапевтом) прибывшим в очаг ООИ.</vt:lpstr>
      <vt:lpstr> 9.   Бланки списка лиц, контактировавших с больным          подозрительным на ООИ. 10. Перечень мероприятий, проводимых в отношении контактных. 11. Перечень мер и набор средства личной профилактики раздельно        по каждой нозологии входящих в перечень ООИ. 12. Перечень предметов, входящих в комплект защитного костюма. 13. Перечень нозологии с указаниям комплекта защитного костюма. 14. Порядок надевания защитного костюма. 15. Порядок снятия и обеззараживания комплекта защитного            костюма.  16. Общие требования к забору проб биологического материала по        каждой нозологии входящих в перечень ООИ.  17. Бланки направления проб от людей. 18. Мероприятия, проводимые руководителем учреждения  до        прибытия руководителя проводимые руководителем        подразделения). </vt:lpstr>
      <vt:lpstr>       Дополнительно в укладках средств     индивидуальной защиты должны быть:  1. Перечень предметов, входящих в       комплект защитного костюма. 2. Перечень нозологии с указаниям      комплекта защитного костюма. 3. Порядок надевания защитного костюма. 4. Порядок снятия и обеззараживания      комплекта защитного костюма. </vt:lpstr>
      <vt:lpstr>      Дополнительно в диагностической                    укладке должны быть:  1. Инструкции содержащие общие      требования к забору проб          биологического материала по каждой      нозологии входящих в перечень ООИ.  2. Бланки направления проб от людей.   </vt:lpstr>
      <vt:lpstr>   Дополнительно в укладках средств                   обеззараживания:   1. Инструкции по приготовлению      химических средств. 2. Инструкции, с указанием режимов, по         исполнению обеззараживающих       мероприятий. </vt:lpstr>
      <vt:lpstr>  Организация противоэпидемических мероприятий в очаге сибирской язвы.     </vt:lpstr>
      <vt:lpstr>Сибирская язва – острая инфекционная болезнь зоонозной природы, протекающая преимущественно в виде кожной формы, реже – легочной и кишечной форм.   Относится к особо опасным инфекциям.</vt:lpstr>
      <vt:lpstr>Этиология.  Возбудителем является Bacillus anthracis рода Bacillus семейства Bacillaceae. Это неподвижная грамположительная крупная палочка. Различают вегетативную и споровую формы. Вегетативная форма обладает способностью образовывать капсулу, покрывающую как отдельные особи, так и несколько микробных клеток одновременно. Патогенность определяется капсулой и экзотоксином. </vt:lpstr>
      <vt:lpstr>Экзотоксин термолабилен и разрушается в результате нагревания до 600С в течение 15 мин.  Гибель вегетативных форм палочек сибирской язвы в невскрытом трупе происходит в течение 1–3 дней. Температура 600С губительно действует на вегетативные формы через 15 мин, кипячение – через 1–2 мин. </vt:lpstr>
      <vt:lpstr> Споры возбудителя сибирской язвы развиваются из вегетативных форм при доступе свободного кислорода. Они никогда не образуются в живом организме или в невскрытом трупе.   Споры чрезвычайно устойчивы во внешней среде. Без доступа кислорода при высыхании они сохраняются в течение десятилетий. </vt:lpstr>
      <vt:lpstr>После пятиминутного кипячения споры способны вегетировать. Под действием пара при 1100С погибают через 5–10 мин, сухой жар при 1400С убивает споры спустя 3 ч, при 1500С – через 1 ч.   Под действием 1% раствора формалина, 10% раствора натрия гидроксида споры гибнут через 2 ч.</vt:lpstr>
      <vt:lpstr>Источник инфекции.   Источниками инфекции служат различные виды животных. Прежде всего – домашние травоядные животные: мелкий рогатый скот (овцы, козы), крупный рогатый скот (коровы, быки, буйволы, олени), лошади, верблюды, свиньи.   Случаи сибирской язвы встречаются и у различных видов диких животных (лоси, зайцы, лисы, песцы, соболи, зубры, дикие кабаны, волки, медведи и др.) </vt:lpstr>
      <vt:lpstr>Больные животные заразны в течение всего периода болезни, выделяя возбудителя во внешнюю среду с мочой, калом, слюной, кровянистыми выделениями из легких.  После их гибели палочкой сибирской язвы обсеменяются все органы и ткани, в том числе шкура, шерсть, кости и др. Животные заражаются в основном алиментарным путем, на пастбищах или при стойловом содержании, поедая корм, загрязненный спорами.</vt:lpstr>
      <vt:lpstr>Возможно заражение при употреблении воды из открытых водоемов.   Развитие у животного, больного сибирской язвой, бактериемии определяет возможность трансмиссивного пути передачи инфекции посредством кровососущих переносчиков. </vt:lpstr>
      <vt:lpstr>Инкубационный период – составляет от нескольких часов до 8 дней, чаще 2–3 дня.   Механизм заражения – контактный, трансмиссивный, пищевой, аэрозольный. </vt:lpstr>
      <vt:lpstr>Пути и факторы передачи.   Факторами передачи возбудителя сибирской язвы служат выделения больного животного, его кровь, мясо и мясопродукты, шкура, кость, рога, шерсть, волосы, щетина и готовые изделия животного происхождения, а также контаминированные объекты внешней среды – почва, вода, растения.</vt:lpstr>
      <vt:lpstr>Заражение человека палочками сибирской язвы происходит через поврежденную кожу и слизистые оболочки при непосредственном или опосредованном соприкосновении с факторами передачи.   Возможна инокуляция возбудителя при укусах кровососущих насекомых (слепни, мухи-жигалки), а также внесение возбудителя в организм человека вместе с пищевыми продуктами и при вдыхании воздуха, содержащего палочки сибирской язвы.</vt:lpstr>
      <vt:lpstr>Условиями, способствующими инфицированию людей, являются уход за животными, оказание им ветеринарной помощи, разделка туш, снятие шкур, захоронение трупов животных, павших от сибирской язвы.   Возможно заражение при кулинарной обработке мяса. </vt:lpstr>
      <vt:lpstr>Отмечаются заражения людей при использовании контаминированной мясокостной муки в качестве удобрений и корма для животных.   Аэрозольный механизм заражения реализуется при различных технологических операциях, связанных с обработкой сухого животного сырья – кож, шерсти, волос, щетины.  </vt:lpstr>
      <vt:lpstr>Восприимчивость и иммунитет.   Человек для возбудителя сибирской язвы является чужеродным хозяином. Поэтому при проникновении воздушно-пылевым путем в его организм возбудителя заболевают практически все заразившиеся.   При заражении в результате контакта с контаминированными объектами внешней среды заболевание развивается не более, чем у 20%.</vt:lpstr>
      <vt:lpstr> Перенесенное заболевание сибирской язвой, особенно в тяжелой форме, приводит к развитию напряженного и продолжительного иммунитета. Повторные заболевания отмечаются крайне редко, преимущественно у тех, кто перенес инфекцию в легкой форме. Кроме этого, низкая частота повторных случаев, очевидно, является следствием малой вероятности повторной встречи с возбудителем.</vt:lpstr>
      <vt:lpstr>Проявления эпидемического процесса.   Сибирская язва, являясь типичной зоонозной инфекцией, имеет повсеместное распространение.   Заболевания людей зависят от эпизоотической ситуации, наличия и степени контакта людей с почвенными очагами сибирской язвы.</vt:lpstr>
      <vt:lpstr>Устойчивость возбудителя сибирской язвы в почве обусловила появление понятия «стационарно неблагополучный по сибирской язве пункт» – отдельные населенные пункты, участки пастбищ, выгонов, скотопрогонных трасс, где возникали случаи заболеваний животных или людей сибирской язвой, независимо от срока давности их регистрации.</vt:lpstr>
      <vt:lpstr>Почвенные очаги сибирской язвы сохраняют потенциальную эпизоотическую и эпидемическую опасность в течение десятилетий.   При проведении строительных, гидромелиоративных и других земельных работ, а также с ливневыми и паводковыми водами споры могут быть вынесены на поверхность почвы, создавая возможность заражения животных и людей.</vt:lpstr>
      <vt:lpstr>В области зарегистрированы стационарно неблагополучные пункты по сибирской язве, что создает постоянную потенциальную угрозу возникновения эпизоотий среди животных и распространения заболевания среди людей;   риск заболевания сибирской язвой выше среди сельских жителей. </vt:lpstr>
      <vt:lpstr>Группы риска – работники животноводческих хозяйств и предприятий по переработке сырья животного происхождения;  наиболее часто заболевают в возрасте 20–50 лет.   Время риска – заболевания среди людей чаще наблюдаются в летне-осенний период, что является следствием сезонного подъема заболеваемости сибирской язвой животных в пастбищный период.</vt:lpstr>
      <vt:lpstr>Факторы риска.   Наличие заболеваний сибирской язвой животных, наличие стационарно неблагополучных пунктов, нарушение гигиенических требований при обработке продуктов животного происхождения; нарушение требований при уходе за животными; недостаточный уровень гигиенических знаний и навыков. </vt:lpstr>
      <vt:lpstr>Профилактика.   Система профилактики сибирской язвы должна носить комплексный характер и объединять мероприятия, проводимые службами здравоохранения, ветеринарии, коммунального хозяйства и др. </vt:lpstr>
      <vt:lpstr>В рамках этой системы ветеринарная служба проводит: выявление, учет, паспортизацию неблагополучных по сибирской язве пунктов; плановую иммунизацию сельскохозяйственных животных в неблагополучных пунктах; контроль за осуществлением мелиоративных и агротехнических мероприятий, направленных на оздоровление неблагополучных территорий и водоемов; контроль за надлежащим состоянием скотомогильников, скотопрогонных трасс, пастбищ, животноводческих объектов;</vt:lpstr>
      <vt:lpstr>контроль за соблюдением санитарных правил при заготовке, хранении, транспортировке и обработке сырья животного происхождения; своевременную диагностику заболевания сибирской язвой животных; изоляцию больных животных в места, недоступные летающим насекомым; лечение заболевших животных; запрещение вынужденного убоя больных животных и вскрытие трупов, снятие шкур с павших животных; обеззараживание туш павших животных. </vt:lpstr>
      <vt:lpstr>Комплекс мероприятий, проводимых службой здравоохранения, предполагает:</vt:lpstr>
      <vt:lpstr>1. Соблюдение санитарно-гигиенических      требований на территориях,      неблагополучных по сибирской язве      пунктов, а также среди лиц, занятых заготовкой,      сбором, хранением, транспортировкой,      переработкой и реализацией сырья животного      происхождения;  2. Проведение плановой вакцинопрофилактики      лицам, подверженным повышенному риску      заражения сибирской язвой в производственных      или бытовых условиях;</vt:lpstr>
      <vt:lpstr>3. Проведение профилактической дезинфекции в      стационарно неблагополучных по сибирской      язве пунктах, животноводческих хозяйствах,      пунктах убоя скота, на заводах,      перерабатывающих продукты и сырье      животного происхождения, а также в пунктах      его заготовки, хранения и при      транспортировке;  4. Проведение санитарно-просветительной      работы. </vt:lpstr>
      <vt:lpstr> Противоэпидемические мероприятия в очагах сибирской язвы   Мероприятия, направленные на больного </vt:lpstr>
      <vt:lpstr> Выявление    Больные выявляются на основании:    обращения за медицинской помощью, эпидемиологических данных,  при проведении профилактических и периодических медицинских осмотров, обходов по эпидемическим показаниям.  </vt:lpstr>
      <vt:lpstr> Диагностика   Проводится по клиническим, эпидемиологическим данным и результатам лабораторных исследований. Лабораторная диагностика осуществляется на базе бактериологической лаборатории отделов особо опасных инфекций областного ЦГЭ. </vt:lpstr>
      <vt:lpstr> Учет и регистрация   Первичным документом учета информации о заболевании является карта амбулаторного больного. Индивидуальный учет инфекционного больного в ЛПО и ЦГЭ ведется в «Журнале учета инфекционных болезней» (ф. 060/у). </vt:lpstr>
      <vt:lpstr> Экстренное извещение   О случае заболевания или подозрении на него, медработник передает информацию в территориальный ЦГЭ немедленно по телефону и письменно в виде экстренного извещения (ф. 058/у). ЛПО, уточнившая или изменившая диагноз, обязана сообщить об этом в ЦГЭ в течение 12 часов. Главврач ЦГЭ представляет внеочередную информацию о каждом случае заболевания в вышестоящие по подчиненности учреждения.  Кроме того, информирует территориальный исполком (главу администрации) и специалистов ветеринарной службы. </vt:lpstr>
      <vt:lpstr> Изоляция   Больные и подозрительные на заболевания лица подлежат обязательной госпитализации в инфекционные стационары всех уровней по месту выявления, независимо от тяжести и формы болезни.  </vt:lpstr>
      <vt:lpstr> Лечение   В соответствии с протоколами (стандартами) обследования и лечения больных инфекционными и паразитарными болезнями, до клинического выздоровления и прекращения выделения возбудителей. </vt:lpstr>
      <vt:lpstr> Критерии выписки   При септической форме выписка реконвалесцентов проводится после клинического выздоровления и получения 2-кратного отрицательного результата бактериологических исследований, выполненных с интервалом в 5 дней. Исследуют кровь, мокроту или испражнения (в зависимости от форм болезни).     При кожной форме заболевания выписывают после эпителизации и рубцевания язв на месте отпавшего струпа. </vt:lpstr>
      <vt:lpstr>Вскрытие трупов умерших и их захоронение    При лабораторно подтвержденном заболевании вскрытие трупов людей, умерших от сибирской язвы, не проводится.  В случае крайней необходимости вскрытие трупа сибиреязвенного больного производит врач-патологоанатом в присутствии врача-эпидемиолога (специалиста по особо опасным инфекциям) с последующей обязательной заключительной дезинфекцией инструментария, всех предметов и помещения, а также бывших в употреблении халатов, перчаток, обуви.</vt:lpstr>
      <vt:lpstr>  Захоронение трупов людей, умерших от сибирской язвы, производится на обычном кладбище.   Труп должен быть завернут в целлофановую пленку, под которую насыпают сухую хлорную известь. </vt:lpstr>
      <vt:lpstr>Допуск в коллектив    Допуск переболевших на работу осуществляется после полного клинического выздоровления. </vt:lpstr>
      <vt:lpstr>Мероприятия, направленные на разрыв механизма заражения</vt:lpstr>
      <vt:lpstr> Профилактическая дезинфекция проводится в неблагополучных по сибирской язве животноводческих хозяйствах, пунктах убоя скота, заготовки и хранения животного сырья, мясоперерабатывающих предприятиях 2 раза в год.  Организуют профилактическую дезинфекцию медицинские работники центров дезинфекции отделов (отделений) ЦГЭ.   </vt:lpstr>
      <vt:lpstr> Текущая   дезинфекция   Проводится по месту жительства до госпитализации больного. Обеззараживаются те предметы, которые могут быть контаминированы возбудителем. Сырье, продукты животного происхождения, кухонный инвентарь, посуда, послужившие факторами заражения, уничтожают путем сжигания.  В стационаре проводят ежедневную текущую дезинфекцию выделений больного, посуды, изделий медицинского назначения, предметов ухода за больным.</vt:lpstr>
      <vt:lpstr>Заключительная дезинфекция    Проводят в помещениях после госпитализации, выписки или смерти больного, если там остались вещи или предметы, контаминированные или подозрительные на контаминацию спорами возбудителя сибирской язвы.</vt:lpstr>
      <vt:lpstr>Обеззараживанию подлежат все объекты, которые могли быть контаминированы возбудителем.   Заключительную дезинфекцию осуществляет специальная бригада центра дезинфекции и стерилизации, отдела (отделения) ЦГЭ в присутствии врача. Для проведения дезинфекции допускаются лица, вакцинированные против сибирской язвы.  </vt:lpstr>
      <vt:lpstr>Мероприятия в отношении лиц, имеющих аналогичный с больным риск заражения</vt:lpstr>
      <vt:lpstr>Лицами, имеющими риск заражения, считаются работающие вместе с больным на предприятиях мясоперерабатывающей промышленности или занятые сбором, заготовкой и первичной обработкой сырья животного происхождения, или бывшие в контакте с больными животными, употреблявшие в пищу мясо таких животных.</vt:lpstr>
      <vt:lpstr>   Лица, бывшие в контакте с больным (включая медработников), а также лица, работающие с живыми культурами возбудителей. </vt:lpstr>
      <vt:lpstr> Клинический осмотр    Лица, имеющие риск заражения, осматриваются участковым врачом сразу после выявления очага сибирской язвы.   Проводится оценка общего состояния организма, осмотр кожных покровов, измерение температуры тела. </vt:lpstr>
      <vt:lpstr> Медицинское наблюдение    Наблюдение за лицами, имеющими риск заражения, осуществляется в течение 8 дней со дня госпитализации больного и проведения заключительной дезинфекции (ежедневное измерении температуры тела и осмотр кожи). </vt:lpstr>
      <vt:lpstr>Экстренная профилактика    Проводится с применением антибиотиков лицам, имеющим риск заражения. Используют антибиотики с учетом наибольшей активности их в отношении возбудителя.  Средняя продолжительность курса антибиотикопрофилактики – 5 дней. Нецелесообразно проведение профилактики, если прошло более 5 суток после возможного инфицирования. </vt:lpstr>
      <vt:lpstr>Вакцинация против сибирской язвы по эпидемическим показаниям может проводиться через 2 дня после окончания экстренной профилактики антибиотиками. При наличии вакцин из антибиотико-устойчивых штаммов, вакцинация может проводиться одновременно с экстренной профилактикой.  Иммунизации подлежат группы риска в возрасте от 14 до 60 лет.</vt:lpstr>
      <vt:lpstr>Для вакцинации используют вакцину сибиреязвенную живую сухую для накожного и подкожного применения, проводят ее в соответствии с наставлением по применению препарата с учетом медицинских показаний и противопоказаний.  При вакцинации по эпидемическим показаниям используют подкожное введение препарата в область нижнего отдела лопатки.  При первичной иммунизации вакцину вводят 2-кратно с интервалом в 20-30 суток. Ревакцинацию проводят однократно через год.</vt:lpstr>
      <vt:lpstr>Санитарно-просветительная работа   Проводится среди работников неблагополучного по сибирской язве хозяйства, предприятий по переработке сырья животного происхождения, среди населения ближайших поселков. </vt:lpstr>
      <vt:lpstr>Ветеринарно-санитарные мероприятия</vt:lpstr>
      <vt:lpstr>Выявление больных животных    Осуществляется на основании клинических и лабораторных данных в соответствии с инструктивно-нормативными документами. </vt:lpstr>
      <vt:lpstr>Информация о заболевании животных   При получении положительных результатов микроскопического исследования материала на сибирскую язву ветеринарная лаборатория немедленно дает предварительный ответ главному государственному ветеринарному инспектору района (города) и владельцу животного. </vt:lpstr>
      <vt:lpstr> Главный государственный ветеринарный инспектор района (города) при получении предварительного ответа обязан немедленно сообщить местным органам государственной власти и управления, территориальному ЦГЭ. </vt:lpstr>
      <vt:lpstr>При получении окончательного заключения на сибирскую язву главный государственный ветеринарный инспектор района (города) должен немедленно сообщить о заболевании животных сибирской язвой и принятых мерах вышестоящему ветеринарному органу, главным государственным ветеринарным инспекторам соседних районов (городов) для принятия необходимых мер. </vt:lpstr>
      <vt:lpstr>Режимно-ограничительные  мероприятия    Орган муниципальной власти (городской) по представлению главного государственного ветеринарного инспектора района (города) устанавливает карантин. </vt:lpstr>
      <vt:lpstr>               По условиям карантина запрещается: 1. Ввод и ввоз, вывод и вывоз за пределы карантинированной территории животных всех видов; 2. Заготовка и вывоз продуктов сырья животного происхождения, перегруппировка (перевод) животных внутри хозяйства; 3. Использование молока от больных животных; проведение ветеринарных хирургических операций, кроме неотложных;  4. Вход на неблагополучную ферму посторонним лицам, въезд транспорта, не связанного с обслуживанием данной фермы;  5. Выгон животных на водопой из прудов и других естественных водоемов.</vt:lpstr>
      <vt:lpstr>Связь заболевания с профессиональной деятельностью:    Устанавливает врач-эпидемиолог ЦГЭ совместно со специалистами ветеринарной службы при проведении эпидемиологического обследования очага. Обследуется организация условий труда работников животноводческого хозяйства и обеспечение средствами для соблюдения личной гигиены. Проверяется обеспечение персонала спецодеждой. Составляется акт расследования профзаболевания (ф. 164/у). </vt:lpstr>
      <vt:lpstr>Лабораторные исследования объектов внешней среды    Проводят обследование пастбищ и водоемов и отбирают пробы почвы, воды, зеленого корма для исследования на наличие возбудителя.   Лабораторная диагностика осуществляется на базе отделов особо опасных инфекций ЦГЭ. </vt:lpstr>
      <vt:lpstr>Благодарю за внимание.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Организация противоэпидемических мероприятий в очаге сибирской язвы     Доцент кафедры эпидемиологии и инфекционных болезней  ГБОУ ВПО «ОрГМА МЗРФ», к.м.н. Самойлов М.И.   Оренбург - 2012</dc:title>
  <dc:creator>user</dc:creator>
  <cp:lastModifiedBy>Владелец</cp:lastModifiedBy>
  <cp:revision>33</cp:revision>
  <dcterms:created xsi:type="dcterms:W3CDTF">2012-10-21T14:57:42Z</dcterms:created>
  <dcterms:modified xsi:type="dcterms:W3CDTF">2019-06-17T17:35:13Z</dcterms:modified>
</cp:coreProperties>
</file>