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81" r:id="rId5"/>
    <p:sldId id="266" r:id="rId6"/>
    <p:sldId id="269" r:id="rId7"/>
    <p:sldId id="273" r:id="rId8"/>
    <p:sldId id="270" r:id="rId9"/>
    <p:sldId id="275" r:id="rId10"/>
    <p:sldId id="258" r:id="rId11"/>
    <p:sldId id="276" r:id="rId12"/>
    <p:sldId id="259" r:id="rId13"/>
    <p:sldId id="277" r:id="rId14"/>
    <p:sldId id="261" r:id="rId15"/>
    <p:sldId id="278" r:id="rId16"/>
    <p:sldId id="274" r:id="rId17"/>
    <p:sldId id="280" r:id="rId18"/>
    <p:sldId id="263" r:id="rId19"/>
    <p:sldId id="282" r:id="rId20"/>
    <p:sldId id="283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361" autoAdjust="0"/>
  </p:normalViewPr>
  <p:slideViewPr>
    <p:cSldViewPr snapToGrid="0">
      <p:cViewPr varScale="1">
        <p:scale>
          <a:sx n="69" d="100"/>
          <a:sy n="69" d="100"/>
        </p:scale>
        <p:origin x="-5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1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8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4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6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1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7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9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2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C82A-3123-4F9E-AFF5-8D0DBBC52EC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1AFC-1473-4887-9FBB-387950A8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55.ru/files/00000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1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imnasia.ortox.ru/users/69/1101669/editor_files/image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192000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2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зятка: ответственность за дачу должностному лицу, получен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4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juristoff.com/images/all/ass/06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1189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5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ача взятки. Виды наказаний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7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ds3.lbihost.ru/wp-content/uploads/sites/808/2017/12/%D0%B0%D0%BD%D1%82%D0%B8%D0%BA%D0%BE%D1%80%D1%80%D1%83%D0%BF%D1%86%D0%B8%D1%8F-%D0%BA%D0%B0%D1%80%D1%82%D0%B8%D0%BD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669"/>
            <a:ext cx="118970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5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ИБДД &gt; Ответственность за взятку сотруднику ГИБД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" y="1"/>
            <a:ext cx="12163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6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тиводействие коррупции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1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1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dou16-unga.ucoz.ru/Antirkorryp/antk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0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mp761.by/uploads/news/156042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7" y="0"/>
            <a:ext cx="12610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9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tkin-club.ru/images/about/b_57671cbe-b056-403a-a1f2-121812c84654_5cee599935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1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 &quot;Мы против коррупции!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8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96516/pub_5ceed605f0905500af1eaa01_5ceee463f1195f00b041f05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3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fc-vlasiha.ru/wp-content/uploads/2018/12/korrupt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2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. &quot;Коррупция и ее виды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0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Что такое корруп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7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 &quot;Вместе против коррупции&quot;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3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я на тему &quot;Её Величество взятка&quot; - презентации п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5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ия, доклад на тему Проблема коррупции и пути её реше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8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«Коррупция» -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9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дминистрация муниципального образования Дербетовского сельсовет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68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8</cp:revision>
  <dcterms:created xsi:type="dcterms:W3CDTF">2019-10-28T04:03:11Z</dcterms:created>
  <dcterms:modified xsi:type="dcterms:W3CDTF">2020-05-03T14:45:55Z</dcterms:modified>
</cp:coreProperties>
</file>