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7" r:id="rId3"/>
    <p:sldId id="270" r:id="rId4"/>
    <p:sldId id="268" r:id="rId5"/>
    <p:sldId id="269" r:id="rId6"/>
    <p:sldId id="257" r:id="rId7"/>
    <p:sldId id="272" r:id="rId8"/>
    <p:sldId id="258" r:id="rId9"/>
    <p:sldId id="271" r:id="rId10"/>
    <p:sldId id="260" r:id="rId11"/>
    <p:sldId id="261" r:id="rId12"/>
    <p:sldId id="264" r:id="rId13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9" d="100"/>
          <a:sy n="69" d="100"/>
        </p:scale>
        <p:origin x="-756" y="-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054144-626C-4045-9C6B-8DA74A9D70FD}" type="datetimeFigureOut">
              <a:rPr lang="ru-RU" smtClean="0"/>
              <a:t>28.04.2020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426CDF-99A7-433E-ADF8-98687AB2DF8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809370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054144-626C-4045-9C6B-8DA74A9D70FD}" type="datetimeFigureOut">
              <a:rPr lang="ru-RU" smtClean="0"/>
              <a:t>28.04.2020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426CDF-99A7-433E-ADF8-98687AB2DF8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934538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054144-626C-4045-9C6B-8DA74A9D70FD}" type="datetimeFigureOut">
              <a:rPr lang="ru-RU" smtClean="0"/>
              <a:t>28.04.2020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426CDF-99A7-433E-ADF8-98687AB2DF8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22656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054144-626C-4045-9C6B-8DA74A9D70FD}" type="datetimeFigureOut">
              <a:rPr lang="ru-RU" smtClean="0"/>
              <a:t>28.04.2020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426CDF-99A7-433E-ADF8-98687AB2DF8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809750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054144-626C-4045-9C6B-8DA74A9D70FD}" type="datetimeFigureOut">
              <a:rPr lang="ru-RU" smtClean="0"/>
              <a:t>28.04.2020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426CDF-99A7-433E-ADF8-98687AB2DF8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555438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054144-626C-4045-9C6B-8DA74A9D70FD}" type="datetimeFigureOut">
              <a:rPr lang="ru-RU" smtClean="0"/>
              <a:t>28.04.2020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426CDF-99A7-433E-ADF8-98687AB2DF8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976369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054144-626C-4045-9C6B-8DA74A9D70FD}" type="datetimeFigureOut">
              <a:rPr lang="ru-RU" smtClean="0"/>
              <a:t>28.04.2020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426CDF-99A7-433E-ADF8-98687AB2DF8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413991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054144-626C-4045-9C6B-8DA74A9D70FD}" type="datetimeFigureOut">
              <a:rPr lang="ru-RU" smtClean="0"/>
              <a:t>28.04.2020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426CDF-99A7-433E-ADF8-98687AB2DF8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067206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054144-626C-4045-9C6B-8DA74A9D70FD}" type="datetimeFigureOut">
              <a:rPr lang="ru-RU" smtClean="0"/>
              <a:t>28.04.2020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426CDF-99A7-433E-ADF8-98687AB2DF8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625275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054144-626C-4045-9C6B-8DA74A9D70FD}" type="datetimeFigureOut">
              <a:rPr lang="ru-RU" smtClean="0"/>
              <a:t>28.04.2020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426CDF-99A7-433E-ADF8-98687AB2DF8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09212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054144-626C-4045-9C6B-8DA74A9D70FD}" type="datetimeFigureOut">
              <a:rPr lang="ru-RU" smtClean="0"/>
              <a:t>28.04.2020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426CDF-99A7-433E-ADF8-98687AB2DF8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487053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054144-626C-4045-9C6B-8DA74A9D70FD}" type="datetimeFigureOut">
              <a:rPr lang="ru-RU" smtClean="0"/>
              <a:t>28.04.2020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9426CDF-99A7-433E-ADF8-98687AB2DF8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513395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goldfish30.ru/wp-content/uploads/2017/01/Antiterror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719" y="109756"/>
            <a:ext cx="11295017" cy="63955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1135272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http://mdoy63.ucoz.ru/foto/BEZOPASNO/Protiv_terrora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4" y="269966"/>
            <a:ext cx="11731625" cy="62962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6425335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http://ogugauo.ru/attachments/article/1937/45568_90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7839" y="235130"/>
            <a:ext cx="8621487" cy="64356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1761999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http://xn----7sbbdaxmh6bxb8ei.xn--p1ai/images/gazeta/2018/44/2-0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7349" y="287382"/>
            <a:ext cx="10894422" cy="62875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061472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Антитеррор» (комплект плакатов) — Антиэкстремизм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"/>
            <a:ext cx="12191999" cy="68579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0227769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Антитеррор - Гражданская оборона - МЧС России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4721321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 descr="Памятка антитеррор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66254" y="0"/>
            <a:ext cx="12455236" cy="68764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975112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http://det-sad96.ru/images/doc_new/antit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3473" y="252548"/>
            <a:ext cx="10990217" cy="63659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5609317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mbdou-29.ru/uploads/antiterror/antiterror1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" y="226423"/>
            <a:ext cx="11948160" cy="64356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8819143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Плакаты Антитеррор: Служба по делам архивов Ханты-Мансийского 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30012" y="1"/>
            <a:ext cx="12345995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7017415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://xn----7sbyadipfmlq9bya.xn--p1ai/tinybrowser/fulls/files/go-i-chs/2018/3/ilovepdf_com-1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5394" y="623235"/>
            <a:ext cx="10711543" cy="54727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8561258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0" name="Picture 4" descr="МБУ «Дом культуры Острогожского муниципального района» #лучшедома 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" y="0"/>
            <a:ext cx="12191998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9801727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136</TotalTime>
  <Words>0</Words>
  <Application>Microsoft Office PowerPoint</Application>
  <PresentationFormat>Произвольный</PresentationFormat>
  <Paragraphs>0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Анна</cp:lastModifiedBy>
  <cp:revision>5</cp:revision>
  <dcterms:created xsi:type="dcterms:W3CDTF">2019-09-23T05:28:10Z</dcterms:created>
  <dcterms:modified xsi:type="dcterms:W3CDTF">2020-04-28T06:45:07Z</dcterms:modified>
</cp:coreProperties>
</file>