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257" r:id="rId4"/>
    <p:sldId id="259" r:id="rId5"/>
    <p:sldId id="258" r:id="rId6"/>
    <p:sldId id="260" r:id="rId7"/>
    <p:sldId id="261" r:id="rId8"/>
    <p:sldId id="262" r:id="rId9"/>
    <p:sldId id="269" r:id="rId10"/>
    <p:sldId id="277" r:id="rId11"/>
    <p:sldId id="268" r:id="rId12"/>
    <p:sldId id="278" r:id="rId13"/>
    <p:sldId id="270" r:id="rId14"/>
    <p:sldId id="305" r:id="rId15"/>
    <p:sldId id="267" r:id="rId16"/>
    <p:sldId id="266" r:id="rId17"/>
    <p:sldId id="271" r:id="rId18"/>
    <p:sldId id="306" r:id="rId19"/>
    <p:sldId id="272" r:id="rId20"/>
    <p:sldId id="273" r:id="rId21"/>
    <p:sldId id="274" r:id="rId22"/>
    <p:sldId id="304" r:id="rId23"/>
    <p:sldId id="275" r:id="rId24"/>
    <p:sldId id="303" r:id="rId25"/>
    <p:sldId id="280" r:id="rId26"/>
    <p:sldId id="281" r:id="rId27"/>
    <p:sldId id="282" r:id="rId28"/>
    <p:sldId id="300" r:id="rId29"/>
    <p:sldId id="301" r:id="rId30"/>
    <p:sldId id="283" r:id="rId31"/>
    <p:sldId id="285" r:id="rId32"/>
    <p:sldId id="286" r:id="rId33"/>
    <p:sldId id="284" r:id="rId34"/>
    <p:sldId id="287" r:id="rId35"/>
    <p:sldId id="288" r:id="rId36"/>
    <p:sldId id="302" r:id="rId37"/>
    <p:sldId id="289" r:id="rId38"/>
    <p:sldId id="290" r:id="rId39"/>
    <p:sldId id="292" r:id="rId40"/>
    <p:sldId id="291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5A217-FFF6-4986-963C-76A665F9930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5086E-A727-4A05-B5AC-06256CBD3D92}">
      <dgm:prSet custT="1"/>
      <dgm:spPr/>
      <dgm:t>
        <a:bodyPr/>
        <a:lstStyle/>
        <a:p>
          <a:pPr rtl="0"/>
          <a:r>
            <a:rPr lang="ru-RU" sz="1600" dirty="0" smtClean="0"/>
            <a:t>Почечное тельце</a:t>
          </a:r>
          <a:endParaRPr lang="ru-RU" sz="1600" dirty="0"/>
        </a:p>
      </dgm:t>
    </dgm:pt>
    <dgm:pt modelId="{67B6A694-87F6-4A67-8751-AD908C0ACFBB}" type="parTrans" cxnId="{1112F5DE-1C2B-4609-AF21-3BB23DD2D720}">
      <dgm:prSet/>
      <dgm:spPr/>
      <dgm:t>
        <a:bodyPr/>
        <a:lstStyle/>
        <a:p>
          <a:endParaRPr lang="ru-RU" sz="1600"/>
        </a:p>
      </dgm:t>
    </dgm:pt>
    <dgm:pt modelId="{93E33EEE-8048-4B5D-8387-2130A0BBD578}" type="sibTrans" cxnId="{1112F5DE-1C2B-4609-AF21-3BB23DD2D720}">
      <dgm:prSet/>
      <dgm:spPr/>
      <dgm:t>
        <a:bodyPr/>
        <a:lstStyle/>
        <a:p>
          <a:endParaRPr lang="ru-RU" sz="1600"/>
        </a:p>
      </dgm:t>
    </dgm:pt>
    <dgm:pt modelId="{355E4C6C-CF0C-470E-BC24-D8179CD26B74}">
      <dgm:prSet custT="1"/>
      <dgm:spPr/>
      <dgm:t>
        <a:bodyPr/>
        <a:lstStyle/>
        <a:p>
          <a:pPr rtl="0"/>
          <a:r>
            <a:rPr lang="ru-RU" sz="1600" dirty="0" smtClean="0"/>
            <a:t>Проксимальный каналец </a:t>
          </a:r>
          <a:endParaRPr lang="ru-RU" sz="1600" dirty="0"/>
        </a:p>
      </dgm:t>
    </dgm:pt>
    <dgm:pt modelId="{5D1EBFB5-346E-49EB-ADA6-02533268DE96}" type="parTrans" cxnId="{518B62E5-7EF6-4655-9BDB-DBB4D49FA6F1}">
      <dgm:prSet/>
      <dgm:spPr/>
      <dgm:t>
        <a:bodyPr/>
        <a:lstStyle/>
        <a:p>
          <a:endParaRPr lang="ru-RU" sz="1600"/>
        </a:p>
      </dgm:t>
    </dgm:pt>
    <dgm:pt modelId="{0247454F-F822-480D-AA46-9EE4F19534B6}" type="sibTrans" cxnId="{518B62E5-7EF6-4655-9BDB-DBB4D49FA6F1}">
      <dgm:prSet/>
      <dgm:spPr/>
      <dgm:t>
        <a:bodyPr/>
        <a:lstStyle/>
        <a:p>
          <a:endParaRPr lang="ru-RU" sz="1600"/>
        </a:p>
      </dgm:t>
    </dgm:pt>
    <dgm:pt modelId="{D87B4831-2814-4BB7-A93A-92E17FD39C24}">
      <dgm:prSet custT="1"/>
      <dgm:spPr/>
      <dgm:t>
        <a:bodyPr/>
        <a:lstStyle/>
        <a:p>
          <a:pPr rtl="0"/>
          <a:r>
            <a:rPr lang="ru-RU" sz="1600" dirty="0" smtClean="0"/>
            <a:t>Петля </a:t>
          </a:r>
          <a:r>
            <a:rPr lang="ru-RU" sz="1600" dirty="0" err="1" smtClean="0"/>
            <a:t>Генле</a:t>
          </a:r>
          <a:r>
            <a:rPr lang="ru-RU" sz="1600" dirty="0" smtClean="0"/>
            <a:t> </a:t>
          </a:r>
          <a:endParaRPr lang="ru-RU" sz="1600" dirty="0"/>
        </a:p>
      </dgm:t>
    </dgm:pt>
    <dgm:pt modelId="{38FAF10C-D64B-4520-BBEF-39F809450D11}" type="parTrans" cxnId="{D047E88E-C6CB-479F-9183-39886386AB99}">
      <dgm:prSet/>
      <dgm:spPr/>
      <dgm:t>
        <a:bodyPr/>
        <a:lstStyle/>
        <a:p>
          <a:endParaRPr lang="ru-RU" sz="1600"/>
        </a:p>
      </dgm:t>
    </dgm:pt>
    <dgm:pt modelId="{BDFE5F06-5F6E-4E99-9F7A-BA4C8408C8F1}" type="sibTrans" cxnId="{D047E88E-C6CB-479F-9183-39886386AB99}">
      <dgm:prSet/>
      <dgm:spPr/>
      <dgm:t>
        <a:bodyPr/>
        <a:lstStyle/>
        <a:p>
          <a:endParaRPr lang="ru-RU" sz="1600"/>
        </a:p>
      </dgm:t>
    </dgm:pt>
    <dgm:pt modelId="{156681A6-DDDF-4B72-9501-0047F01C4A2E}">
      <dgm:prSet custT="1"/>
      <dgm:spPr/>
      <dgm:t>
        <a:bodyPr/>
        <a:lstStyle/>
        <a:p>
          <a:pPr rtl="0"/>
          <a:r>
            <a:rPr lang="ru-RU" sz="1600" dirty="0" smtClean="0"/>
            <a:t>Дистальный извитой каналец (8) </a:t>
          </a:r>
          <a:endParaRPr lang="ru-RU" sz="1600" dirty="0"/>
        </a:p>
      </dgm:t>
    </dgm:pt>
    <dgm:pt modelId="{DB65BC60-24E6-4AD3-8AE8-66C6908C73C2}" type="parTrans" cxnId="{4A37E776-434D-4F0D-8A07-B6D2F1F1745A}">
      <dgm:prSet/>
      <dgm:spPr/>
      <dgm:t>
        <a:bodyPr/>
        <a:lstStyle/>
        <a:p>
          <a:endParaRPr lang="ru-RU" sz="1600"/>
        </a:p>
      </dgm:t>
    </dgm:pt>
    <dgm:pt modelId="{322C6C26-D339-4ECC-A4B3-93E1776BDF12}" type="sibTrans" cxnId="{4A37E776-434D-4F0D-8A07-B6D2F1F1745A}">
      <dgm:prSet/>
      <dgm:spPr/>
      <dgm:t>
        <a:bodyPr/>
        <a:lstStyle/>
        <a:p>
          <a:endParaRPr lang="ru-RU" sz="1600"/>
        </a:p>
      </dgm:t>
    </dgm:pt>
    <dgm:pt modelId="{0190F75E-6BDB-4B24-8807-98DFF0D05A4F}">
      <dgm:prSet custT="1"/>
      <dgm:spPr/>
      <dgm:t>
        <a:bodyPr/>
        <a:lstStyle/>
        <a:p>
          <a:pPr rtl="0"/>
          <a:r>
            <a:rPr lang="ru-RU" sz="1600" dirty="0" smtClean="0"/>
            <a:t>Собирательная трубочка</a:t>
          </a:r>
          <a:endParaRPr lang="ru-RU" sz="1600" dirty="0"/>
        </a:p>
      </dgm:t>
    </dgm:pt>
    <dgm:pt modelId="{490D6F30-1CCD-4FB5-B992-67B9A69A54ED}" type="parTrans" cxnId="{BA6CE9B0-F9F9-4997-AEB7-BC7BE2AE175D}">
      <dgm:prSet/>
      <dgm:spPr/>
      <dgm:t>
        <a:bodyPr/>
        <a:lstStyle/>
        <a:p>
          <a:endParaRPr lang="ru-RU" sz="1600"/>
        </a:p>
      </dgm:t>
    </dgm:pt>
    <dgm:pt modelId="{CF2210E1-B274-45FF-8EB1-23656C2E9E53}" type="sibTrans" cxnId="{BA6CE9B0-F9F9-4997-AEB7-BC7BE2AE175D}">
      <dgm:prSet/>
      <dgm:spPr/>
      <dgm:t>
        <a:bodyPr/>
        <a:lstStyle/>
        <a:p>
          <a:endParaRPr lang="ru-RU" sz="1600"/>
        </a:p>
      </dgm:t>
    </dgm:pt>
    <dgm:pt modelId="{E6BE9E36-BEF1-400D-9ECF-9F6450971B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Клубочек (1)</a:t>
          </a:r>
          <a:endParaRPr lang="ru-RU" sz="1400" dirty="0"/>
        </a:p>
      </dgm:t>
    </dgm:pt>
    <dgm:pt modelId="{820646E3-5F6A-4387-B954-1763B6F04130}" type="parTrans" cxnId="{99EB20B0-C886-473A-BECF-6C536E684E75}">
      <dgm:prSet/>
      <dgm:spPr/>
      <dgm:t>
        <a:bodyPr/>
        <a:lstStyle/>
        <a:p>
          <a:endParaRPr lang="ru-RU" sz="1600"/>
        </a:p>
      </dgm:t>
    </dgm:pt>
    <dgm:pt modelId="{749F9398-B1BB-411B-8850-E353EE257852}" type="sibTrans" cxnId="{99EB20B0-C886-473A-BECF-6C536E684E75}">
      <dgm:prSet/>
      <dgm:spPr/>
      <dgm:t>
        <a:bodyPr/>
        <a:lstStyle/>
        <a:p>
          <a:endParaRPr lang="ru-RU" sz="1600"/>
        </a:p>
      </dgm:t>
    </dgm:pt>
    <dgm:pt modelId="{DDEDAA85-12AB-41B0-BB8D-F455B5EA069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капсула </a:t>
          </a:r>
          <a:r>
            <a:rPr lang="ru-RU" sz="1400" dirty="0" err="1" smtClean="0"/>
            <a:t>Шумлянского</a:t>
          </a:r>
          <a:r>
            <a:rPr lang="ru-RU" sz="1400" dirty="0" smtClean="0"/>
            <a:t> – </a:t>
          </a:r>
          <a:r>
            <a:rPr lang="ru-RU" sz="1400" dirty="0" err="1" smtClean="0"/>
            <a:t>Боумэна</a:t>
          </a:r>
          <a:r>
            <a:rPr lang="ru-RU" sz="1400" dirty="0" smtClean="0"/>
            <a:t> (2)</a:t>
          </a:r>
          <a:endParaRPr lang="ru-RU" sz="1400" dirty="0"/>
        </a:p>
      </dgm:t>
    </dgm:pt>
    <dgm:pt modelId="{99E4C1B3-B683-4FA7-8EF7-6D9E988BCAA3}" type="parTrans" cxnId="{31168604-1021-4274-9AB4-0C1298CE4ED7}">
      <dgm:prSet/>
      <dgm:spPr/>
      <dgm:t>
        <a:bodyPr/>
        <a:lstStyle/>
        <a:p>
          <a:endParaRPr lang="ru-RU" sz="1600"/>
        </a:p>
      </dgm:t>
    </dgm:pt>
    <dgm:pt modelId="{8A8F23DB-F90F-4353-87C0-73E3E2D47020}" type="sibTrans" cxnId="{31168604-1021-4274-9AB4-0C1298CE4ED7}">
      <dgm:prSet/>
      <dgm:spPr/>
      <dgm:t>
        <a:bodyPr/>
        <a:lstStyle/>
        <a:p>
          <a:endParaRPr lang="ru-RU" sz="1600"/>
        </a:p>
      </dgm:t>
    </dgm:pt>
    <dgm:pt modelId="{87047522-AD0D-4076-AA02-55A783B4012F}">
      <dgm:prSet custT="1"/>
      <dgm:spPr/>
      <dgm:t>
        <a:bodyPr/>
        <a:lstStyle/>
        <a:p>
          <a:r>
            <a:rPr lang="ru-RU" sz="1400" dirty="0" smtClean="0"/>
            <a:t>извитой участок (3)</a:t>
          </a:r>
          <a:endParaRPr lang="ru-RU" sz="1400" dirty="0"/>
        </a:p>
      </dgm:t>
    </dgm:pt>
    <dgm:pt modelId="{D4D6EA85-B477-40A5-8A0B-C56BDC14A9AA}" type="parTrans" cxnId="{EEC0506C-4976-472E-9343-E2393691A426}">
      <dgm:prSet/>
      <dgm:spPr/>
      <dgm:t>
        <a:bodyPr/>
        <a:lstStyle/>
        <a:p>
          <a:endParaRPr lang="ru-RU" sz="1600"/>
        </a:p>
      </dgm:t>
    </dgm:pt>
    <dgm:pt modelId="{44A4D31A-4D9F-458B-A68D-9D1614F5B097}" type="sibTrans" cxnId="{EEC0506C-4976-472E-9343-E2393691A426}">
      <dgm:prSet/>
      <dgm:spPr/>
      <dgm:t>
        <a:bodyPr/>
        <a:lstStyle/>
        <a:p>
          <a:endParaRPr lang="ru-RU" sz="1600"/>
        </a:p>
      </dgm:t>
    </dgm:pt>
    <dgm:pt modelId="{6439CCCF-9F50-42B5-BA16-02E92A0226C7}">
      <dgm:prSet custT="1"/>
      <dgm:spPr/>
      <dgm:t>
        <a:bodyPr/>
        <a:lstStyle/>
        <a:p>
          <a:r>
            <a:rPr lang="ru-RU" sz="1400" dirty="0" smtClean="0"/>
            <a:t>прямой участок (4)</a:t>
          </a:r>
          <a:endParaRPr lang="ru-RU" sz="1400" dirty="0"/>
        </a:p>
      </dgm:t>
    </dgm:pt>
    <dgm:pt modelId="{6B8A09BE-51A7-4CDB-9A9C-DDB5F97697B0}" type="parTrans" cxnId="{4C318A44-5342-4CC4-973B-58779CB413E1}">
      <dgm:prSet/>
      <dgm:spPr/>
      <dgm:t>
        <a:bodyPr/>
        <a:lstStyle/>
        <a:p>
          <a:endParaRPr lang="ru-RU" sz="1600"/>
        </a:p>
      </dgm:t>
    </dgm:pt>
    <dgm:pt modelId="{DB2EB99F-C376-4528-AF30-D7F225217ABE}" type="sibTrans" cxnId="{4C318A44-5342-4CC4-973B-58779CB413E1}">
      <dgm:prSet/>
      <dgm:spPr/>
      <dgm:t>
        <a:bodyPr/>
        <a:lstStyle/>
        <a:p>
          <a:endParaRPr lang="ru-RU" sz="1600"/>
        </a:p>
      </dgm:t>
    </dgm:pt>
    <dgm:pt modelId="{F12DCB80-00C3-4C70-845C-9AC514E565E9}">
      <dgm:prSet custT="1"/>
      <dgm:spPr/>
      <dgm:t>
        <a:bodyPr/>
        <a:lstStyle/>
        <a:p>
          <a:r>
            <a:rPr lang="ru-RU" sz="1400" dirty="0" smtClean="0"/>
            <a:t>нисходящее колено (5)</a:t>
          </a:r>
          <a:endParaRPr lang="ru-RU" sz="1400" dirty="0"/>
        </a:p>
      </dgm:t>
    </dgm:pt>
    <dgm:pt modelId="{59A80CE5-467F-40F8-9DF0-01F494F98AA2}" type="parTrans" cxnId="{1C724163-865A-4914-891B-998931175EFD}">
      <dgm:prSet/>
      <dgm:spPr/>
      <dgm:t>
        <a:bodyPr/>
        <a:lstStyle/>
        <a:p>
          <a:endParaRPr lang="ru-RU" sz="1600"/>
        </a:p>
      </dgm:t>
    </dgm:pt>
    <dgm:pt modelId="{85D75CC3-0550-45EF-8ABC-7B24C4C1C290}" type="sibTrans" cxnId="{1C724163-865A-4914-891B-998931175EFD}">
      <dgm:prSet/>
      <dgm:spPr/>
      <dgm:t>
        <a:bodyPr/>
        <a:lstStyle/>
        <a:p>
          <a:endParaRPr lang="ru-RU" sz="1600"/>
        </a:p>
      </dgm:t>
    </dgm:pt>
    <dgm:pt modelId="{5B6162F4-31D7-4E48-BC1E-A2153B5C4924}">
      <dgm:prSet custT="1"/>
      <dgm:spPr/>
      <dgm:t>
        <a:bodyPr/>
        <a:lstStyle/>
        <a:p>
          <a:r>
            <a:rPr lang="ru-RU" sz="1400" dirty="0" smtClean="0"/>
            <a:t>восходящее колено (6)</a:t>
          </a:r>
          <a:endParaRPr lang="ru-RU" sz="1400" dirty="0"/>
        </a:p>
      </dgm:t>
    </dgm:pt>
    <dgm:pt modelId="{F766CADF-AAF1-4486-8F44-31B7000F66D1}" type="parTrans" cxnId="{BA9ECB4E-DB35-4565-B331-F731B9CBCD05}">
      <dgm:prSet/>
      <dgm:spPr/>
      <dgm:t>
        <a:bodyPr/>
        <a:lstStyle/>
        <a:p>
          <a:endParaRPr lang="ru-RU" sz="1600"/>
        </a:p>
      </dgm:t>
    </dgm:pt>
    <dgm:pt modelId="{5A97B3A2-D979-4653-92ED-63E88E834279}" type="sibTrans" cxnId="{BA9ECB4E-DB35-4565-B331-F731B9CBCD05}">
      <dgm:prSet/>
      <dgm:spPr/>
      <dgm:t>
        <a:bodyPr/>
        <a:lstStyle/>
        <a:p>
          <a:endParaRPr lang="ru-RU" sz="1600"/>
        </a:p>
      </dgm:t>
    </dgm:pt>
    <dgm:pt modelId="{6ADC6E9C-80A7-4224-A37D-424A96FE2793}">
      <dgm:prSet custT="1"/>
      <dgm:spPr/>
      <dgm:t>
        <a:bodyPr/>
        <a:lstStyle/>
        <a:p>
          <a:r>
            <a:rPr lang="ru-RU" sz="1400" dirty="0" smtClean="0"/>
            <a:t> толстый сегмент восходящего колена (7)</a:t>
          </a:r>
          <a:endParaRPr lang="ru-RU" sz="1400" dirty="0"/>
        </a:p>
      </dgm:t>
    </dgm:pt>
    <dgm:pt modelId="{5C198F5A-588A-47A2-A5AB-B6BB9DAAE7F9}" type="parTrans" cxnId="{97381570-2C8C-4143-AA4B-8EACBC623E17}">
      <dgm:prSet/>
      <dgm:spPr/>
      <dgm:t>
        <a:bodyPr/>
        <a:lstStyle/>
        <a:p>
          <a:endParaRPr lang="ru-RU" sz="1600"/>
        </a:p>
      </dgm:t>
    </dgm:pt>
    <dgm:pt modelId="{9EDB80D6-1077-45B2-9C6B-B8AAD82D2758}" type="sibTrans" cxnId="{97381570-2C8C-4143-AA4B-8EACBC623E17}">
      <dgm:prSet/>
      <dgm:spPr/>
      <dgm:t>
        <a:bodyPr/>
        <a:lstStyle/>
        <a:p>
          <a:endParaRPr lang="ru-RU" sz="1600"/>
        </a:p>
      </dgm:t>
    </dgm:pt>
    <dgm:pt modelId="{BE739439-5688-4066-A541-B9A1C60ECAD8}">
      <dgm:prSet custT="1"/>
      <dgm:spPr/>
      <dgm:t>
        <a:bodyPr/>
        <a:lstStyle/>
        <a:p>
          <a:r>
            <a:rPr lang="ru-RU" sz="1400" dirty="0" smtClean="0"/>
            <a:t>медуллярная часть (10)</a:t>
          </a:r>
          <a:endParaRPr lang="ru-RU" sz="1400" dirty="0"/>
        </a:p>
      </dgm:t>
    </dgm:pt>
    <dgm:pt modelId="{8F022F17-DD1B-47BB-AF43-D9D31D6FCF77}" type="parTrans" cxnId="{D0E25832-D253-45A0-B351-4C0630CBDD52}">
      <dgm:prSet/>
      <dgm:spPr/>
      <dgm:t>
        <a:bodyPr/>
        <a:lstStyle/>
        <a:p>
          <a:endParaRPr lang="ru-RU" sz="1600"/>
        </a:p>
      </dgm:t>
    </dgm:pt>
    <dgm:pt modelId="{57FBC5B6-609E-4FBE-B910-88306AEAA6EB}" type="sibTrans" cxnId="{D0E25832-D253-45A0-B351-4C0630CBDD52}">
      <dgm:prSet/>
      <dgm:spPr/>
      <dgm:t>
        <a:bodyPr/>
        <a:lstStyle/>
        <a:p>
          <a:endParaRPr lang="ru-RU" sz="1600"/>
        </a:p>
      </dgm:t>
    </dgm:pt>
    <dgm:pt modelId="{6B4A181B-ABE1-430C-9682-6FF747A389B1}">
      <dgm:prSet custT="1"/>
      <dgm:spPr/>
      <dgm:t>
        <a:bodyPr/>
        <a:lstStyle/>
        <a:p>
          <a:r>
            <a:rPr lang="ru-RU" sz="1400" dirty="0" smtClean="0"/>
            <a:t>кортикальная часть (9)</a:t>
          </a:r>
          <a:endParaRPr lang="ru-RU" sz="1400" dirty="0"/>
        </a:p>
      </dgm:t>
    </dgm:pt>
    <dgm:pt modelId="{40480C76-83A4-436E-9CFE-33B6284A06DA}" type="parTrans" cxnId="{4991826B-681B-45FC-910F-F2E198930512}">
      <dgm:prSet/>
      <dgm:spPr/>
      <dgm:t>
        <a:bodyPr/>
        <a:lstStyle/>
        <a:p>
          <a:endParaRPr lang="ru-RU" sz="1600"/>
        </a:p>
      </dgm:t>
    </dgm:pt>
    <dgm:pt modelId="{294A7AA8-9652-4D61-A645-8A85FF588336}" type="sibTrans" cxnId="{4991826B-681B-45FC-910F-F2E198930512}">
      <dgm:prSet/>
      <dgm:spPr/>
      <dgm:t>
        <a:bodyPr/>
        <a:lstStyle/>
        <a:p>
          <a:endParaRPr lang="ru-RU" sz="1600"/>
        </a:p>
      </dgm:t>
    </dgm:pt>
    <dgm:pt modelId="{1EA8EF34-0D2D-4922-BE7C-77C4993B469F}" type="pres">
      <dgm:prSet presAssocID="{C185A217-FFF6-4986-963C-76A665F99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9C50A-72E9-4A4E-99CB-DC5987AE0CB3}" type="pres">
      <dgm:prSet presAssocID="{0190F75E-6BDB-4B24-8807-98DFF0D05A4F}" presName="boxAndChildren" presStyleCnt="0"/>
      <dgm:spPr/>
    </dgm:pt>
    <dgm:pt modelId="{A3AAA560-78F0-4ADF-B72C-0E2842F71338}" type="pres">
      <dgm:prSet presAssocID="{0190F75E-6BDB-4B24-8807-98DFF0D05A4F}" presName="parentTextBox" presStyleLbl="node1" presStyleIdx="0" presStyleCnt="5"/>
      <dgm:spPr/>
      <dgm:t>
        <a:bodyPr/>
        <a:lstStyle/>
        <a:p>
          <a:endParaRPr lang="ru-RU"/>
        </a:p>
      </dgm:t>
    </dgm:pt>
    <dgm:pt modelId="{600A2855-F9AD-4B91-919A-6880D3BC8B03}" type="pres">
      <dgm:prSet presAssocID="{0190F75E-6BDB-4B24-8807-98DFF0D05A4F}" presName="entireBox" presStyleLbl="node1" presStyleIdx="0" presStyleCnt="5"/>
      <dgm:spPr/>
      <dgm:t>
        <a:bodyPr/>
        <a:lstStyle/>
        <a:p>
          <a:endParaRPr lang="ru-RU"/>
        </a:p>
      </dgm:t>
    </dgm:pt>
    <dgm:pt modelId="{29FF1997-81BF-483B-9372-FF885677FA61}" type="pres">
      <dgm:prSet presAssocID="{0190F75E-6BDB-4B24-8807-98DFF0D05A4F}" presName="descendantBox" presStyleCnt="0"/>
      <dgm:spPr/>
    </dgm:pt>
    <dgm:pt modelId="{74129867-6AFA-41D9-86D4-E3173470DE61}" type="pres">
      <dgm:prSet presAssocID="{6B4A181B-ABE1-430C-9682-6FF747A389B1}" presName="childTextBox" presStyleLbl="fgAccFollowNode1" presStyleIdx="0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CE5B-377E-4419-B3DA-B7FD2F4A0869}" type="pres">
      <dgm:prSet presAssocID="{BE739439-5688-4066-A541-B9A1C60ECAD8}" presName="childTextBox" presStyleLbl="fgAccFollowNode1" presStyleIdx="1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6F64A-EA22-421A-BDE4-525EAF8EDA36}" type="pres">
      <dgm:prSet presAssocID="{322C6C26-D339-4ECC-A4B3-93E1776BDF12}" presName="sp" presStyleCnt="0"/>
      <dgm:spPr/>
    </dgm:pt>
    <dgm:pt modelId="{75D01086-548B-45D7-93DD-F4ECB92BEDE6}" type="pres">
      <dgm:prSet presAssocID="{156681A6-DDDF-4B72-9501-0047F01C4A2E}" presName="arrowAndChildren" presStyleCnt="0"/>
      <dgm:spPr/>
    </dgm:pt>
    <dgm:pt modelId="{08B3122B-C178-468C-A2B5-AD5A7E82FAD2}" type="pres">
      <dgm:prSet presAssocID="{156681A6-DDDF-4B72-9501-0047F01C4A2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293145AC-0D48-4385-BFF8-44EC3C5D76DF}" type="pres">
      <dgm:prSet presAssocID="{BDFE5F06-5F6E-4E99-9F7A-BA4C8408C8F1}" presName="sp" presStyleCnt="0"/>
      <dgm:spPr/>
    </dgm:pt>
    <dgm:pt modelId="{AB9A1189-A276-4AE9-8428-50BCDAA2E8B8}" type="pres">
      <dgm:prSet presAssocID="{D87B4831-2814-4BB7-A93A-92E17FD39C24}" presName="arrowAndChildren" presStyleCnt="0"/>
      <dgm:spPr/>
    </dgm:pt>
    <dgm:pt modelId="{045887EB-3F04-4B94-ADF5-80310CE647D0}" type="pres">
      <dgm:prSet presAssocID="{D87B4831-2814-4BB7-A93A-92E17FD39C2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C57052A-84BF-4EDD-B91D-1BD485FB3985}" type="pres">
      <dgm:prSet presAssocID="{D87B4831-2814-4BB7-A93A-92E17FD39C24}" presName="arrow" presStyleLbl="node1" presStyleIdx="2" presStyleCnt="5"/>
      <dgm:spPr/>
      <dgm:t>
        <a:bodyPr/>
        <a:lstStyle/>
        <a:p>
          <a:endParaRPr lang="ru-RU"/>
        </a:p>
      </dgm:t>
    </dgm:pt>
    <dgm:pt modelId="{10B8B9FC-2D1F-4584-96F5-720106363D8D}" type="pres">
      <dgm:prSet presAssocID="{D87B4831-2814-4BB7-A93A-92E17FD39C24}" presName="descendantArrow" presStyleCnt="0"/>
      <dgm:spPr/>
    </dgm:pt>
    <dgm:pt modelId="{32ADAAD5-5267-4D2E-8E35-218A838D56C5}" type="pres">
      <dgm:prSet presAssocID="{F12DCB80-00C3-4C70-845C-9AC514E565E9}" presName="childTextArrow" presStyleLbl="fgAccFollowNode1" presStyleIdx="2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B86C9-675D-4774-90E1-C4BFB84F7E5D}" type="pres">
      <dgm:prSet presAssocID="{5B6162F4-31D7-4E48-BC1E-A2153B5C4924}" presName="childTextArrow" presStyleLbl="fgAccFollowNode1" presStyleIdx="3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BE7E1-B8D4-4F0E-A1FD-5D1638B076ED}" type="pres">
      <dgm:prSet presAssocID="{6ADC6E9C-80A7-4224-A37D-424A96FE2793}" presName="childTextArrow" presStyleLbl="fgAccFollowNode1" presStyleIdx="4" presStyleCnt="9" custScaleY="16797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74219-7957-4610-9F74-AB44D6A853CB}" type="pres">
      <dgm:prSet presAssocID="{0247454F-F822-480D-AA46-9EE4F19534B6}" presName="sp" presStyleCnt="0"/>
      <dgm:spPr/>
    </dgm:pt>
    <dgm:pt modelId="{D7C90621-8AAE-4625-BAE6-2BE1444CDD92}" type="pres">
      <dgm:prSet presAssocID="{355E4C6C-CF0C-470E-BC24-D8179CD26B74}" presName="arrowAndChildren" presStyleCnt="0"/>
      <dgm:spPr/>
    </dgm:pt>
    <dgm:pt modelId="{A5A4EFF2-98B5-4471-8739-595F70E02696}" type="pres">
      <dgm:prSet presAssocID="{355E4C6C-CF0C-470E-BC24-D8179CD26B74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DB0A28A4-F8CC-4538-8F34-3799877B5B7A}" type="pres">
      <dgm:prSet presAssocID="{355E4C6C-CF0C-470E-BC24-D8179CD26B74}" presName="arrow" presStyleLbl="node1" presStyleIdx="3" presStyleCnt="5"/>
      <dgm:spPr/>
      <dgm:t>
        <a:bodyPr/>
        <a:lstStyle/>
        <a:p>
          <a:endParaRPr lang="ru-RU"/>
        </a:p>
      </dgm:t>
    </dgm:pt>
    <dgm:pt modelId="{532ED353-5104-475A-BA05-496721029334}" type="pres">
      <dgm:prSet presAssocID="{355E4C6C-CF0C-470E-BC24-D8179CD26B74}" presName="descendantArrow" presStyleCnt="0"/>
      <dgm:spPr/>
    </dgm:pt>
    <dgm:pt modelId="{5F6534FF-3736-4E34-BCC5-99F7656D134C}" type="pres">
      <dgm:prSet presAssocID="{87047522-AD0D-4076-AA02-55A783B4012F}" presName="childTextArrow" presStyleLbl="fgAccFollowNode1" presStyleIdx="5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F7898-29CB-4B7C-B261-637028A7AE0E}" type="pres">
      <dgm:prSet presAssocID="{6439CCCF-9F50-42B5-BA16-02E92A0226C7}" presName="childTextArrow" presStyleLbl="fgAccFollowNode1" presStyleIdx="6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3E72E-6D86-4E33-BB00-B4C741CE81F1}" type="pres">
      <dgm:prSet presAssocID="{93E33EEE-8048-4B5D-8387-2130A0BBD578}" presName="sp" presStyleCnt="0"/>
      <dgm:spPr/>
    </dgm:pt>
    <dgm:pt modelId="{8C210973-365F-4618-AEA5-5A7DEB60C00C}" type="pres">
      <dgm:prSet presAssocID="{BAE5086E-A727-4A05-B5AC-06256CBD3D92}" presName="arrowAndChildren" presStyleCnt="0"/>
      <dgm:spPr/>
    </dgm:pt>
    <dgm:pt modelId="{092CDECC-963E-4040-B4DD-16569571BAC0}" type="pres">
      <dgm:prSet presAssocID="{BAE5086E-A727-4A05-B5AC-06256CBD3D9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9310DCB-84CD-4AB0-B5C7-51F3778B916D}" type="pres">
      <dgm:prSet presAssocID="{BAE5086E-A727-4A05-B5AC-06256CBD3D92}" presName="arrow" presStyleLbl="node1" presStyleIdx="4" presStyleCnt="5"/>
      <dgm:spPr/>
      <dgm:t>
        <a:bodyPr/>
        <a:lstStyle/>
        <a:p>
          <a:endParaRPr lang="ru-RU"/>
        </a:p>
      </dgm:t>
    </dgm:pt>
    <dgm:pt modelId="{0CB7519C-361E-4CA9-A0E7-0D1CDF6D6D2C}" type="pres">
      <dgm:prSet presAssocID="{BAE5086E-A727-4A05-B5AC-06256CBD3D92}" presName="descendantArrow" presStyleCnt="0"/>
      <dgm:spPr/>
    </dgm:pt>
    <dgm:pt modelId="{7A6AF8D4-BD22-40D8-AB58-972422F74D7B}" type="pres">
      <dgm:prSet presAssocID="{E6BE9E36-BEF1-400D-9ECF-9F6450971B6A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46F64-D467-4D0B-9524-BA3D6D95264C}" type="pres">
      <dgm:prSet presAssocID="{DDEDAA85-12AB-41B0-BB8D-F455B5EA0692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7E776-434D-4F0D-8A07-B6D2F1F1745A}" srcId="{C185A217-FFF6-4986-963C-76A665F99309}" destId="{156681A6-DDDF-4B72-9501-0047F01C4A2E}" srcOrd="3" destOrd="0" parTransId="{DB65BC60-24E6-4AD3-8AE8-66C6908C73C2}" sibTransId="{322C6C26-D339-4ECC-A4B3-93E1776BDF12}"/>
    <dgm:cxn modelId="{771AFD1C-1200-4EBC-9465-529F7BEFE132}" type="presOf" srcId="{BAE5086E-A727-4A05-B5AC-06256CBD3D92}" destId="{19310DCB-84CD-4AB0-B5C7-51F3778B916D}" srcOrd="1" destOrd="0" presId="urn:microsoft.com/office/officeart/2005/8/layout/process4"/>
    <dgm:cxn modelId="{1C17014A-FB5B-433A-9ACA-ADFDABE04785}" type="presOf" srcId="{5B6162F4-31D7-4E48-BC1E-A2153B5C4924}" destId="{A34B86C9-675D-4774-90E1-C4BFB84F7E5D}" srcOrd="0" destOrd="0" presId="urn:microsoft.com/office/officeart/2005/8/layout/process4"/>
    <dgm:cxn modelId="{1C724163-865A-4914-891B-998931175EFD}" srcId="{D87B4831-2814-4BB7-A93A-92E17FD39C24}" destId="{F12DCB80-00C3-4C70-845C-9AC514E565E9}" srcOrd="0" destOrd="0" parTransId="{59A80CE5-467F-40F8-9DF0-01F494F98AA2}" sibTransId="{85D75CC3-0550-45EF-8ABC-7B24C4C1C290}"/>
    <dgm:cxn modelId="{4C318A44-5342-4CC4-973B-58779CB413E1}" srcId="{355E4C6C-CF0C-470E-BC24-D8179CD26B74}" destId="{6439CCCF-9F50-42B5-BA16-02E92A0226C7}" srcOrd="1" destOrd="0" parTransId="{6B8A09BE-51A7-4CDB-9A9C-DDB5F97697B0}" sibTransId="{DB2EB99F-C376-4528-AF30-D7F225217ABE}"/>
    <dgm:cxn modelId="{3AD16B24-55B4-4D61-ADDA-69AC069E5D9A}" type="presOf" srcId="{0190F75E-6BDB-4B24-8807-98DFF0D05A4F}" destId="{600A2855-F9AD-4B91-919A-6880D3BC8B03}" srcOrd="1" destOrd="0" presId="urn:microsoft.com/office/officeart/2005/8/layout/process4"/>
    <dgm:cxn modelId="{4991826B-681B-45FC-910F-F2E198930512}" srcId="{0190F75E-6BDB-4B24-8807-98DFF0D05A4F}" destId="{6B4A181B-ABE1-430C-9682-6FF747A389B1}" srcOrd="0" destOrd="0" parTransId="{40480C76-83A4-436E-9CFE-33B6284A06DA}" sibTransId="{294A7AA8-9652-4D61-A645-8A85FF588336}"/>
    <dgm:cxn modelId="{5242D39B-4313-44BE-B1CE-8F84E18F31D9}" type="presOf" srcId="{C185A217-FFF6-4986-963C-76A665F99309}" destId="{1EA8EF34-0D2D-4922-BE7C-77C4993B469F}" srcOrd="0" destOrd="0" presId="urn:microsoft.com/office/officeart/2005/8/layout/process4"/>
    <dgm:cxn modelId="{97381570-2C8C-4143-AA4B-8EACBC623E17}" srcId="{D87B4831-2814-4BB7-A93A-92E17FD39C24}" destId="{6ADC6E9C-80A7-4224-A37D-424A96FE2793}" srcOrd="2" destOrd="0" parTransId="{5C198F5A-588A-47A2-A5AB-B6BB9DAAE7F9}" sibTransId="{9EDB80D6-1077-45B2-9C6B-B8AAD82D2758}"/>
    <dgm:cxn modelId="{D0E25832-D253-45A0-B351-4C0630CBDD52}" srcId="{0190F75E-6BDB-4B24-8807-98DFF0D05A4F}" destId="{BE739439-5688-4066-A541-B9A1C60ECAD8}" srcOrd="1" destOrd="0" parTransId="{8F022F17-DD1B-47BB-AF43-D9D31D6FCF77}" sibTransId="{57FBC5B6-609E-4FBE-B910-88306AEAA6EB}"/>
    <dgm:cxn modelId="{F8EB8746-1B2B-4B5B-A6CF-F7AFBC06BFB4}" type="presOf" srcId="{F12DCB80-00C3-4C70-845C-9AC514E565E9}" destId="{32ADAAD5-5267-4D2E-8E35-218A838D56C5}" srcOrd="0" destOrd="0" presId="urn:microsoft.com/office/officeart/2005/8/layout/process4"/>
    <dgm:cxn modelId="{0FD23052-947A-4627-94D9-9463DEDDEE36}" type="presOf" srcId="{0190F75E-6BDB-4B24-8807-98DFF0D05A4F}" destId="{A3AAA560-78F0-4ADF-B72C-0E2842F71338}" srcOrd="0" destOrd="0" presId="urn:microsoft.com/office/officeart/2005/8/layout/process4"/>
    <dgm:cxn modelId="{84F7B9DC-141B-4495-8C70-613D16997717}" type="presOf" srcId="{355E4C6C-CF0C-470E-BC24-D8179CD26B74}" destId="{DB0A28A4-F8CC-4538-8F34-3799877B5B7A}" srcOrd="1" destOrd="0" presId="urn:microsoft.com/office/officeart/2005/8/layout/process4"/>
    <dgm:cxn modelId="{B4D01585-BBD5-46C5-A33A-CA35DF6261F7}" type="presOf" srcId="{BAE5086E-A727-4A05-B5AC-06256CBD3D92}" destId="{092CDECC-963E-4040-B4DD-16569571BAC0}" srcOrd="0" destOrd="0" presId="urn:microsoft.com/office/officeart/2005/8/layout/process4"/>
    <dgm:cxn modelId="{0A898AE3-988F-4BC0-B8B1-68333D0107DC}" type="presOf" srcId="{D87B4831-2814-4BB7-A93A-92E17FD39C24}" destId="{EC57052A-84BF-4EDD-B91D-1BD485FB3985}" srcOrd="1" destOrd="0" presId="urn:microsoft.com/office/officeart/2005/8/layout/process4"/>
    <dgm:cxn modelId="{32E8FAF3-BA39-4204-99E0-2F624748114E}" type="presOf" srcId="{156681A6-DDDF-4B72-9501-0047F01C4A2E}" destId="{08B3122B-C178-468C-A2B5-AD5A7E82FAD2}" srcOrd="0" destOrd="0" presId="urn:microsoft.com/office/officeart/2005/8/layout/process4"/>
    <dgm:cxn modelId="{BA6CE9B0-F9F9-4997-AEB7-BC7BE2AE175D}" srcId="{C185A217-FFF6-4986-963C-76A665F99309}" destId="{0190F75E-6BDB-4B24-8807-98DFF0D05A4F}" srcOrd="4" destOrd="0" parTransId="{490D6F30-1CCD-4FB5-B992-67B9A69A54ED}" sibTransId="{CF2210E1-B274-45FF-8EB1-23656C2E9E53}"/>
    <dgm:cxn modelId="{518B62E5-7EF6-4655-9BDB-DBB4D49FA6F1}" srcId="{C185A217-FFF6-4986-963C-76A665F99309}" destId="{355E4C6C-CF0C-470E-BC24-D8179CD26B74}" srcOrd="1" destOrd="0" parTransId="{5D1EBFB5-346E-49EB-ADA6-02533268DE96}" sibTransId="{0247454F-F822-480D-AA46-9EE4F19534B6}"/>
    <dgm:cxn modelId="{C9FC356E-D942-477D-A144-B9E1D0018298}" type="presOf" srcId="{87047522-AD0D-4076-AA02-55A783B4012F}" destId="{5F6534FF-3736-4E34-BCC5-99F7656D134C}" srcOrd="0" destOrd="0" presId="urn:microsoft.com/office/officeart/2005/8/layout/process4"/>
    <dgm:cxn modelId="{2477367E-2066-4F8F-ACB0-585C4D6578A3}" type="presOf" srcId="{355E4C6C-CF0C-470E-BC24-D8179CD26B74}" destId="{A5A4EFF2-98B5-4471-8739-595F70E02696}" srcOrd="0" destOrd="0" presId="urn:microsoft.com/office/officeart/2005/8/layout/process4"/>
    <dgm:cxn modelId="{94B91519-24C3-4A61-A38C-0E0ABA0439FA}" type="presOf" srcId="{6439CCCF-9F50-42B5-BA16-02E92A0226C7}" destId="{5CEF7898-29CB-4B7C-B261-637028A7AE0E}" srcOrd="0" destOrd="0" presId="urn:microsoft.com/office/officeart/2005/8/layout/process4"/>
    <dgm:cxn modelId="{BA9ECB4E-DB35-4565-B331-F731B9CBCD05}" srcId="{D87B4831-2814-4BB7-A93A-92E17FD39C24}" destId="{5B6162F4-31D7-4E48-BC1E-A2153B5C4924}" srcOrd="1" destOrd="0" parTransId="{F766CADF-AAF1-4486-8F44-31B7000F66D1}" sibTransId="{5A97B3A2-D979-4653-92ED-63E88E834279}"/>
    <dgm:cxn modelId="{B831D490-8C17-4968-BBC3-37BBD8DDE0FE}" type="presOf" srcId="{E6BE9E36-BEF1-400D-9ECF-9F6450971B6A}" destId="{7A6AF8D4-BD22-40D8-AB58-972422F74D7B}" srcOrd="0" destOrd="0" presId="urn:microsoft.com/office/officeart/2005/8/layout/process4"/>
    <dgm:cxn modelId="{31168604-1021-4274-9AB4-0C1298CE4ED7}" srcId="{BAE5086E-A727-4A05-B5AC-06256CBD3D92}" destId="{DDEDAA85-12AB-41B0-BB8D-F455B5EA0692}" srcOrd="1" destOrd="0" parTransId="{99E4C1B3-B683-4FA7-8EF7-6D9E988BCAA3}" sibTransId="{8A8F23DB-F90F-4353-87C0-73E3E2D47020}"/>
    <dgm:cxn modelId="{4835748C-F47B-499B-82C3-E32BD3770B51}" type="presOf" srcId="{6B4A181B-ABE1-430C-9682-6FF747A389B1}" destId="{74129867-6AFA-41D9-86D4-E3173470DE61}" srcOrd="0" destOrd="0" presId="urn:microsoft.com/office/officeart/2005/8/layout/process4"/>
    <dgm:cxn modelId="{0E1AC729-344C-417C-9EEB-CCE3C1757C4C}" type="presOf" srcId="{6ADC6E9C-80A7-4224-A37D-424A96FE2793}" destId="{61BBE7E1-B8D4-4F0E-A1FD-5D1638B076ED}" srcOrd="0" destOrd="0" presId="urn:microsoft.com/office/officeart/2005/8/layout/process4"/>
    <dgm:cxn modelId="{ABF22AC9-3770-4235-8510-59C0A75187D4}" type="presOf" srcId="{D87B4831-2814-4BB7-A93A-92E17FD39C24}" destId="{045887EB-3F04-4B94-ADF5-80310CE647D0}" srcOrd="0" destOrd="0" presId="urn:microsoft.com/office/officeart/2005/8/layout/process4"/>
    <dgm:cxn modelId="{679785E4-7120-4EDC-9663-87D8F772B527}" type="presOf" srcId="{DDEDAA85-12AB-41B0-BB8D-F455B5EA0692}" destId="{1F746F64-D467-4D0B-9524-BA3D6D95264C}" srcOrd="0" destOrd="0" presId="urn:microsoft.com/office/officeart/2005/8/layout/process4"/>
    <dgm:cxn modelId="{D047E88E-C6CB-479F-9183-39886386AB99}" srcId="{C185A217-FFF6-4986-963C-76A665F99309}" destId="{D87B4831-2814-4BB7-A93A-92E17FD39C24}" srcOrd="2" destOrd="0" parTransId="{38FAF10C-D64B-4520-BBEF-39F809450D11}" sibTransId="{BDFE5F06-5F6E-4E99-9F7A-BA4C8408C8F1}"/>
    <dgm:cxn modelId="{99EB20B0-C886-473A-BECF-6C536E684E75}" srcId="{BAE5086E-A727-4A05-B5AC-06256CBD3D92}" destId="{E6BE9E36-BEF1-400D-9ECF-9F6450971B6A}" srcOrd="0" destOrd="0" parTransId="{820646E3-5F6A-4387-B954-1763B6F04130}" sibTransId="{749F9398-B1BB-411B-8850-E353EE257852}"/>
    <dgm:cxn modelId="{EEC0506C-4976-472E-9343-E2393691A426}" srcId="{355E4C6C-CF0C-470E-BC24-D8179CD26B74}" destId="{87047522-AD0D-4076-AA02-55A783B4012F}" srcOrd="0" destOrd="0" parTransId="{D4D6EA85-B477-40A5-8A0B-C56BDC14A9AA}" sibTransId="{44A4D31A-4D9F-458B-A68D-9D1614F5B097}"/>
    <dgm:cxn modelId="{A0899862-02E5-4911-9979-234DA31CF5ED}" type="presOf" srcId="{BE739439-5688-4066-A541-B9A1C60ECAD8}" destId="{EE21CE5B-377E-4419-B3DA-B7FD2F4A0869}" srcOrd="0" destOrd="0" presId="urn:microsoft.com/office/officeart/2005/8/layout/process4"/>
    <dgm:cxn modelId="{1112F5DE-1C2B-4609-AF21-3BB23DD2D720}" srcId="{C185A217-FFF6-4986-963C-76A665F99309}" destId="{BAE5086E-A727-4A05-B5AC-06256CBD3D92}" srcOrd="0" destOrd="0" parTransId="{67B6A694-87F6-4A67-8751-AD908C0ACFBB}" sibTransId="{93E33EEE-8048-4B5D-8387-2130A0BBD578}"/>
    <dgm:cxn modelId="{EAA387B8-CCCA-4BE8-8F41-DE7047B16CDB}" type="presParOf" srcId="{1EA8EF34-0D2D-4922-BE7C-77C4993B469F}" destId="{1889C50A-72E9-4A4E-99CB-DC5987AE0CB3}" srcOrd="0" destOrd="0" presId="urn:microsoft.com/office/officeart/2005/8/layout/process4"/>
    <dgm:cxn modelId="{9CF2FF1C-40DB-47E0-892A-7519356D5AF9}" type="presParOf" srcId="{1889C50A-72E9-4A4E-99CB-DC5987AE0CB3}" destId="{A3AAA560-78F0-4ADF-B72C-0E2842F71338}" srcOrd="0" destOrd="0" presId="urn:microsoft.com/office/officeart/2005/8/layout/process4"/>
    <dgm:cxn modelId="{21DB1CD6-CCE8-4FA2-8A1D-C192CF41E6D2}" type="presParOf" srcId="{1889C50A-72E9-4A4E-99CB-DC5987AE0CB3}" destId="{600A2855-F9AD-4B91-919A-6880D3BC8B03}" srcOrd="1" destOrd="0" presId="urn:microsoft.com/office/officeart/2005/8/layout/process4"/>
    <dgm:cxn modelId="{F30DA566-FD23-459A-B503-3E78883FF8E4}" type="presParOf" srcId="{1889C50A-72E9-4A4E-99CB-DC5987AE0CB3}" destId="{29FF1997-81BF-483B-9372-FF885677FA61}" srcOrd="2" destOrd="0" presId="urn:microsoft.com/office/officeart/2005/8/layout/process4"/>
    <dgm:cxn modelId="{0E8D919F-F5E4-4E21-A682-BB74F06C6C87}" type="presParOf" srcId="{29FF1997-81BF-483B-9372-FF885677FA61}" destId="{74129867-6AFA-41D9-86D4-E3173470DE61}" srcOrd="0" destOrd="0" presId="urn:microsoft.com/office/officeart/2005/8/layout/process4"/>
    <dgm:cxn modelId="{7A6DE6F0-7E6C-4165-940E-02C9D6E9873B}" type="presParOf" srcId="{29FF1997-81BF-483B-9372-FF885677FA61}" destId="{EE21CE5B-377E-4419-B3DA-B7FD2F4A0869}" srcOrd="1" destOrd="0" presId="urn:microsoft.com/office/officeart/2005/8/layout/process4"/>
    <dgm:cxn modelId="{A12BEB4E-2AAE-458B-BFBE-631A675D4253}" type="presParOf" srcId="{1EA8EF34-0D2D-4922-BE7C-77C4993B469F}" destId="{77E6F64A-EA22-421A-BDE4-525EAF8EDA36}" srcOrd="1" destOrd="0" presId="urn:microsoft.com/office/officeart/2005/8/layout/process4"/>
    <dgm:cxn modelId="{A9291087-FB0B-486A-94AE-70DB8AE783CB}" type="presParOf" srcId="{1EA8EF34-0D2D-4922-BE7C-77C4993B469F}" destId="{75D01086-548B-45D7-93DD-F4ECB92BEDE6}" srcOrd="2" destOrd="0" presId="urn:microsoft.com/office/officeart/2005/8/layout/process4"/>
    <dgm:cxn modelId="{48F87218-3452-4C2D-85AE-0DE10C2B1FAC}" type="presParOf" srcId="{75D01086-548B-45D7-93DD-F4ECB92BEDE6}" destId="{08B3122B-C178-468C-A2B5-AD5A7E82FAD2}" srcOrd="0" destOrd="0" presId="urn:microsoft.com/office/officeart/2005/8/layout/process4"/>
    <dgm:cxn modelId="{6AAF0308-FE90-4A7E-AA54-EE6677EADB04}" type="presParOf" srcId="{1EA8EF34-0D2D-4922-BE7C-77C4993B469F}" destId="{293145AC-0D48-4385-BFF8-44EC3C5D76DF}" srcOrd="3" destOrd="0" presId="urn:microsoft.com/office/officeart/2005/8/layout/process4"/>
    <dgm:cxn modelId="{18B1ABE7-8321-4473-9851-6E4E3B26A9B4}" type="presParOf" srcId="{1EA8EF34-0D2D-4922-BE7C-77C4993B469F}" destId="{AB9A1189-A276-4AE9-8428-50BCDAA2E8B8}" srcOrd="4" destOrd="0" presId="urn:microsoft.com/office/officeart/2005/8/layout/process4"/>
    <dgm:cxn modelId="{E8DAB7A1-6173-452E-A1F6-36D47A83BF80}" type="presParOf" srcId="{AB9A1189-A276-4AE9-8428-50BCDAA2E8B8}" destId="{045887EB-3F04-4B94-ADF5-80310CE647D0}" srcOrd="0" destOrd="0" presId="urn:microsoft.com/office/officeart/2005/8/layout/process4"/>
    <dgm:cxn modelId="{390D2524-3B27-416C-BBCA-FAAAE2257F20}" type="presParOf" srcId="{AB9A1189-A276-4AE9-8428-50BCDAA2E8B8}" destId="{EC57052A-84BF-4EDD-B91D-1BD485FB3985}" srcOrd="1" destOrd="0" presId="urn:microsoft.com/office/officeart/2005/8/layout/process4"/>
    <dgm:cxn modelId="{7445467E-622F-45F6-9DDF-FE8EA8B3A9E3}" type="presParOf" srcId="{AB9A1189-A276-4AE9-8428-50BCDAA2E8B8}" destId="{10B8B9FC-2D1F-4584-96F5-720106363D8D}" srcOrd="2" destOrd="0" presId="urn:microsoft.com/office/officeart/2005/8/layout/process4"/>
    <dgm:cxn modelId="{2198B359-DE6B-4E38-BB9A-FF29A5FF4541}" type="presParOf" srcId="{10B8B9FC-2D1F-4584-96F5-720106363D8D}" destId="{32ADAAD5-5267-4D2E-8E35-218A838D56C5}" srcOrd="0" destOrd="0" presId="urn:microsoft.com/office/officeart/2005/8/layout/process4"/>
    <dgm:cxn modelId="{8B532646-CEF2-4657-93FC-7DBD17A052DD}" type="presParOf" srcId="{10B8B9FC-2D1F-4584-96F5-720106363D8D}" destId="{A34B86C9-675D-4774-90E1-C4BFB84F7E5D}" srcOrd="1" destOrd="0" presId="urn:microsoft.com/office/officeart/2005/8/layout/process4"/>
    <dgm:cxn modelId="{4ECBE54C-FBF2-4AFF-8416-87EE38B18B6E}" type="presParOf" srcId="{10B8B9FC-2D1F-4584-96F5-720106363D8D}" destId="{61BBE7E1-B8D4-4F0E-A1FD-5D1638B076ED}" srcOrd="2" destOrd="0" presId="urn:microsoft.com/office/officeart/2005/8/layout/process4"/>
    <dgm:cxn modelId="{697C5911-D60D-4768-A148-787C7DF8EF3A}" type="presParOf" srcId="{1EA8EF34-0D2D-4922-BE7C-77C4993B469F}" destId="{6EC74219-7957-4610-9F74-AB44D6A853CB}" srcOrd="5" destOrd="0" presId="urn:microsoft.com/office/officeart/2005/8/layout/process4"/>
    <dgm:cxn modelId="{1F02D82F-DE93-4516-B774-545B227F38B2}" type="presParOf" srcId="{1EA8EF34-0D2D-4922-BE7C-77C4993B469F}" destId="{D7C90621-8AAE-4625-BAE6-2BE1444CDD92}" srcOrd="6" destOrd="0" presId="urn:microsoft.com/office/officeart/2005/8/layout/process4"/>
    <dgm:cxn modelId="{A63A3FE8-A968-445F-946E-E60DA0941849}" type="presParOf" srcId="{D7C90621-8AAE-4625-BAE6-2BE1444CDD92}" destId="{A5A4EFF2-98B5-4471-8739-595F70E02696}" srcOrd="0" destOrd="0" presId="urn:microsoft.com/office/officeart/2005/8/layout/process4"/>
    <dgm:cxn modelId="{A7563FCA-5E73-48E0-A026-45338612414F}" type="presParOf" srcId="{D7C90621-8AAE-4625-BAE6-2BE1444CDD92}" destId="{DB0A28A4-F8CC-4538-8F34-3799877B5B7A}" srcOrd="1" destOrd="0" presId="urn:microsoft.com/office/officeart/2005/8/layout/process4"/>
    <dgm:cxn modelId="{715D4FF3-551F-439E-8D42-07F881435168}" type="presParOf" srcId="{D7C90621-8AAE-4625-BAE6-2BE1444CDD92}" destId="{532ED353-5104-475A-BA05-496721029334}" srcOrd="2" destOrd="0" presId="urn:microsoft.com/office/officeart/2005/8/layout/process4"/>
    <dgm:cxn modelId="{312B5C5E-1132-4A45-AB91-D0DD4BCC4D79}" type="presParOf" srcId="{532ED353-5104-475A-BA05-496721029334}" destId="{5F6534FF-3736-4E34-BCC5-99F7656D134C}" srcOrd="0" destOrd="0" presId="urn:microsoft.com/office/officeart/2005/8/layout/process4"/>
    <dgm:cxn modelId="{3EFC1D83-9B80-4B69-9A56-1F0A8378F710}" type="presParOf" srcId="{532ED353-5104-475A-BA05-496721029334}" destId="{5CEF7898-29CB-4B7C-B261-637028A7AE0E}" srcOrd="1" destOrd="0" presId="urn:microsoft.com/office/officeart/2005/8/layout/process4"/>
    <dgm:cxn modelId="{5285CD39-46F9-478C-BD4B-56D829AAF0C3}" type="presParOf" srcId="{1EA8EF34-0D2D-4922-BE7C-77C4993B469F}" destId="{5283E72E-6D86-4E33-BB00-B4C741CE81F1}" srcOrd="7" destOrd="0" presId="urn:microsoft.com/office/officeart/2005/8/layout/process4"/>
    <dgm:cxn modelId="{9B725791-878D-4064-A42D-484C9E917804}" type="presParOf" srcId="{1EA8EF34-0D2D-4922-BE7C-77C4993B469F}" destId="{8C210973-365F-4618-AEA5-5A7DEB60C00C}" srcOrd="8" destOrd="0" presId="urn:microsoft.com/office/officeart/2005/8/layout/process4"/>
    <dgm:cxn modelId="{3ABF8371-1766-4A46-9B09-7E6F0BBE6751}" type="presParOf" srcId="{8C210973-365F-4618-AEA5-5A7DEB60C00C}" destId="{092CDECC-963E-4040-B4DD-16569571BAC0}" srcOrd="0" destOrd="0" presId="urn:microsoft.com/office/officeart/2005/8/layout/process4"/>
    <dgm:cxn modelId="{76AB82D4-AEDC-4782-A771-C8F30616E762}" type="presParOf" srcId="{8C210973-365F-4618-AEA5-5A7DEB60C00C}" destId="{19310DCB-84CD-4AB0-B5C7-51F3778B916D}" srcOrd="1" destOrd="0" presId="urn:microsoft.com/office/officeart/2005/8/layout/process4"/>
    <dgm:cxn modelId="{5B863821-6B2A-4D7C-81CE-D51733B0BF7B}" type="presParOf" srcId="{8C210973-365F-4618-AEA5-5A7DEB60C00C}" destId="{0CB7519C-361E-4CA9-A0E7-0D1CDF6D6D2C}" srcOrd="2" destOrd="0" presId="urn:microsoft.com/office/officeart/2005/8/layout/process4"/>
    <dgm:cxn modelId="{AB1EB259-C389-421C-ACC8-393F91894AA2}" type="presParOf" srcId="{0CB7519C-361E-4CA9-A0E7-0D1CDF6D6D2C}" destId="{7A6AF8D4-BD22-40D8-AB58-972422F74D7B}" srcOrd="0" destOrd="0" presId="urn:microsoft.com/office/officeart/2005/8/layout/process4"/>
    <dgm:cxn modelId="{B31BC7D2-63DE-47A8-8957-881077E66AA8}" type="presParOf" srcId="{0CB7519C-361E-4CA9-A0E7-0D1CDF6D6D2C}" destId="{1F746F64-D467-4D0B-9524-BA3D6D95264C}" srcOrd="1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11E81-1172-4FB1-A064-D1C5D0D3D762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5C0BFE6-F4D8-49F4-99F3-A805A17EC9E5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Почечная артерия</a:t>
          </a:r>
          <a:endParaRPr lang="ru-RU" sz="2200" b="1" dirty="0"/>
        </a:p>
      </dgm:t>
    </dgm:pt>
    <dgm:pt modelId="{1038720B-798C-4D0A-B3A4-8EEF72EC509B}" type="parTrans" cxnId="{5C504FF3-C26A-4CA6-9CFB-1926557ABF93}">
      <dgm:prSet/>
      <dgm:spPr/>
      <dgm:t>
        <a:bodyPr/>
        <a:lstStyle/>
        <a:p>
          <a:endParaRPr lang="ru-RU" sz="2200" b="1"/>
        </a:p>
      </dgm:t>
    </dgm:pt>
    <dgm:pt modelId="{AE4BA6C2-BAB0-45FF-8C23-D26147BDD571}" type="sibTrans" cxnId="{5C504FF3-C26A-4CA6-9CFB-1926557ABF93}">
      <dgm:prSet/>
      <dgm:spPr/>
      <dgm:t>
        <a:bodyPr/>
        <a:lstStyle/>
        <a:p>
          <a:endParaRPr lang="ru-RU" sz="2200" b="1"/>
        </a:p>
      </dgm:t>
    </dgm:pt>
    <dgm:pt modelId="{1AE0DB03-CF7D-4EC8-A87E-8EF3D8090CB7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междолевая</a:t>
          </a:r>
          <a:r>
            <a:rPr lang="ru-RU" sz="2200" b="1" dirty="0" smtClean="0"/>
            <a:t> артерия </a:t>
          </a:r>
          <a:endParaRPr lang="ru-RU" sz="2200" b="1" dirty="0"/>
        </a:p>
      </dgm:t>
    </dgm:pt>
    <dgm:pt modelId="{3FF7B719-183C-4893-9EE1-FDC2513A0AB2}" type="parTrans" cxnId="{D0A92EF3-D4C8-4C8D-8A5C-2FF04755E209}">
      <dgm:prSet/>
      <dgm:spPr/>
      <dgm:t>
        <a:bodyPr/>
        <a:lstStyle/>
        <a:p>
          <a:endParaRPr lang="ru-RU" sz="2200" b="1"/>
        </a:p>
      </dgm:t>
    </dgm:pt>
    <dgm:pt modelId="{E035EA90-CACF-40FB-872E-A04634AED4E4}" type="sibTrans" cxnId="{D0A92EF3-D4C8-4C8D-8A5C-2FF04755E209}">
      <dgm:prSet/>
      <dgm:spPr/>
      <dgm:t>
        <a:bodyPr/>
        <a:lstStyle/>
        <a:p>
          <a:endParaRPr lang="ru-RU" sz="2200" b="1"/>
        </a:p>
      </dgm:t>
    </dgm:pt>
    <dgm:pt modelId="{28078D1C-8DAC-4DF7-BF44-FCDFF701750C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дуговидная артерия </a:t>
          </a:r>
          <a:endParaRPr lang="ru-RU" sz="2200" b="1" dirty="0"/>
        </a:p>
      </dgm:t>
    </dgm:pt>
    <dgm:pt modelId="{FABADCC2-052B-4046-A268-320431FB3209}" type="parTrans" cxnId="{33242B18-F9E6-4596-ACD9-102E98085918}">
      <dgm:prSet/>
      <dgm:spPr/>
      <dgm:t>
        <a:bodyPr/>
        <a:lstStyle/>
        <a:p>
          <a:endParaRPr lang="ru-RU" sz="2200" b="1"/>
        </a:p>
      </dgm:t>
    </dgm:pt>
    <dgm:pt modelId="{275977CE-650F-4E7C-8122-63F301504C3D}" type="sibTrans" cxnId="{33242B18-F9E6-4596-ACD9-102E98085918}">
      <dgm:prSet/>
      <dgm:spPr/>
      <dgm:t>
        <a:bodyPr/>
        <a:lstStyle/>
        <a:p>
          <a:endParaRPr lang="ru-RU" sz="2200" b="1"/>
        </a:p>
      </dgm:t>
    </dgm:pt>
    <dgm:pt modelId="{F241BF9C-3D56-4E1E-B5A0-0479F1985610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междольковая</a:t>
          </a:r>
          <a:r>
            <a:rPr lang="ru-RU" sz="2200" b="1" dirty="0" smtClean="0"/>
            <a:t> артерия </a:t>
          </a:r>
          <a:endParaRPr lang="ru-RU" sz="2200" b="1" dirty="0"/>
        </a:p>
      </dgm:t>
    </dgm:pt>
    <dgm:pt modelId="{2AD956C7-7FFE-4281-9094-CB540EBC8D90}" type="parTrans" cxnId="{EC31CBD2-5EB6-42AB-A58A-D62E160AA0C8}">
      <dgm:prSet/>
      <dgm:spPr/>
      <dgm:t>
        <a:bodyPr/>
        <a:lstStyle/>
        <a:p>
          <a:endParaRPr lang="ru-RU" sz="2200" b="1"/>
        </a:p>
      </dgm:t>
    </dgm:pt>
    <dgm:pt modelId="{9B1AAC1C-1EBD-4238-B2DC-CB1ECDF436AC}" type="sibTrans" cxnId="{EC31CBD2-5EB6-42AB-A58A-D62E160AA0C8}">
      <dgm:prSet/>
      <dgm:spPr/>
      <dgm:t>
        <a:bodyPr/>
        <a:lstStyle/>
        <a:p>
          <a:endParaRPr lang="ru-RU" sz="2200" b="1"/>
        </a:p>
      </dgm:t>
    </dgm:pt>
    <dgm:pt modelId="{80211492-5832-4A3A-882D-212A4CDD25E5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приносящая </a:t>
          </a:r>
          <a:r>
            <a:rPr lang="ru-RU" sz="2200" b="1" dirty="0" err="1" smtClean="0"/>
            <a:t>артериола</a:t>
          </a:r>
          <a:r>
            <a:rPr lang="ru-RU" sz="2200" b="1" dirty="0" smtClean="0"/>
            <a:t> </a:t>
          </a:r>
          <a:endParaRPr lang="ru-RU" sz="2200" b="1" dirty="0"/>
        </a:p>
      </dgm:t>
    </dgm:pt>
    <dgm:pt modelId="{ADDED59D-9BD2-4309-A243-FFDB99FB9B10}" type="parTrans" cxnId="{BF8B15F3-0F1E-48CC-8832-2CCCDAEB7844}">
      <dgm:prSet/>
      <dgm:spPr/>
      <dgm:t>
        <a:bodyPr/>
        <a:lstStyle/>
        <a:p>
          <a:endParaRPr lang="ru-RU" sz="2200" b="1"/>
        </a:p>
      </dgm:t>
    </dgm:pt>
    <dgm:pt modelId="{303E8DB5-76DD-404E-A285-466DF07E23E9}" type="sibTrans" cxnId="{BF8B15F3-0F1E-48CC-8832-2CCCDAEB7844}">
      <dgm:prSet/>
      <dgm:spPr/>
      <dgm:t>
        <a:bodyPr/>
        <a:lstStyle/>
        <a:p>
          <a:endParaRPr lang="ru-RU" sz="2200" b="1"/>
        </a:p>
      </dgm:t>
    </dgm:pt>
    <dgm:pt modelId="{6E404BFB-96BF-4793-998B-9EF526C39442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клубочек </a:t>
          </a:r>
          <a:endParaRPr lang="ru-RU" sz="2200" b="1" dirty="0"/>
        </a:p>
      </dgm:t>
    </dgm:pt>
    <dgm:pt modelId="{017757F7-A010-43EB-9B5C-474DC772346C}" type="parTrans" cxnId="{D1735D8A-18A0-4A80-9943-B6817D0148DA}">
      <dgm:prSet/>
      <dgm:spPr/>
      <dgm:t>
        <a:bodyPr/>
        <a:lstStyle/>
        <a:p>
          <a:endParaRPr lang="ru-RU" sz="2200" b="1"/>
        </a:p>
      </dgm:t>
    </dgm:pt>
    <dgm:pt modelId="{CAEC4666-2043-486C-ACA7-889DBF7384E0}" type="sibTrans" cxnId="{D1735D8A-18A0-4A80-9943-B6817D0148DA}">
      <dgm:prSet/>
      <dgm:spPr/>
      <dgm:t>
        <a:bodyPr/>
        <a:lstStyle/>
        <a:p>
          <a:endParaRPr lang="ru-RU" sz="2200" b="1"/>
        </a:p>
      </dgm:t>
    </dgm:pt>
    <dgm:pt modelId="{220AF5E1-88E9-4FB7-BAE8-A68E85225F6F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выносящая </a:t>
          </a:r>
          <a:r>
            <a:rPr lang="ru-RU" sz="2200" b="1" dirty="0" err="1" smtClean="0"/>
            <a:t>артериола</a:t>
          </a:r>
          <a:r>
            <a:rPr lang="ru-RU" sz="2200" b="1" dirty="0" smtClean="0"/>
            <a:t> </a:t>
          </a:r>
          <a:endParaRPr lang="ru-RU" sz="2200" b="1" dirty="0"/>
        </a:p>
      </dgm:t>
    </dgm:pt>
    <dgm:pt modelId="{83A12CA4-375F-4BCB-9A42-583291E65126}" type="parTrans" cxnId="{94FF2109-1924-449C-8140-6F475CF47CCD}">
      <dgm:prSet/>
      <dgm:spPr/>
      <dgm:t>
        <a:bodyPr/>
        <a:lstStyle/>
        <a:p>
          <a:endParaRPr lang="ru-RU" sz="2200" b="1"/>
        </a:p>
      </dgm:t>
    </dgm:pt>
    <dgm:pt modelId="{4BB17E08-DEDF-46BB-964E-1D78BB88E225}" type="sibTrans" cxnId="{94FF2109-1924-449C-8140-6F475CF47CCD}">
      <dgm:prSet/>
      <dgm:spPr/>
      <dgm:t>
        <a:bodyPr/>
        <a:lstStyle/>
        <a:p>
          <a:endParaRPr lang="ru-RU" sz="2200" b="1"/>
        </a:p>
      </dgm:t>
    </dgm:pt>
    <dgm:pt modelId="{295FEC3E-30E7-43B0-BB2E-3ED865A67774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перитубулярные</a:t>
          </a:r>
          <a:r>
            <a:rPr lang="ru-RU" sz="2200" b="1" dirty="0" smtClean="0"/>
            <a:t> капилляры </a:t>
          </a:r>
          <a:endParaRPr lang="ru-RU" sz="2200" b="1" dirty="0"/>
        </a:p>
      </dgm:t>
    </dgm:pt>
    <dgm:pt modelId="{B8FB2018-2B89-43CA-843A-920E2F0FEB99}" type="parTrans" cxnId="{CE278317-726B-4BAE-B060-1710FF315B52}">
      <dgm:prSet/>
      <dgm:spPr/>
      <dgm:t>
        <a:bodyPr/>
        <a:lstStyle/>
        <a:p>
          <a:endParaRPr lang="ru-RU" sz="2200" b="1"/>
        </a:p>
      </dgm:t>
    </dgm:pt>
    <dgm:pt modelId="{9864A5B3-B583-4E2A-9086-4C6D38EA7254}" type="sibTrans" cxnId="{CE278317-726B-4BAE-B060-1710FF315B52}">
      <dgm:prSet/>
      <dgm:spPr/>
      <dgm:t>
        <a:bodyPr/>
        <a:lstStyle/>
        <a:p>
          <a:endParaRPr lang="ru-RU" sz="2200" b="1"/>
        </a:p>
      </dgm:t>
    </dgm:pt>
    <dgm:pt modelId="{E03A48B5-7901-49BD-8BB9-8483E2F62EE6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звездчатая вена</a:t>
          </a:r>
          <a:endParaRPr lang="ru-RU" sz="2200" b="1" dirty="0"/>
        </a:p>
      </dgm:t>
    </dgm:pt>
    <dgm:pt modelId="{E0A2AD13-8BC6-4AE1-BFF4-E6463EB82E1A}" type="parTrans" cxnId="{438E204D-A5FC-4B35-9B6B-8CBA6530D1BB}">
      <dgm:prSet/>
      <dgm:spPr/>
      <dgm:t>
        <a:bodyPr/>
        <a:lstStyle/>
        <a:p>
          <a:endParaRPr lang="ru-RU" sz="2200" b="1"/>
        </a:p>
      </dgm:t>
    </dgm:pt>
    <dgm:pt modelId="{9CD8C511-EE7E-446B-ADE5-EA2774F57F43}" type="sibTrans" cxnId="{438E204D-A5FC-4B35-9B6B-8CBA6530D1BB}">
      <dgm:prSet/>
      <dgm:spPr/>
      <dgm:t>
        <a:bodyPr/>
        <a:lstStyle/>
        <a:p>
          <a:endParaRPr lang="ru-RU" sz="2200" b="1"/>
        </a:p>
      </dgm:t>
    </dgm:pt>
    <dgm:pt modelId="{2EDDAC99-4C3E-4D6C-88AD-B5A1FD07794A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междольковая</a:t>
          </a:r>
          <a:r>
            <a:rPr lang="ru-RU" sz="2200" b="1" dirty="0" smtClean="0"/>
            <a:t> вена </a:t>
          </a:r>
          <a:endParaRPr lang="ru-RU" sz="2200" b="1" dirty="0"/>
        </a:p>
      </dgm:t>
    </dgm:pt>
    <dgm:pt modelId="{9F2EEA69-83A5-49AC-83BF-BFFB36CCDDEE}" type="parTrans" cxnId="{824A26F0-E416-4ADD-B6C9-42573EC7C971}">
      <dgm:prSet/>
      <dgm:spPr/>
      <dgm:t>
        <a:bodyPr/>
        <a:lstStyle/>
        <a:p>
          <a:endParaRPr lang="ru-RU" sz="2200" b="1"/>
        </a:p>
      </dgm:t>
    </dgm:pt>
    <dgm:pt modelId="{7A993DE0-1CA1-498F-8336-636E43038265}" type="sibTrans" cxnId="{824A26F0-E416-4ADD-B6C9-42573EC7C971}">
      <dgm:prSet/>
      <dgm:spPr/>
      <dgm:t>
        <a:bodyPr/>
        <a:lstStyle/>
        <a:p>
          <a:endParaRPr lang="ru-RU" sz="2200" b="1"/>
        </a:p>
      </dgm:t>
    </dgm:pt>
    <dgm:pt modelId="{52151474-D839-458B-9741-53330BC9BF78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дуговидная вена</a:t>
          </a:r>
          <a:endParaRPr lang="ru-RU" sz="2200" b="1" dirty="0"/>
        </a:p>
      </dgm:t>
    </dgm:pt>
    <dgm:pt modelId="{38008BF0-2414-47EA-BABF-BF2D6C23ABF7}" type="parTrans" cxnId="{E8DF9000-BCDA-4BDC-9267-E76F16AF2B91}">
      <dgm:prSet/>
      <dgm:spPr/>
      <dgm:t>
        <a:bodyPr/>
        <a:lstStyle/>
        <a:p>
          <a:endParaRPr lang="ru-RU" sz="2200" b="1"/>
        </a:p>
      </dgm:t>
    </dgm:pt>
    <dgm:pt modelId="{FBFD0CF7-EF38-4251-80D9-FA095296925C}" type="sibTrans" cxnId="{E8DF9000-BCDA-4BDC-9267-E76F16AF2B91}">
      <dgm:prSet/>
      <dgm:spPr/>
      <dgm:t>
        <a:bodyPr/>
        <a:lstStyle/>
        <a:p>
          <a:endParaRPr lang="ru-RU" sz="2200" b="1"/>
        </a:p>
      </dgm:t>
    </dgm:pt>
    <dgm:pt modelId="{258CB255-32E0-41F3-B43F-C2800E072A48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междолевая</a:t>
          </a:r>
          <a:r>
            <a:rPr lang="ru-RU" sz="2200" b="1" dirty="0" smtClean="0"/>
            <a:t> вена</a:t>
          </a:r>
          <a:endParaRPr lang="ru-RU" sz="2200" b="1" dirty="0"/>
        </a:p>
      </dgm:t>
    </dgm:pt>
    <dgm:pt modelId="{0F45D308-3BE6-4DBC-AE3D-433BC5586688}" type="parTrans" cxnId="{87D11F0B-C18B-4774-9CEA-DAB83F5E90C6}">
      <dgm:prSet/>
      <dgm:spPr/>
      <dgm:t>
        <a:bodyPr/>
        <a:lstStyle/>
        <a:p>
          <a:endParaRPr lang="ru-RU" sz="2200" b="1"/>
        </a:p>
      </dgm:t>
    </dgm:pt>
    <dgm:pt modelId="{E8252F3E-EC61-475E-B052-4579F6264FC6}" type="sibTrans" cxnId="{87D11F0B-C18B-4774-9CEA-DAB83F5E90C6}">
      <dgm:prSet/>
      <dgm:spPr/>
      <dgm:t>
        <a:bodyPr/>
        <a:lstStyle/>
        <a:p>
          <a:endParaRPr lang="ru-RU" sz="2200" b="1"/>
        </a:p>
      </dgm:t>
    </dgm:pt>
    <dgm:pt modelId="{8BEF48ED-2398-418B-9005-D18BFC45CABB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почечная вена</a:t>
          </a:r>
          <a:endParaRPr lang="ru-RU" sz="2200" b="1" dirty="0"/>
        </a:p>
      </dgm:t>
    </dgm:pt>
    <dgm:pt modelId="{359E6C88-14DB-48EA-B256-A78B859DD257}" type="parTrans" cxnId="{6A9A4DBA-F4F2-4630-B6F2-6E57D06C5630}">
      <dgm:prSet/>
      <dgm:spPr/>
      <dgm:t>
        <a:bodyPr/>
        <a:lstStyle/>
        <a:p>
          <a:endParaRPr lang="ru-RU" sz="2200" b="1"/>
        </a:p>
      </dgm:t>
    </dgm:pt>
    <dgm:pt modelId="{6C378329-F3A5-4720-9CB4-40781033AF0E}" type="sibTrans" cxnId="{6A9A4DBA-F4F2-4630-B6F2-6E57D06C5630}">
      <dgm:prSet/>
      <dgm:spPr/>
      <dgm:t>
        <a:bodyPr/>
        <a:lstStyle/>
        <a:p>
          <a:endParaRPr lang="ru-RU" sz="2200" b="1"/>
        </a:p>
      </dgm:t>
    </dgm:pt>
    <dgm:pt modelId="{2FBDF676-7806-45B4-AF5C-6D703228C1FF}" type="pres">
      <dgm:prSet presAssocID="{54911E81-1172-4FB1-A064-D1C5D0D3D7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9EDCE7-1E3B-4B81-80BE-82EA01F9053D}" type="pres">
      <dgm:prSet presAssocID="{75C0BFE6-F4D8-49F4-99F3-A805A17EC9E5}" presName="horFlow" presStyleCnt="0"/>
      <dgm:spPr/>
    </dgm:pt>
    <dgm:pt modelId="{5FB62B1A-B505-4A59-AD18-4AC61F0E0AD4}" type="pres">
      <dgm:prSet presAssocID="{75C0BFE6-F4D8-49F4-99F3-A805A17EC9E5}" presName="bigChev" presStyleLbl="node1" presStyleIdx="0" presStyleCnt="13" custScaleX="529884" custScaleY="154726"/>
      <dgm:spPr/>
      <dgm:t>
        <a:bodyPr/>
        <a:lstStyle/>
        <a:p>
          <a:endParaRPr lang="ru-RU"/>
        </a:p>
      </dgm:t>
    </dgm:pt>
    <dgm:pt modelId="{0FCBC16D-0A31-4238-A7A5-16C30763B807}" type="pres">
      <dgm:prSet presAssocID="{75C0BFE6-F4D8-49F4-99F3-A805A17EC9E5}" presName="vSp" presStyleCnt="0"/>
      <dgm:spPr/>
    </dgm:pt>
    <dgm:pt modelId="{27597F3E-2D76-4A76-BB27-0E3368517C6D}" type="pres">
      <dgm:prSet presAssocID="{1AE0DB03-CF7D-4EC8-A87E-8EF3D8090CB7}" presName="horFlow" presStyleCnt="0"/>
      <dgm:spPr/>
    </dgm:pt>
    <dgm:pt modelId="{ACF2C7AD-3B2A-4B2A-9250-B5A92D99D415}" type="pres">
      <dgm:prSet presAssocID="{1AE0DB03-CF7D-4EC8-A87E-8EF3D8090CB7}" presName="bigChev" presStyleLbl="node1" presStyleIdx="1" presStyleCnt="13" custScaleX="530570" custScaleY="154726"/>
      <dgm:spPr/>
      <dgm:t>
        <a:bodyPr/>
        <a:lstStyle/>
        <a:p>
          <a:endParaRPr lang="ru-RU"/>
        </a:p>
      </dgm:t>
    </dgm:pt>
    <dgm:pt modelId="{CABD88F2-3236-4209-B3BF-E21E1BA66E06}" type="pres">
      <dgm:prSet presAssocID="{1AE0DB03-CF7D-4EC8-A87E-8EF3D8090CB7}" presName="vSp" presStyleCnt="0"/>
      <dgm:spPr/>
    </dgm:pt>
    <dgm:pt modelId="{684F6C16-57AF-49F1-887B-9F0AAF58F2B2}" type="pres">
      <dgm:prSet presAssocID="{28078D1C-8DAC-4DF7-BF44-FCDFF701750C}" presName="horFlow" presStyleCnt="0"/>
      <dgm:spPr/>
    </dgm:pt>
    <dgm:pt modelId="{349288B8-6189-4ACC-8283-1F2FCFD6510B}" type="pres">
      <dgm:prSet presAssocID="{28078D1C-8DAC-4DF7-BF44-FCDFF701750C}" presName="bigChev" presStyleLbl="node1" presStyleIdx="2" presStyleCnt="13" custScaleX="531258" custScaleY="154726"/>
      <dgm:spPr/>
      <dgm:t>
        <a:bodyPr/>
        <a:lstStyle/>
        <a:p>
          <a:endParaRPr lang="ru-RU"/>
        </a:p>
      </dgm:t>
    </dgm:pt>
    <dgm:pt modelId="{C10A7BA2-813C-41B1-A465-E8B3F7679DD8}" type="pres">
      <dgm:prSet presAssocID="{28078D1C-8DAC-4DF7-BF44-FCDFF701750C}" presName="vSp" presStyleCnt="0"/>
      <dgm:spPr/>
    </dgm:pt>
    <dgm:pt modelId="{D8D04CFC-5991-482F-9320-2A6EEBE56D2C}" type="pres">
      <dgm:prSet presAssocID="{F241BF9C-3D56-4E1E-B5A0-0479F1985610}" presName="horFlow" presStyleCnt="0"/>
      <dgm:spPr/>
    </dgm:pt>
    <dgm:pt modelId="{CADD536E-80C6-4F6E-9ABC-41D3FFF59525}" type="pres">
      <dgm:prSet presAssocID="{F241BF9C-3D56-4E1E-B5A0-0479F1985610}" presName="bigChev" presStyleLbl="node1" presStyleIdx="3" presStyleCnt="13" custScaleX="531258" custScaleY="154726"/>
      <dgm:spPr/>
      <dgm:t>
        <a:bodyPr/>
        <a:lstStyle/>
        <a:p>
          <a:endParaRPr lang="ru-RU"/>
        </a:p>
      </dgm:t>
    </dgm:pt>
    <dgm:pt modelId="{413778ED-A348-4ECC-B4EC-C85CC4387D5A}" type="pres">
      <dgm:prSet presAssocID="{F241BF9C-3D56-4E1E-B5A0-0479F1985610}" presName="vSp" presStyleCnt="0"/>
      <dgm:spPr/>
    </dgm:pt>
    <dgm:pt modelId="{1EC0E91A-F032-44FD-98BD-57754EB19932}" type="pres">
      <dgm:prSet presAssocID="{80211492-5832-4A3A-882D-212A4CDD25E5}" presName="horFlow" presStyleCnt="0"/>
      <dgm:spPr/>
    </dgm:pt>
    <dgm:pt modelId="{364BAA27-067D-4302-8253-A224FC56A707}" type="pres">
      <dgm:prSet presAssocID="{80211492-5832-4A3A-882D-212A4CDD25E5}" presName="bigChev" presStyleLbl="node1" presStyleIdx="4" presStyleCnt="13" custScaleX="531258" custScaleY="154726"/>
      <dgm:spPr/>
      <dgm:t>
        <a:bodyPr/>
        <a:lstStyle/>
        <a:p>
          <a:endParaRPr lang="ru-RU"/>
        </a:p>
      </dgm:t>
    </dgm:pt>
    <dgm:pt modelId="{E9E303DD-D97D-4FCD-BB2C-148C7861AE8D}" type="pres">
      <dgm:prSet presAssocID="{80211492-5832-4A3A-882D-212A4CDD25E5}" presName="vSp" presStyleCnt="0"/>
      <dgm:spPr/>
    </dgm:pt>
    <dgm:pt modelId="{667E16FB-B366-418F-B7FE-AC06911E2BFE}" type="pres">
      <dgm:prSet presAssocID="{6E404BFB-96BF-4793-998B-9EF526C39442}" presName="horFlow" presStyleCnt="0"/>
      <dgm:spPr/>
    </dgm:pt>
    <dgm:pt modelId="{4D4B539A-5100-498D-B08F-907C076BE47A}" type="pres">
      <dgm:prSet presAssocID="{6E404BFB-96BF-4793-998B-9EF526C39442}" presName="bigChev" presStyleLbl="node1" presStyleIdx="5" presStyleCnt="13" custScaleX="531258" custScaleY="154726"/>
      <dgm:spPr/>
      <dgm:t>
        <a:bodyPr/>
        <a:lstStyle/>
        <a:p>
          <a:endParaRPr lang="ru-RU"/>
        </a:p>
      </dgm:t>
    </dgm:pt>
    <dgm:pt modelId="{E10B95FD-E8A5-4518-8E55-51EA678F2977}" type="pres">
      <dgm:prSet presAssocID="{6E404BFB-96BF-4793-998B-9EF526C39442}" presName="vSp" presStyleCnt="0"/>
      <dgm:spPr/>
    </dgm:pt>
    <dgm:pt modelId="{E71E5BC7-BC65-41CF-A875-A53CC6985C23}" type="pres">
      <dgm:prSet presAssocID="{220AF5E1-88E9-4FB7-BAE8-A68E85225F6F}" presName="horFlow" presStyleCnt="0"/>
      <dgm:spPr/>
    </dgm:pt>
    <dgm:pt modelId="{368ADF5F-F473-438C-B5F7-8E8B08477715}" type="pres">
      <dgm:prSet presAssocID="{220AF5E1-88E9-4FB7-BAE8-A68E85225F6F}" presName="bigChev" presStyleLbl="node1" presStyleIdx="6" presStyleCnt="13" custScaleX="531258" custScaleY="154726"/>
      <dgm:spPr/>
      <dgm:t>
        <a:bodyPr/>
        <a:lstStyle/>
        <a:p>
          <a:endParaRPr lang="ru-RU"/>
        </a:p>
      </dgm:t>
    </dgm:pt>
    <dgm:pt modelId="{39FBA6E7-3384-47E3-876C-75BB82BD0B49}" type="pres">
      <dgm:prSet presAssocID="{220AF5E1-88E9-4FB7-BAE8-A68E85225F6F}" presName="vSp" presStyleCnt="0"/>
      <dgm:spPr/>
    </dgm:pt>
    <dgm:pt modelId="{AC7A2AD9-1B6D-4C64-89D8-DF5142BC7B03}" type="pres">
      <dgm:prSet presAssocID="{295FEC3E-30E7-43B0-BB2E-3ED865A67774}" presName="horFlow" presStyleCnt="0"/>
      <dgm:spPr/>
    </dgm:pt>
    <dgm:pt modelId="{F2590FA6-99A4-40E3-B833-F64AED430F70}" type="pres">
      <dgm:prSet presAssocID="{295FEC3E-30E7-43B0-BB2E-3ED865A67774}" presName="bigChev" presStyleLbl="node1" presStyleIdx="7" presStyleCnt="13" custScaleX="531258" custScaleY="154726"/>
      <dgm:spPr/>
      <dgm:t>
        <a:bodyPr/>
        <a:lstStyle/>
        <a:p>
          <a:endParaRPr lang="ru-RU"/>
        </a:p>
      </dgm:t>
    </dgm:pt>
    <dgm:pt modelId="{487CC5D4-053B-41DC-93C8-44B46E507215}" type="pres">
      <dgm:prSet presAssocID="{295FEC3E-30E7-43B0-BB2E-3ED865A67774}" presName="vSp" presStyleCnt="0"/>
      <dgm:spPr/>
    </dgm:pt>
    <dgm:pt modelId="{C371C730-D1A0-4689-B799-591AE4045637}" type="pres">
      <dgm:prSet presAssocID="{E03A48B5-7901-49BD-8BB9-8483E2F62EE6}" presName="horFlow" presStyleCnt="0"/>
      <dgm:spPr/>
    </dgm:pt>
    <dgm:pt modelId="{6A4D137B-CC2F-47BE-963F-B67C7473935D}" type="pres">
      <dgm:prSet presAssocID="{E03A48B5-7901-49BD-8BB9-8483E2F62EE6}" presName="bigChev" presStyleLbl="node1" presStyleIdx="8" presStyleCnt="13" custScaleX="531258" custScaleY="154726"/>
      <dgm:spPr/>
      <dgm:t>
        <a:bodyPr/>
        <a:lstStyle/>
        <a:p>
          <a:endParaRPr lang="ru-RU"/>
        </a:p>
      </dgm:t>
    </dgm:pt>
    <dgm:pt modelId="{58469720-A844-4CB8-B181-177D9B0B7970}" type="pres">
      <dgm:prSet presAssocID="{E03A48B5-7901-49BD-8BB9-8483E2F62EE6}" presName="vSp" presStyleCnt="0"/>
      <dgm:spPr/>
    </dgm:pt>
    <dgm:pt modelId="{6CB985B8-713D-45E5-A9DB-F16F85A4F817}" type="pres">
      <dgm:prSet presAssocID="{2EDDAC99-4C3E-4D6C-88AD-B5A1FD07794A}" presName="horFlow" presStyleCnt="0"/>
      <dgm:spPr/>
    </dgm:pt>
    <dgm:pt modelId="{BDAED1EF-76B6-4072-A60E-009D008F7518}" type="pres">
      <dgm:prSet presAssocID="{2EDDAC99-4C3E-4D6C-88AD-B5A1FD07794A}" presName="bigChev" presStyleLbl="node1" presStyleIdx="9" presStyleCnt="13" custScaleX="531258" custScaleY="154726"/>
      <dgm:spPr/>
      <dgm:t>
        <a:bodyPr/>
        <a:lstStyle/>
        <a:p>
          <a:endParaRPr lang="ru-RU"/>
        </a:p>
      </dgm:t>
    </dgm:pt>
    <dgm:pt modelId="{A9009491-18BE-4DC6-A779-523671781724}" type="pres">
      <dgm:prSet presAssocID="{2EDDAC99-4C3E-4D6C-88AD-B5A1FD07794A}" presName="vSp" presStyleCnt="0"/>
      <dgm:spPr/>
    </dgm:pt>
    <dgm:pt modelId="{388238E6-EC4B-4B35-9F34-4B2C5BEA76A9}" type="pres">
      <dgm:prSet presAssocID="{52151474-D839-458B-9741-53330BC9BF78}" presName="horFlow" presStyleCnt="0"/>
      <dgm:spPr/>
    </dgm:pt>
    <dgm:pt modelId="{753A0EFD-8541-4A6B-90EA-221BCA03B36B}" type="pres">
      <dgm:prSet presAssocID="{52151474-D839-458B-9741-53330BC9BF78}" presName="bigChev" presStyleLbl="node1" presStyleIdx="10" presStyleCnt="13" custScaleX="531258" custScaleY="154726" custLinFactNeighborX="0" custLinFactNeighborY="3104"/>
      <dgm:spPr/>
      <dgm:t>
        <a:bodyPr/>
        <a:lstStyle/>
        <a:p>
          <a:endParaRPr lang="ru-RU"/>
        </a:p>
      </dgm:t>
    </dgm:pt>
    <dgm:pt modelId="{25BF67D8-E38C-4947-AEFF-D1ADDB2818F7}" type="pres">
      <dgm:prSet presAssocID="{52151474-D839-458B-9741-53330BC9BF78}" presName="vSp" presStyleCnt="0"/>
      <dgm:spPr/>
    </dgm:pt>
    <dgm:pt modelId="{A5A0A844-04CD-4C89-923C-C961C3720569}" type="pres">
      <dgm:prSet presAssocID="{258CB255-32E0-41F3-B43F-C2800E072A48}" presName="horFlow" presStyleCnt="0"/>
      <dgm:spPr/>
    </dgm:pt>
    <dgm:pt modelId="{A559A849-A8E4-4EDD-9597-B3CD7544C319}" type="pres">
      <dgm:prSet presAssocID="{258CB255-32E0-41F3-B43F-C2800E072A48}" presName="bigChev" presStyleLbl="node1" presStyleIdx="11" presStyleCnt="13" custScaleX="531258" custScaleY="154726"/>
      <dgm:spPr/>
      <dgm:t>
        <a:bodyPr/>
        <a:lstStyle/>
        <a:p>
          <a:endParaRPr lang="ru-RU"/>
        </a:p>
      </dgm:t>
    </dgm:pt>
    <dgm:pt modelId="{D53A7F50-0359-4642-83DC-DC27C4EF030F}" type="pres">
      <dgm:prSet presAssocID="{258CB255-32E0-41F3-B43F-C2800E072A48}" presName="vSp" presStyleCnt="0"/>
      <dgm:spPr/>
    </dgm:pt>
    <dgm:pt modelId="{36BD1B19-2555-4FD8-95E7-C0F8C6DB392E}" type="pres">
      <dgm:prSet presAssocID="{8BEF48ED-2398-418B-9005-D18BFC45CABB}" presName="horFlow" presStyleCnt="0"/>
      <dgm:spPr/>
    </dgm:pt>
    <dgm:pt modelId="{F2F53D8F-6318-4BC8-A9C8-7B2B20D60EDB}" type="pres">
      <dgm:prSet presAssocID="{8BEF48ED-2398-418B-9005-D18BFC45CABB}" presName="bigChev" presStyleLbl="node1" presStyleIdx="12" presStyleCnt="13" custScaleX="531258" custScaleY="154726"/>
      <dgm:spPr/>
      <dgm:t>
        <a:bodyPr/>
        <a:lstStyle/>
        <a:p>
          <a:endParaRPr lang="ru-RU"/>
        </a:p>
      </dgm:t>
    </dgm:pt>
  </dgm:ptLst>
  <dgm:cxnLst>
    <dgm:cxn modelId="{4D35A541-9551-433A-9B3B-B6700AAB8DAA}" type="presOf" srcId="{1AE0DB03-CF7D-4EC8-A87E-8EF3D8090CB7}" destId="{ACF2C7AD-3B2A-4B2A-9250-B5A92D99D415}" srcOrd="0" destOrd="0" presId="urn:microsoft.com/office/officeart/2005/8/layout/lProcess3"/>
    <dgm:cxn modelId="{94FF2109-1924-449C-8140-6F475CF47CCD}" srcId="{54911E81-1172-4FB1-A064-D1C5D0D3D762}" destId="{220AF5E1-88E9-4FB7-BAE8-A68E85225F6F}" srcOrd="6" destOrd="0" parTransId="{83A12CA4-375F-4BCB-9A42-583291E65126}" sibTransId="{4BB17E08-DEDF-46BB-964E-1D78BB88E225}"/>
    <dgm:cxn modelId="{33242B18-F9E6-4596-ACD9-102E98085918}" srcId="{54911E81-1172-4FB1-A064-D1C5D0D3D762}" destId="{28078D1C-8DAC-4DF7-BF44-FCDFF701750C}" srcOrd="2" destOrd="0" parTransId="{FABADCC2-052B-4046-A268-320431FB3209}" sibTransId="{275977CE-650F-4E7C-8122-63F301504C3D}"/>
    <dgm:cxn modelId="{71AA6731-2885-4BC5-ADC5-7F4B301F67E1}" type="presOf" srcId="{52151474-D839-458B-9741-53330BC9BF78}" destId="{753A0EFD-8541-4A6B-90EA-221BCA03B36B}" srcOrd="0" destOrd="0" presId="urn:microsoft.com/office/officeart/2005/8/layout/lProcess3"/>
    <dgm:cxn modelId="{B5548BA1-ECD1-4419-92FA-0385AE1CE1E8}" type="presOf" srcId="{E03A48B5-7901-49BD-8BB9-8483E2F62EE6}" destId="{6A4D137B-CC2F-47BE-963F-B67C7473935D}" srcOrd="0" destOrd="0" presId="urn:microsoft.com/office/officeart/2005/8/layout/lProcess3"/>
    <dgm:cxn modelId="{68AC976F-9D61-481F-8D2D-C2E315813DE2}" type="presOf" srcId="{220AF5E1-88E9-4FB7-BAE8-A68E85225F6F}" destId="{368ADF5F-F473-438C-B5F7-8E8B08477715}" srcOrd="0" destOrd="0" presId="urn:microsoft.com/office/officeart/2005/8/layout/lProcess3"/>
    <dgm:cxn modelId="{824A26F0-E416-4ADD-B6C9-42573EC7C971}" srcId="{54911E81-1172-4FB1-A064-D1C5D0D3D762}" destId="{2EDDAC99-4C3E-4D6C-88AD-B5A1FD07794A}" srcOrd="9" destOrd="0" parTransId="{9F2EEA69-83A5-49AC-83BF-BFFB36CCDDEE}" sibTransId="{7A993DE0-1CA1-498F-8336-636E43038265}"/>
    <dgm:cxn modelId="{5C504FF3-C26A-4CA6-9CFB-1926557ABF93}" srcId="{54911E81-1172-4FB1-A064-D1C5D0D3D762}" destId="{75C0BFE6-F4D8-49F4-99F3-A805A17EC9E5}" srcOrd="0" destOrd="0" parTransId="{1038720B-798C-4D0A-B3A4-8EEF72EC509B}" sibTransId="{AE4BA6C2-BAB0-45FF-8C23-D26147BDD571}"/>
    <dgm:cxn modelId="{9EF89651-3ECE-4F0F-99EF-BD1DB49EF492}" type="presOf" srcId="{2EDDAC99-4C3E-4D6C-88AD-B5A1FD07794A}" destId="{BDAED1EF-76B6-4072-A60E-009D008F7518}" srcOrd="0" destOrd="0" presId="urn:microsoft.com/office/officeart/2005/8/layout/lProcess3"/>
    <dgm:cxn modelId="{EFD6F94F-743D-424C-861B-803961584328}" type="presOf" srcId="{75C0BFE6-F4D8-49F4-99F3-A805A17EC9E5}" destId="{5FB62B1A-B505-4A59-AD18-4AC61F0E0AD4}" srcOrd="0" destOrd="0" presId="urn:microsoft.com/office/officeart/2005/8/layout/lProcess3"/>
    <dgm:cxn modelId="{22C124E4-E6AE-496A-BE50-2B322F008963}" type="presOf" srcId="{8BEF48ED-2398-418B-9005-D18BFC45CABB}" destId="{F2F53D8F-6318-4BC8-A9C8-7B2B20D60EDB}" srcOrd="0" destOrd="0" presId="urn:microsoft.com/office/officeart/2005/8/layout/lProcess3"/>
    <dgm:cxn modelId="{DFAF9B9F-A7DE-4BF8-ACF5-13BE1DCCA9EB}" type="presOf" srcId="{F241BF9C-3D56-4E1E-B5A0-0479F1985610}" destId="{CADD536E-80C6-4F6E-9ABC-41D3FFF59525}" srcOrd="0" destOrd="0" presId="urn:microsoft.com/office/officeart/2005/8/layout/lProcess3"/>
    <dgm:cxn modelId="{BF8B15F3-0F1E-48CC-8832-2CCCDAEB7844}" srcId="{54911E81-1172-4FB1-A064-D1C5D0D3D762}" destId="{80211492-5832-4A3A-882D-212A4CDD25E5}" srcOrd="4" destOrd="0" parTransId="{ADDED59D-9BD2-4309-A243-FFDB99FB9B10}" sibTransId="{303E8DB5-76DD-404E-A285-466DF07E23E9}"/>
    <dgm:cxn modelId="{CE278317-726B-4BAE-B060-1710FF315B52}" srcId="{54911E81-1172-4FB1-A064-D1C5D0D3D762}" destId="{295FEC3E-30E7-43B0-BB2E-3ED865A67774}" srcOrd="7" destOrd="0" parTransId="{B8FB2018-2B89-43CA-843A-920E2F0FEB99}" sibTransId="{9864A5B3-B583-4E2A-9086-4C6D38EA7254}"/>
    <dgm:cxn modelId="{E8DF9000-BCDA-4BDC-9267-E76F16AF2B91}" srcId="{54911E81-1172-4FB1-A064-D1C5D0D3D762}" destId="{52151474-D839-458B-9741-53330BC9BF78}" srcOrd="10" destOrd="0" parTransId="{38008BF0-2414-47EA-BABF-BF2D6C23ABF7}" sibTransId="{FBFD0CF7-EF38-4251-80D9-FA095296925C}"/>
    <dgm:cxn modelId="{D0A92EF3-D4C8-4C8D-8A5C-2FF04755E209}" srcId="{54911E81-1172-4FB1-A064-D1C5D0D3D762}" destId="{1AE0DB03-CF7D-4EC8-A87E-8EF3D8090CB7}" srcOrd="1" destOrd="0" parTransId="{3FF7B719-183C-4893-9EE1-FDC2513A0AB2}" sibTransId="{E035EA90-CACF-40FB-872E-A04634AED4E4}"/>
    <dgm:cxn modelId="{EC31CBD2-5EB6-42AB-A58A-D62E160AA0C8}" srcId="{54911E81-1172-4FB1-A064-D1C5D0D3D762}" destId="{F241BF9C-3D56-4E1E-B5A0-0479F1985610}" srcOrd="3" destOrd="0" parTransId="{2AD956C7-7FFE-4281-9094-CB540EBC8D90}" sibTransId="{9B1AAC1C-1EBD-4238-B2DC-CB1ECDF436AC}"/>
    <dgm:cxn modelId="{D1735D8A-18A0-4A80-9943-B6817D0148DA}" srcId="{54911E81-1172-4FB1-A064-D1C5D0D3D762}" destId="{6E404BFB-96BF-4793-998B-9EF526C39442}" srcOrd="5" destOrd="0" parTransId="{017757F7-A010-43EB-9B5C-474DC772346C}" sibTransId="{CAEC4666-2043-486C-ACA7-889DBF7384E0}"/>
    <dgm:cxn modelId="{7121171B-F53A-438C-890A-1F47CE9B9E82}" type="presOf" srcId="{80211492-5832-4A3A-882D-212A4CDD25E5}" destId="{364BAA27-067D-4302-8253-A224FC56A707}" srcOrd="0" destOrd="0" presId="urn:microsoft.com/office/officeart/2005/8/layout/lProcess3"/>
    <dgm:cxn modelId="{438E204D-A5FC-4B35-9B6B-8CBA6530D1BB}" srcId="{54911E81-1172-4FB1-A064-D1C5D0D3D762}" destId="{E03A48B5-7901-49BD-8BB9-8483E2F62EE6}" srcOrd="8" destOrd="0" parTransId="{E0A2AD13-8BC6-4AE1-BFF4-E6463EB82E1A}" sibTransId="{9CD8C511-EE7E-446B-ADE5-EA2774F57F43}"/>
    <dgm:cxn modelId="{87D11F0B-C18B-4774-9CEA-DAB83F5E90C6}" srcId="{54911E81-1172-4FB1-A064-D1C5D0D3D762}" destId="{258CB255-32E0-41F3-B43F-C2800E072A48}" srcOrd="11" destOrd="0" parTransId="{0F45D308-3BE6-4DBC-AE3D-433BC5586688}" sibTransId="{E8252F3E-EC61-475E-B052-4579F6264FC6}"/>
    <dgm:cxn modelId="{66E276D6-B651-412D-9F7E-D7B1E76EC186}" type="presOf" srcId="{295FEC3E-30E7-43B0-BB2E-3ED865A67774}" destId="{F2590FA6-99A4-40E3-B833-F64AED430F70}" srcOrd="0" destOrd="0" presId="urn:microsoft.com/office/officeart/2005/8/layout/lProcess3"/>
    <dgm:cxn modelId="{826EB2BA-321E-4E92-A10C-74A93DE0F613}" type="presOf" srcId="{54911E81-1172-4FB1-A064-D1C5D0D3D762}" destId="{2FBDF676-7806-45B4-AF5C-6D703228C1FF}" srcOrd="0" destOrd="0" presId="urn:microsoft.com/office/officeart/2005/8/layout/lProcess3"/>
    <dgm:cxn modelId="{6A9A4DBA-F4F2-4630-B6F2-6E57D06C5630}" srcId="{54911E81-1172-4FB1-A064-D1C5D0D3D762}" destId="{8BEF48ED-2398-418B-9005-D18BFC45CABB}" srcOrd="12" destOrd="0" parTransId="{359E6C88-14DB-48EA-B256-A78B859DD257}" sibTransId="{6C378329-F3A5-4720-9CB4-40781033AF0E}"/>
    <dgm:cxn modelId="{A7E410DA-15C0-4C9F-BBCF-B7014C0ABDD4}" type="presOf" srcId="{28078D1C-8DAC-4DF7-BF44-FCDFF701750C}" destId="{349288B8-6189-4ACC-8283-1F2FCFD6510B}" srcOrd="0" destOrd="0" presId="urn:microsoft.com/office/officeart/2005/8/layout/lProcess3"/>
    <dgm:cxn modelId="{7BD28EE6-3BA2-49A6-958E-0E308222E683}" type="presOf" srcId="{258CB255-32E0-41F3-B43F-C2800E072A48}" destId="{A559A849-A8E4-4EDD-9597-B3CD7544C319}" srcOrd="0" destOrd="0" presId="urn:microsoft.com/office/officeart/2005/8/layout/lProcess3"/>
    <dgm:cxn modelId="{11E82A3A-0FAD-4284-8BD6-CBDFFF046A1E}" type="presOf" srcId="{6E404BFB-96BF-4793-998B-9EF526C39442}" destId="{4D4B539A-5100-498D-B08F-907C076BE47A}" srcOrd="0" destOrd="0" presId="urn:microsoft.com/office/officeart/2005/8/layout/lProcess3"/>
    <dgm:cxn modelId="{A70A3909-9B6F-4DB8-B2CA-628546497B88}" type="presParOf" srcId="{2FBDF676-7806-45B4-AF5C-6D703228C1FF}" destId="{399EDCE7-1E3B-4B81-80BE-82EA01F9053D}" srcOrd="0" destOrd="0" presId="urn:microsoft.com/office/officeart/2005/8/layout/lProcess3"/>
    <dgm:cxn modelId="{F183BFB6-3B8D-44E6-A8E5-254C0537344F}" type="presParOf" srcId="{399EDCE7-1E3B-4B81-80BE-82EA01F9053D}" destId="{5FB62B1A-B505-4A59-AD18-4AC61F0E0AD4}" srcOrd="0" destOrd="0" presId="urn:microsoft.com/office/officeart/2005/8/layout/lProcess3"/>
    <dgm:cxn modelId="{CFFD8359-48C2-432A-A44B-0C429C32E19F}" type="presParOf" srcId="{2FBDF676-7806-45B4-AF5C-6D703228C1FF}" destId="{0FCBC16D-0A31-4238-A7A5-16C30763B807}" srcOrd="1" destOrd="0" presId="urn:microsoft.com/office/officeart/2005/8/layout/lProcess3"/>
    <dgm:cxn modelId="{005F9A74-D48A-48A0-B0FB-E096A2B85EFD}" type="presParOf" srcId="{2FBDF676-7806-45B4-AF5C-6D703228C1FF}" destId="{27597F3E-2D76-4A76-BB27-0E3368517C6D}" srcOrd="2" destOrd="0" presId="urn:microsoft.com/office/officeart/2005/8/layout/lProcess3"/>
    <dgm:cxn modelId="{C1145547-CA23-45EE-AA04-1CA0D9A1E645}" type="presParOf" srcId="{27597F3E-2D76-4A76-BB27-0E3368517C6D}" destId="{ACF2C7AD-3B2A-4B2A-9250-B5A92D99D415}" srcOrd="0" destOrd="0" presId="urn:microsoft.com/office/officeart/2005/8/layout/lProcess3"/>
    <dgm:cxn modelId="{B9EEF791-D896-444B-95A7-685C05381A58}" type="presParOf" srcId="{2FBDF676-7806-45B4-AF5C-6D703228C1FF}" destId="{CABD88F2-3236-4209-B3BF-E21E1BA66E06}" srcOrd="3" destOrd="0" presId="urn:microsoft.com/office/officeart/2005/8/layout/lProcess3"/>
    <dgm:cxn modelId="{F2F0634F-50FE-400F-9BDB-B5AF32A30566}" type="presParOf" srcId="{2FBDF676-7806-45B4-AF5C-6D703228C1FF}" destId="{684F6C16-57AF-49F1-887B-9F0AAF58F2B2}" srcOrd="4" destOrd="0" presId="urn:microsoft.com/office/officeart/2005/8/layout/lProcess3"/>
    <dgm:cxn modelId="{1843CBF3-81CB-4EF7-8540-EFA820AEAE4D}" type="presParOf" srcId="{684F6C16-57AF-49F1-887B-9F0AAF58F2B2}" destId="{349288B8-6189-4ACC-8283-1F2FCFD6510B}" srcOrd="0" destOrd="0" presId="urn:microsoft.com/office/officeart/2005/8/layout/lProcess3"/>
    <dgm:cxn modelId="{5B52FC93-90A4-42C1-880A-B944B8C83CD9}" type="presParOf" srcId="{2FBDF676-7806-45B4-AF5C-6D703228C1FF}" destId="{C10A7BA2-813C-41B1-A465-E8B3F7679DD8}" srcOrd="5" destOrd="0" presId="urn:microsoft.com/office/officeart/2005/8/layout/lProcess3"/>
    <dgm:cxn modelId="{80A3CB00-AD5F-475F-A767-2221806C1888}" type="presParOf" srcId="{2FBDF676-7806-45B4-AF5C-6D703228C1FF}" destId="{D8D04CFC-5991-482F-9320-2A6EEBE56D2C}" srcOrd="6" destOrd="0" presId="urn:microsoft.com/office/officeart/2005/8/layout/lProcess3"/>
    <dgm:cxn modelId="{F16AB165-C8D8-476A-A211-B62DF2D463F5}" type="presParOf" srcId="{D8D04CFC-5991-482F-9320-2A6EEBE56D2C}" destId="{CADD536E-80C6-4F6E-9ABC-41D3FFF59525}" srcOrd="0" destOrd="0" presId="urn:microsoft.com/office/officeart/2005/8/layout/lProcess3"/>
    <dgm:cxn modelId="{14F381C6-4DDA-4E37-8787-E82DDF4B4C9B}" type="presParOf" srcId="{2FBDF676-7806-45B4-AF5C-6D703228C1FF}" destId="{413778ED-A348-4ECC-B4EC-C85CC4387D5A}" srcOrd="7" destOrd="0" presId="urn:microsoft.com/office/officeart/2005/8/layout/lProcess3"/>
    <dgm:cxn modelId="{A7B8A2A1-47D4-456C-9336-54B1ADFA7183}" type="presParOf" srcId="{2FBDF676-7806-45B4-AF5C-6D703228C1FF}" destId="{1EC0E91A-F032-44FD-98BD-57754EB19932}" srcOrd="8" destOrd="0" presId="urn:microsoft.com/office/officeart/2005/8/layout/lProcess3"/>
    <dgm:cxn modelId="{1550AB47-3B5F-4A7B-A502-4ECD7E114E12}" type="presParOf" srcId="{1EC0E91A-F032-44FD-98BD-57754EB19932}" destId="{364BAA27-067D-4302-8253-A224FC56A707}" srcOrd="0" destOrd="0" presId="urn:microsoft.com/office/officeart/2005/8/layout/lProcess3"/>
    <dgm:cxn modelId="{22D2A1DC-DEA2-4F4D-AC48-097AB4E68675}" type="presParOf" srcId="{2FBDF676-7806-45B4-AF5C-6D703228C1FF}" destId="{E9E303DD-D97D-4FCD-BB2C-148C7861AE8D}" srcOrd="9" destOrd="0" presId="urn:microsoft.com/office/officeart/2005/8/layout/lProcess3"/>
    <dgm:cxn modelId="{90DC5F51-5616-49D9-83C9-1D008B6BBDC6}" type="presParOf" srcId="{2FBDF676-7806-45B4-AF5C-6D703228C1FF}" destId="{667E16FB-B366-418F-B7FE-AC06911E2BFE}" srcOrd="10" destOrd="0" presId="urn:microsoft.com/office/officeart/2005/8/layout/lProcess3"/>
    <dgm:cxn modelId="{DFB45908-17AB-4A97-8C64-A2E22717F9C2}" type="presParOf" srcId="{667E16FB-B366-418F-B7FE-AC06911E2BFE}" destId="{4D4B539A-5100-498D-B08F-907C076BE47A}" srcOrd="0" destOrd="0" presId="urn:microsoft.com/office/officeart/2005/8/layout/lProcess3"/>
    <dgm:cxn modelId="{7FAACDB6-2100-4433-93B9-26A1E038E494}" type="presParOf" srcId="{2FBDF676-7806-45B4-AF5C-6D703228C1FF}" destId="{E10B95FD-E8A5-4518-8E55-51EA678F2977}" srcOrd="11" destOrd="0" presId="urn:microsoft.com/office/officeart/2005/8/layout/lProcess3"/>
    <dgm:cxn modelId="{FBDE8A1A-0EBA-43B6-863B-A1A33BBA79EB}" type="presParOf" srcId="{2FBDF676-7806-45B4-AF5C-6D703228C1FF}" destId="{E71E5BC7-BC65-41CF-A875-A53CC6985C23}" srcOrd="12" destOrd="0" presId="urn:microsoft.com/office/officeart/2005/8/layout/lProcess3"/>
    <dgm:cxn modelId="{F5554D04-452C-4D28-B045-41FC00EF934A}" type="presParOf" srcId="{E71E5BC7-BC65-41CF-A875-A53CC6985C23}" destId="{368ADF5F-F473-438C-B5F7-8E8B08477715}" srcOrd="0" destOrd="0" presId="urn:microsoft.com/office/officeart/2005/8/layout/lProcess3"/>
    <dgm:cxn modelId="{F7D0BFA1-585E-43C7-B0C3-F9BF787D2A2D}" type="presParOf" srcId="{2FBDF676-7806-45B4-AF5C-6D703228C1FF}" destId="{39FBA6E7-3384-47E3-876C-75BB82BD0B49}" srcOrd="13" destOrd="0" presId="urn:microsoft.com/office/officeart/2005/8/layout/lProcess3"/>
    <dgm:cxn modelId="{47F9259F-9856-44A5-9B0A-CFD367FF6A8E}" type="presParOf" srcId="{2FBDF676-7806-45B4-AF5C-6D703228C1FF}" destId="{AC7A2AD9-1B6D-4C64-89D8-DF5142BC7B03}" srcOrd="14" destOrd="0" presId="urn:microsoft.com/office/officeart/2005/8/layout/lProcess3"/>
    <dgm:cxn modelId="{4082AD0F-F6AE-4EFB-8E4D-66677FDB7D02}" type="presParOf" srcId="{AC7A2AD9-1B6D-4C64-89D8-DF5142BC7B03}" destId="{F2590FA6-99A4-40E3-B833-F64AED430F70}" srcOrd="0" destOrd="0" presId="urn:microsoft.com/office/officeart/2005/8/layout/lProcess3"/>
    <dgm:cxn modelId="{81D5BE1F-3D59-4C70-B32E-DCBFB5CC0103}" type="presParOf" srcId="{2FBDF676-7806-45B4-AF5C-6D703228C1FF}" destId="{487CC5D4-053B-41DC-93C8-44B46E507215}" srcOrd="15" destOrd="0" presId="urn:microsoft.com/office/officeart/2005/8/layout/lProcess3"/>
    <dgm:cxn modelId="{63EE9CAE-F681-404F-844B-080B33C70F41}" type="presParOf" srcId="{2FBDF676-7806-45B4-AF5C-6D703228C1FF}" destId="{C371C730-D1A0-4689-B799-591AE4045637}" srcOrd="16" destOrd="0" presId="urn:microsoft.com/office/officeart/2005/8/layout/lProcess3"/>
    <dgm:cxn modelId="{F4E5117E-1ACE-4914-8CA3-23FEB7029BAA}" type="presParOf" srcId="{C371C730-D1A0-4689-B799-591AE4045637}" destId="{6A4D137B-CC2F-47BE-963F-B67C7473935D}" srcOrd="0" destOrd="0" presId="urn:microsoft.com/office/officeart/2005/8/layout/lProcess3"/>
    <dgm:cxn modelId="{538703EC-F086-4239-B533-F9AA4DFA0619}" type="presParOf" srcId="{2FBDF676-7806-45B4-AF5C-6D703228C1FF}" destId="{58469720-A844-4CB8-B181-177D9B0B7970}" srcOrd="17" destOrd="0" presId="urn:microsoft.com/office/officeart/2005/8/layout/lProcess3"/>
    <dgm:cxn modelId="{17F357E6-3BF7-4550-B4A9-1004FD5B6BF0}" type="presParOf" srcId="{2FBDF676-7806-45B4-AF5C-6D703228C1FF}" destId="{6CB985B8-713D-45E5-A9DB-F16F85A4F817}" srcOrd="18" destOrd="0" presId="urn:microsoft.com/office/officeart/2005/8/layout/lProcess3"/>
    <dgm:cxn modelId="{1CD489F0-1653-4C24-98D9-DC3F161A5227}" type="presParOf" srcId="{6CB985B8-713D-45E5-A9DB-F16F85A4F817}" destId="{BDAED1EF-76B6-4072-A60E-009D008F7518}" srcOrd="0" destOrd="0" presId="urn:microsoft.com/office/officeart/2005/8/layout/lProcess3"/>
    <dgm:cxn modelId="{A1218D74-7F79-493D-AABE-EC5B40446E3D}" type="presParOf" srcId="{2FBDF676-7806-45B4-AF5C-6D703228C1FF}" destId="{A9009491-18BE-4DC6-A779-523671781724}" srcOrd="19" destOrd="0" presId="urn:microsoft.com/office/officeart/2005/8/layout/lProcess3"/>
    <dgm:cxn modelId="{4D464936-5F52-4EB9-99F9-219CDFA37E12}" type="presParOf" srcId="{2FBDF676-7806-45B4-AF5C-6D703228C1FF}" destId="{388238E6-EC4B-4B35-9F34-4B2C5BEA76A9}" srcOrd="20" destOrd="0" presId="urn:microsoft.com/office/officeart/2005/8/layout/lProcess3"/>
    <dgm:cxn modelId="{7DF4F30B-6DD1-449A-B216-1148683FB473}" type="presParOf" srcId="{388238E6-EC4B-4B35-9F34-4B2C5BEA76A9}" destId="{753A0EFD-8541-4A6B-90EA-221BCA03B36B}" srcOrd="0" destOrd="0" presId="urn:microsoft.com/office/officeart/2005/8/layout/lProcess3"/>
    <dgm:cxn modelId="{A9E5D38E-1FAE-4E16-9EAC-CDF6A8FC8F79}" type="presParOf" srcId="{2FBDF676-7806-45B4-AF5C-6D703228C1FF}" destId="{25BF67D8-E38C-4947-AEFF-D1ADDB2818F7}" srcOrd="21" destOrd="0" presId="urn:microsoft.com/office/officeart/2005/8/layout/lProcess3"/>
    <dgm:cxn modelId="{2987F4C7-79AF-4B93-9090-DB4596280833}" type="presParOf" srcId="{2FBDF676-7806-45B4-AF5C-6D703228C1FF}" destId="{A5A0A844-04CD-4C89-923C-C961C3720569}" srcOrd="22" destOrd="0" presId="urn:microsoft.com/office/officeart/2005/8/layout/lProcess3"/>
    <dgm:cxn modelId="{61182F5F-5ED6-4587-A16C-E31F64D5243C}" type="presParOf" srcId="{A5A0A844-04CD-4C89-923C-C961C3720569}" destId="{A559A849-A8E4-4EDD-9597-B3CD7544C319}" srcOrd="0" destOrd="0" presId="urn:microsoft.com/office/officeart/2005/8/layout/lProcess3"/>
    <dgm:cxn modelId="{EDCD15CF-7B81-426D-96A4-8FB049C5F5DA}" type="presParOf" srcId="{2FBDF676-7806-45B4-AF5C-6D703228C1FF}" destId="{D53A7F50-0359-4642-83DC-DC27C4EF030F}" srcOrd="23" destOrd="0" presId="urn:microsoft.com/office/officeart/2005/8/layout/lProcess3"/>
    <dgm:cxn modelId="{B54A9F57-548F-4A5A-8175-5CC9B6359B0D}" type="presParOf" srcId="{2FBDF676-7806-45B4-AF5C-6D703228C1FF}" destId="{36BD1B19-2555-4FD8-95E7-C0F8C6DB392E}" srcOrd="24" destOrd="0" presId="urn:microsoft.com/office/officeart/2005/8/layout/lProcess3"/>
    <dgm:cxn modelId="{82C80D84-37EF-40C6-BB23-FB3B32CB400A}" type="presParOf" srcId="{36BD1B19-2555-4FD8-95E7-C0F8C6DB392E}" destId="{F2F53D8F-6318-4BC8-A9C8-7B2B20D60EDB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81DF1-CECF-4EA3-BBEB-8552A659F14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34FDE2-27EE-4C07-8D6E-475316DE6B70}">
      <dgm:prSet phldrT="[Текст]" custT="1"/>
      <dgm:spPr/>
      <dgm:t>
        <a:bodyPr/>
        <a:lstStyle/>
        <a:p>
          <a:r>
            <a:rPr lang="ru-RU" sz="2400" dirty="0" smtClean="0"/>
            <a:t>Клубочковая </a:t>
          </a:r>
          <a:endParaRPr lang="ru-RU" sz="2400" dirty="0"/>
        </a:p>
      </dgm:t>
    </dgm:pt>
    <dgm:pt modelId="{31E398FD-2E2A-45A4-B907-6D9E5C688462}" type="parTrans" cxnId="{551F1243-C700-4A8D-A769-D75683CB962D}">
      <dgm:prSet/>
      <dgm:spPr/>
      <dgm:t>
        <a:bodyPr/>
        <a:lstStyle/>
        <a:p>
          <a:endParaRPr lang="ru-RU"/>
        </a:p>
      </dgm:t>
    </dgm:pt>
    <dgm:pt modelId="{DCEE1188-8C96-44E9-916E-F7B3BC17DA15}" type="sibTrans" cxnId="{551F1243-C700-4A8D-A769-D75683CB962D}">
      <dgm:prSet/>
      <dgm:spPr/>
      <dgm:t>
        <a:bodyPr/>
        <a:lstStyle/>
        <a:p>
          <a:endParaRPr lang="ru-RU"/>
        </a:p>
      </dgm:t>
    </dgm:pt>
    <dgm:pt modelId="{EE792EE9-50D4-4A2C-BB18-A152A7F9F99D}">
      <dgm:prSet phldrT="[Текст]" custT="1"/>
      <dgm:spPr/>
      <dgm:t>
        <a:bodyPr/>
        <a:lstStyle/>
        <a:p>
          <a:r>
            <a:rPr lang="ru-RU" sz="2400" dirty="0" smtClean="0"/>
            <a:t>фильтрация</a:t>
          </a:r>
          <a:endParaRPr lang="ru-RU" sz="2400" dirty="0"/>
        </a:p>
      </dgm:t>
    </dgm:pt>
    <dgm:pt modelId="{C9D56C71-E23A-4552-92EB-27D5139B062D}" type="parTrans" cxnId="{3E007EDA-C0CC-426C-9CDA-569F949B2DEA}">
      <dgm:prSet/>
      <dgm:spPr/>
      <dgm:t>
        <a:bodyPr/>
        <a:lstStyle/>
        <a:p>
          <a:endParaRPr lang="ru-RU"/>
        </a:p>
      </dgm:t>
    </dgm:pt>
    <dgm:pt modelId="{03BA1F77-80F7-4FA5-BC1D-18A35F398BAC}" type="sibTrans" cxnId="{3E007EDA-C0CC-426C-9CDA-569F949B2DEA}">
      <dgm:prSet/>
      <dgm:spPr/>
      <dgm:t>
        <a:bodyPr/>
        <a:lstStyle/>
        <a:p>
          <a:endParaRPr lang="ru-RU"/>
        </a:p>
      </dgm:t>
    </dgm:pt>
    <dgm:pt modelId="{D5B550A1-46E9-44A7-8184-D9D24A88E19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первичная моча</a:t>
          </a:r>
          <a:endParaRPr lang="ru-RU" sz="2400" dirty="0">
            <a:solidFill>
              <a:srgbClr val="FF0000"/>
            </a:solidFill>
          </a:endParaRPr>
        </a:p>
      </dgm:t>
    </dgm:pt>
    <dgm:pt modelId="{4F5A8147-F0F8-4A03-AD12-1FD52F91BE66}" type="parTrans" cxnId="{17C7B5C3-CBD4-40AB-8A8B-0767B77334F9}">
      <dgm:prSet/>
      <dgm:spPr/>
      <dgm:t>
        <a:bodyPr/>
        <a:lstStyle/>
        <a:p>
          <a:endParaRPr lang="ru-RU"/>
        </a:p>
      </dgm:t>
    </dgm:pt>
    <dgm:pt modelId="{ED3386C7-8AC9-4C59-AACF-323AF67C4293}" type="sibTrans" cxnId="{17C7B5C3-CBD4-40AB-8A8B-0767B77334F9}">
      <dgm:prSet/>
      <dgm:spPr/>
      <dgm:t>
        <a:bodyPr/>
        <a:lstStyle/>
        <a:p>
          <a:endParaRPr lang="ru-RU"/>
        </a:p>
      </dgm:t>
    </dgm:pt>
    <dgm:pt modelId="{22F8548F-5D13-4DE7-8350-3CDBC7DD2C3A}">
      <dgm:prSet phldrT="[Текст]" custT="1"/>
      <dgm:spPr/>
      <dgm:t>
        <a:bodyPr/>
        <a:lstStyle/>
        <a:p>
          <a:r>
            <a:rPr lang="ru-RU" sz="2400" dirty="0" err="1" smtClean="0"/>
            <a:t>Канальцевая</a:t>
          </a:r>
          <a:endParaRPr lang="ru-RU" sz="2400" dirty="0" smtClean="0"/>
        </a:p>
      </dgm:t>
    </dgm:pt>
    <dgm:pt modelId="{DD415C1C-E01B-43D2-99B1-47AA2883EF4A}" type="parTrans" cxnId="{6BCEC63D-894E-406A-86E9-86BE72FC2456}">
      <dgm:prSet/>
      <dgm:spPr/>
      <dgm:t>
        <a:bodyPr/>
        <a:lstStyle/>
        <a:p>
          <a:endParaRPr lang="ru-RU"/>
        </a:p>
      </dgm:t>
    </dgm:pt>
    <dgm:pt modelId="{5E064227-5E11-47DA-AA69-374BCDD172C3}" type="sibTrans" cxnId="{6BCEC63D-894E-406A-86E9-86BE72FC2456}">
      <dgm:prSet/>
      <dgm:spPr/>
      <dgm:t>
        <a:bodyPr/>
        <a:lstStyle/>
        <a:p>
          <a:endParaRPr lang="ru-RU"/>
        </a:p>
      </dgm:t>
    </dgm:pt>
    <dgm:pt modelId="{F36AD3E9-7A3B-4DBF-B8C7-F22A7B553D11}">
      <dgm:prSet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вторичная моча</a:t>
          </a:r>
          <a:endParaRPr lang="ru-RU" sz="2400" dirty="0">
            <a:solidFill>
              <a:srgbClr val="FF0000"/>
            </a:solidFill>
          </a:endParaRPr>
        </a:p>
      </dgm:t>
    </dgm:pt>
    <dgm:pt modelId="{A71FB426-915F-491F-B024-AD15D7FEC063}" type="parTrans" cxnId="{AB69DE68-8F1C-48CB-B297-8037C9CC26B0}">
      <dgm:prSet/>
      <dgm:spPr/>
      <dgm:t>
        <a:bodyPr/>
        <a:lstStyle/>
        <a:p>
          <a:endParaRPr lang="ru-RU"/>
        </a:p>
      </dgm:t>
    </dgm:pt>
    <dgm:pt modelId="{83A71A18-DB9D-4328-B1BE-3ECE63842518}" type="sibTrans" cxnId="{AB69DE68-8F1C-48CB-B297-8037C9CC26B0}">
      <dgm:prSet/>
      <dgm:spPr/>
      <dgm:t>
        <a:bodyPr/>
        <a:lstStyle/>
        <a:p>
          <a:endParaRPr lang="ru-RU"/>
        </a:p>
      </dgm:t>
    </dgm:pt>
    <dgm:pt modelId="{1DD3223E-818D-4C00-90C9-1124F07CF110}">
      <dgm:prSet phldrT="[Текст]"/>
      <dgm:spPr/>
      <dgm:t>
        <a:bodyPr/>
        <a:lstStyle/>
        <a:p>
          <a:r>
            <a:rPr lang="ru-RU" dirty="0" smtClean="0"/>
            <a:t>Секреция</a:t>
          </a:r>
          <a:endParaRPr lang="ru-RU" dirty="0"/>
        </a:p>
      </dgm:t>
    </dgm:pt>
    <dgm:pt modelId="{74B81241-5B17-4A22-B08F-5B59090C28CD}" type="parTrans" cxnId="{1FE82FF1-EB45-4BA5-9AB3-24CF8F2D4263}">
      <dgm:prSet/>
      <dgm:spPr/>
      <dgm:t>
        <a:bodyPr/>
        <a:lstStyle/>
        <a:p>
          <a:endParaRPr lang="ru-RU"/>
        </a:p>
      </dgm:t>
    </dgm:pt>
    <dgm:pt modelId="{931567E5-A860-4015-85B5-7F9A55681CB7}" type="sibTrans" cxnId="{1FE82FF1-EB45-4BA5-9AB3-24CF8F2D4263}">
      <dgm:prSet/>
      <dgm:spPr/>
      <dgm:t>
        <a:bodyPr/>
        <a:lstStyle/>
        <a:p>
          <a:endParaRPr lang="ru-RU"/>
        </a:p>
      </dgm:t>
    </dgm:pt>
    <dgm:pt modelId="{BB9C28BC-A84A-4F37-AF8D-BC7B79E9EFD6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000" dirty="0" err="1" smtClean="0"/>
            <a:t>Реабсорбция</a:t>
          </a:r>
          <a:endParaRPr lang="ru-RU" sz="2000" dirty="0"/>
        </a:p>
      </dgm:t>
    </dgm:pt>
    <dgm:pt modelId="{DEF9C43C-9216-44C8-B495-AF7C376876DF}" type="parTrans" cxnId="{AAB87357-E515-41BB-A349-71732DD39BB3}">
      <dgm:prSet/>
      <dgm:spPr/>
    </dgm:pt>
    <dgm:pt modelId="{400BD604-20F5-425A-AB93-A3E83915FE5C}" type="sibTrans" cxnId="{AAB87357-E515-41BB-A349-71732DD39BB3}">
      <dgm:prSet/>
      <dgm:spPr/>
    </dgm:pt>
    <dgm:pt modelId="{DBAA8A5E-0937-4113-AAC9-9C4E005D466D}" type="pres">
      <dgm:prSet presAssocID="{1AD81DF1-CECF-4EA3-BBEB-8552A659F1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52D9C-C8B4-4624-89E4-8C1429E5F169}" type="pres">
      <dgm:prSet presAssocID="{F36AD3E9-7A3B-4DBF-B8C7-F22A7B553D11}" presName="boxAndChildren" presStyleCnt="0"/>
      <dgm:spPr/>
    </dgm:pt>
    <dgm:pt modelId="{43A4865E-0A37-4798-B65F-2EDA01C4504E}" type="pres">
      <dgm:prSet presAssocID="{F36AD3E9-7A3B-4DBF-B8C7-F22A7B553D11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B566B5-0A17-4758-9FE0-48718404857E}" type="pres">
      <dgm:prSet presAssocID="{5E064227-5E11-47DA-AA69-374BCDD172C3}" presName="sp" presStyleCnt="0"/>
      <dgm:spPr/>
    </dgm:pt>
    <dgm:pt modelId="{5D976250-4777-40D6-A453-E1DCBF76D9DC}" type="pres">
      <dgm:prSet presAssocID="{22F8548F-5D13-4DE7-8350-3CDBC7DD2C3A}" presName="arrowAndChildren" presStyleCnt="0"/>
      <dgm:spPr/>
    </dgm:pt>
    <dgm:pt modelId="{0A615761-AA4F-4A67-912F-10D32B12CBAA}" type="pres">
      <dgm:prSet presAssocID="{22F8548F-5D13-4DE7-8350-3CDBC7DD2C3A}" presName="parentTextArrow" presStyleLbl="node1" presStyleIdx="0" presStyleCnt="4" custScaleY="123579" custLinFactNeighborX="-2500" custLinFactNeighborY="-3626"/>
      <dgm:spPr/>
      <dgm:t>
        <a:bodyPr/>
        <a:lstStyle/>
        <a:p>
          <a:endParaRPr lang="ru-RU"/>
        </a:p>
      </dgm:t>
    </dgm:pt>
    <dgm:pt modelId="{AFF98678-0DBF-403E-8599-394060F30291}" type="pres">
      <dgm:prSet presAssocID="{22F8548F-5D13-4DE7-8350-3CDBC7DD2C3A}" presName="arrow" presStyleLbl="node1" presStyleIdx="1" presStyleCnt="4"/>
      <dgm:spPr/>
      <dgm:t>
        <a:bodyPr/>
        <a:lstStyle/>
        <a:p>
          <a:endParaRPr lang="ru-RU"/>
        </a:p>
      </dgm:t>
    </dgm:pt>
    <dgm:pt modelId="{3F80F698-4166-4E96-9DCC-A322CA48E3ED}" type="pres">
      <dgm:prSet presAssocID="{22F8548F-5D13-4DE7-8350-3CDBC7DD2C3A}" presName="descendantArrow" presStyleCnt="0"/>
      <dgm:spPr/>
    </dgm:pt>
    <dgm:pt modelId="{893F3CE8-308E-4AA9-B372-D0C53C2D0997}" type="pres">
      <dgm:prSet presAssocID="{BB9C28BC-A84A-4F37-AF8D-BC7B79E9EFD6}" presName="childTextArrow" presStyleLbl="fgAccFollowNode1" presStyleIdx="0" presStyleCnt="3" custScaleX="138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B9F1-2B86-46D8-9C27-D7953FBDED94}" type="pres">
      <dgm:prSet presAssocID="{1DD3223E-818D-4C00-90C9-1124F07CF110}" presName="childTextArrow" presStyleLbl="fgAccFollowNode1" presStyleIdx="1" presStyleCnt="3" custScaleX="122838" custLinFactNeighborX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C7278-DC91-43D8-9C51-0A8AA08AD90C}" type="pres">
      <dgm:prSet presAssocID="{ED3386C7-8AC9-4C59-AACF-323AF67C4293}" presName="sp" presStyleCnt="0"/>
      <dgm:spPr/>
    </dgm:pt>
    <dgm:pt modelId="{A880F6E0-7F41-4634-99E0-E5C98B2FC2F8}" type="pres">
      <dgm:prSet presAssocID="{D5B550A1-46E9-44A7-8184-D9D24A88E19A}" presName="arrowAndChildren" presStyleCnt="0"/>
      <dgm:spPr/>
    </dgm:pt>
    <dgm:pt modelId="{DB60A803-88FB-434D-ACCB-FA7C6DF94FD2}" type="pres">
      <dgm:prSet presAssocID="{D5B550A1-46E9-44A7-8184-D9D24A88E19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27F53B7-A9D0-4CD6-9D66-8B6F9ECC146D}" type="pres">
      <dgm:prSet presAssocID="{DCEE1188-8C96-44E9-916E-F7B3BC17DA15}" presName="sp" presStyleCnt="0"/>
      <dgm:spPr/>
    </dgm:pt>
    <dgm:pt modelId="{CCEB61CA-8496-4C6E-9EDB-6C28C0BE6D92}" type="pres">
      <dgm:prSet presAssocID="{6434FDE2-27EE-4C07-8D6E-475316DE6B70}" presName="arrowAndChildren" presStyleCnt="0"/>
      <dgm:spPr/>
    </dgm:pt>
    <dgm:pt modelId="{90EF62A0-8C79-46AF-8E2D-9ED24C576E9D}" type="pres">
      <dgm:prSet presAssocID="{6434FDE2-27EE-4C07-8D6E-475316DE6B7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9DC01F7-9947-477E-8348-99A2E6B73C00}" type="pres">
      <dgm:prSet presAssocID="{6434FDE2-27EE-4C07-8D6E-475316DE6B70}" presName="arrow" presStyleLbl="node1" presStyleIdx="3" presStyleCnt="4" custLinFactNeighborX="-5938" custLinFactNeighborY="3478"/>
      <dgm:spPr/>
      <dgm:t>
        <a:bodyPr/>
        <a:lstStyle/>
        <a:p>
          <a:endParaRPr lang="ru-RU"/>
        </a:p>
      </dgm:t>
    </dgm:pt>
    <dgm:pt modelId="{C0AF6A37-C2FB-416E-9B03-BD1DDAA5B4DC}" type="pres">
      <dgm:prSet presAssocID="{6434FDE2-27EE-4C07-8D6E-475316DE6B70}" presName="descendantArrow" presStyleCnt="0"/>
      <dgm:spPr/>
    </dgm:pt>
    <dgm:pt modelId="{6F10906F-F960-4AE6-B52B-48842668CCDF}" type="pres">
      <dgm:prSet presAssocID="{EE792EE9-50D4-4A2C-BB18-A152A7F9F99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B6216-DE1C-4A56-A9DE-F0897899609D}" type="presOf" srcId="{1DD3223E-818D-4C00-90C9-1124F07CF110}" destId="{6D18B9F1-2B86-46D8-9C27-D7953FBDED94}" srcOrd="0" destOrd="0" presId="urn:microsoft.com/office/officeart/2005/8/layout/process4"/>
    <dgm:cxn modelId="{3E007EDA-C0CC-426C-9CDA-569F949B2DEA}" srcId="{6434FDE2-27EE-4C07-8D6E-475316DE6B70}" destId="{EE792EE9-50D4-4A2C-BB18-A152A7F9F99D}" srcOrd="0" destOrd="0" parTransId="{C9D56C71-E23A-4552-92EB-27D5139B062D}" sibTransId="{03BA1F77-80F7-4FA5-BC1D-18A35F398BAC}"/>
    <dgm:cxn modelId="{17C7B5C3-CBD4-40AB-8A8B-0767B77334F9}" srcId="{1AD81DF1-CECF-4EA3-BBEB-8552A659F140}" destId="{D5B550A1-46E9-44A7-8184-D9D24A88E19A}" srcOrd="1" destOrd="0" parTransId="{4F5A8147-F0F8-4A03-AD12-1FD52F91BE66}" sibTransId="{ED3386C7-8AC9-4C59-AACF-323AF67C4293}"/>
    <dgm:cxn modelId="{CAF940B9-A9DF-4127-A513-0374D35AD69D}" type="presOf" srcId="{22F8548F-5D13-4DE7-8350-3CDBC7DD2C3A}" destId="{AFF98678-0DBF-403E-8599-394060F30291}" srcOrd="1" destOrd="0" presId="urn:microsoft.com/office/officeart/2005/8/layout/process4"/>
    <dgm:cxn modelId="{AAB87357-E515-41BB-A349-71732DD39BB3}" srcId="{22F8548F-5D13-4DE7-8350-3CDBC7DD2C3A}" destId="{BB9C28BC-A84A-4F37-AF8D-BC7B79E9EFD6}" srcOrd="0" destOrd="0" parTransId="{DEF9C43C-9216-44C8-B495-AF7C376876DF}" sibTransId="{400BD604-20F5-425A-AB93-A3E83915FE5C}"/>
    <dgm:cxn modelId="{1FE82FF1-EB45-4BA5-9AB3-24CF8F2D4263}" srcId="{22F8548F-5D13-4DE7-8350-3CDBC7DD2C3A}" destId="{1DD3223E-818D-4C00-90C9-1124F07CF110}" srcOrd="1" destOrd="0" parTransId="{74B81241-5B17-4A22-B08F-5B59090C28CD}" sibTransId="{931567E5-A860-4015-85B5-7F9A55681CB7}"/>
    <dgm:cxn modelId="{AB69DE68-8F1C-48CB-B297-8037C9CC26B0}" srcId="{1AD81DF1-CECF-4EA3-BBEB-8552A659F140}" destId="{F36AD3E9-7A3B-4DBF-B8C7-F22A7B553D11}" srcOrd="3" destOrd="0" parTransId="{A71FB426-915F-491F-B024-AD15D7FEC063}" sibTransId="{83A71A18-DB9D-4328-B1BE-3ECE63842518}"/>
    <dgm:cxn modelId="{8A51F9B6-C697-419D-A63A-662A59F9C8CE}" type="presOf" srcId="{D5B550A1-46E9-44A7-8184-D9D24A88E19A}" destId="{DB60A803-88FB-434D-ACCB-FA7C6DF94FD2}" srcOrd="0" destOrd="0" presId="urn:microsoft.com/office/officeart/2005/8/layout/process4"/>
    <dgm:cxn modelId="{07EDC004-786F-4513-8E9B-44586E9ECA96}" type="presOf" srcId="{EE792EE9-50D4-4A2C-BB18-A152A7F9F99D}" destId="{6F10906F-F960-4AE6-B52B-48842668CCDF}" srcOrd="0" destOrd="0" presId="urn:microsoft.com/office/officeart/2005/8/layout/process4"/>
    <dgm:cxn modelId="{19FDB571-48B1-4C07-A174-38CD8EB37785}" type="presOf" srcId="{BB9C28BC-A84A-4F37-AF8D-BC7B79E9EFD6}" destId="{893F3CE8-308E-4AA9-B372-D0C53C2D0997}" srcOrd="0" destOrd="0" presId="urn:microsoft.com/office/officeart/2005/8/layout/process4"/>
    <dgm:cxn modelId="{5169AC05-E263-480C-AD8B-30D37DEEDC3D}" type="presOf" srcId="{F36AD3E9-7A3B-4DBF-B8C7-F22A7B553D11}" destId="{43A4865E-0A37-4798-B65F-2EDA01C4504E}" srcOrd="0" destOrd="0" presId="urn:microsoft.com/office/officeart/2005/8/layout/process4"/>
    <dgm:cxn modelId="{551F1243-C700-4A8D-A769-D75683CB962D}" srcId="{1AD81DF1-CECF-4EA3-BBEB-8552A659F140}" destId="{6434FDE2-27EE-4C07-8D6E-475316DE6B70}" srcOrd="0" destOrd="0" parTransId="{31E398FD-2E2A-45A4-B907-6D9E5C688462}" sibTransId="{DCEE1188-8C96-44E9-916E-F7B3BC17DA15}"/>
    <dgm:cxn modelId="{BB0DA0FB-E83F-401A-96A6-652E0ED15BB9}" type="presOf" srcId="{22F8548F-5D13-4DE7-8350-3CDBC7DD2C3A}" destId="{0A615761-AA4F-4A67-912F-10D32B12CBAA}" srcOrd="0" destOrd="0" presId="urn:microsoft.com/office/officeart/2005/8/layout/process4"/>
    <dgm:cxn modelId="{5F3EE3FF-DE9F-48DD-B91C-5168A76D6AD3}" type="presOf" srcId="{6434FDE2-27EE-4C07-8D6E-475316DE6B70}" destId="{A9DC01F7-9947-477E-8348-99A2E6B73C00}" srcOrd="1" destOrd="0" presId="urn:microsoft.com/office/officeart/2005/8/layout/process4"/>
    <dgm:cxn modelId="{60F01A99-A226-4E1B-995A-36A99C4F7D10}" type="presOf" srcId="{6434FDE2-27EE-4C07-8D6E-475316DE6B70}" destId="{90EF62A0-8C79-46AF-8E2D-9ED24C576E9D}" srcOrd="0" destOrd="0" presId="urn:microsoft.com/office/officeart/2005/8/layout/process4"/>
    <dgm:cxn modelId="{C0F86447-632F-4962-ACD4-01DBF089D26E}" type="presOf" srcId="{1AD81DF1-CECF-4EA3-BBEB-8552A659F140}" destId="{DBAA8A5E-0937-4113-AAC9-9C4E005D466D}" srcOrd="0" destOrd="0" presId="urn:microsoft.com/office/officeart/2005/8/layout/process4"/>
    <dgm:cxn modelId="{6BCEC63D-894E-406A-86E9-86BE72FC2456}" srcId="{1AD81DF1-CECF-4EA3-BBEB-8552A659F140}" destId="{22F8548F-5D13-4DE7-8350-3CDBC7DD2C3A}" srcOrd="2" destOrd="0" parTransId="{DD415C1C-E01B-43D2-99B1-47AA2883EF4A}" sibTransId="{5E064227-5E11-47DA-AA69-374BCDD172C3}"/>
    <dgm:cxn modelId="{DE7A1D54-148B-4D1C-A85C-FEB3A26B03E9}" type="presParOf" srcId="{DBAA8A5E-0937-4113-AAC9-9C4E005D466D}" destId="{C3652D9C-C8B4-4624-89E4-8C1429E5F169}" srcOrd="0" destOrd="0" presId="urn:microsoft.com/office/officeart/2005/8/layout/process4"/>
    <dgm:cxn modelId="{65E64EE2-6371-470C-B1BF-24E50D942B25}" type="presParOf" srcId="{C3652D9C-C8B4-4624-89E4-8C1429E5F169}" destId="{43A4865E-0A37-4798-B65F-2EDA01C4504E}" srcOrd="0" destOrd="0" presId="urn:microsoft.com/office/officeart/2005/8/layout/process4"/>
    <dgm:cxn modelId="{BE458774-5182-4A8F-9343-8302604BB02A}" type="presParOf" srcId="{DBAA8A5E-0937-4113-AAC9-9C4E005D466D}" destId="{54B566B5-0A17-4758-9FE0-48718404857E}" srcOrd="1" destOrd="0" presId="urn:microsoft.com/office/officeart/2005/8/layout/process4"/>
    <dgm:cxn modelId="{E0E61500-5C62-4A89-9B8E-91042252089A}" type="presParOf" srcId="{DBAA8A5E-0937-4113-AAC9-9C4E005D466D}" destId="{5D976250-4777-40D6-A453-E1DCBF76D9DC}" srcOrd="2" destOrd="0" presId="urn:microsoft.com/office/officeart/2005/8/layout/process4"/>
    <dgm:cxn modelId="{EAE12402-DAF9-473E-B1D4-D03008C0D215}" type="presParOf" srcId="{5D976250-4777-40D6-A453-E1DCBF76D9DC}" destId="{0A615761-AA4F-4A67-912F-10D32B12CBAA}" srcOrd="0" destOrd="0" presId="urn:microsoft.com/office/officeart/2005/8/layout/process4"/>
    <dgm:cxn modelId="{47B493C1-6820-4C0F-8562-F8C12B6E3EE6}" type="presParOf" srcId="{5D976250-4777-40D6-A453-E1DCBF76D9DC}" destId="{AFF98678-0DBF-403E-8599-394060F30291}" srcOrd="1" destOrd="0" presId="urn:microsoft.com/office/officeart/2005/8/layout/process4"/>
    <dgm:cxn modelId="{16AE872D-42AE-4751-9DE5-0AC78C75E372}" type="presParOf" srcId="{5D976250-4777-40D6-A453-E1DCBF76D9DC}" destId="{3F80F698-4166-4E96-9DCC-A322CA48E3ED}" srcOrd="2" destOrd="0" presId="urn:microsoft.com/office/officeart/2005/8/layout/process4"/>
    <dgm:cxn modelId="{2E4B4480-19CD-41B0-9E02-0D59252001E3}" type="presParOf" srcId="{3F80F698-4166-4E96-9DCC-A322CA48E3ED}" destId="{893F3CE8-308E-4AA9-B372-D0C53C2D0997}" srcOrd="0" destOrd="0" presId="urn:microsoft.com/office/officeart/2005/8/layout/process4"/>
    <dgm:cxn modelId="{157F5330-0F91-47E4-A10F-D76EBC1EB9D1}" type="presParOf" srcId="{3F80F698-4166-4E96-9DCC-A322CA48E3ED}" destId="{6D18B9F1-2B86-46D8-9C27-D7953FBDED94}" srcOrd="1" destOrd="0" presId="urn:microsoft.com/office/officeart/2005/8/layout/process4"/>
    <dgm:cxn modelId="{98AABA20-E62C-46DE-8F44-84B270C65784}" type="presParOf" srcId="{DBAA8A5E-0937-4113-AAC9-9C4E005D466D}" destId="{CDCC7278-DC91-43D8-9C51-0A8AA08AD90C}" srcOrd="3" destOrd="0" presId="urn:microsoft.com/office/officeart/2005/8/layout/process4"/>
    <dgm:cxn modelId="{290549EB-E615-4BD2-9953-B5C901D92D5B}" type="presParOf" srcId="{DBAA8A5E-0937-4113-AAC9-9C4E005D466D}" destId="{A880F6E0-7F41-4634-99E0-E5C98B2FC2F8}" srcOrd="4" destOrd="0" presId="urn:microsoft.com/office/officeart/2005/8/layout/process4"/>
    <dgm:cxn modelId="{DD8C133D-610A-4163-AC61-F4418C9A2178}" type="presParOf" srcId="{A880F6E0-7F41-4634-99E0-E5C98B2FC2F8}" destId="{DB60A803-88FB-434D-ACCB-FA7C6DF94FD2}" srcOrd="0" destOrd="0" presId="urn:microsoft.com/office/officeart/2005/8/layout/process4"/>
    <dgm:cxn modelId="{074C339D-0D73-4983-9D58-DB96A628037B}" type="presParOf" srcId="{DBAA8A5E-0937-4113-AAC9-9C4E005D466D}" destId="{527F53B7-A9D0-4CD6-9D66-8B6F9ECC146D}" srcOrd="5" destOrd="0" presId="urn:microsoft.com/office/officeart/2005/8/layout/process4"/>
    <dgm:cxn modelId="{A16A237D-76F0-4955-A9B8-C246ABD258AF}" type="presParOf" srcId="{DBAA8A5E-0937-4113-AAC9-9C4E005D466D}" destId="{CCEB61CA-8496-4C6E-9EDB-6C28C0BE6D92}" srcOrd="6" destOrd="0" presId="urn:microsoft.com/office/officeart/2005/8/layout/process4"/>
    <dgm:cxn modelId="{2415E596-E095-4154-A951-D6D4A95E3399}" type="presParOf" srcId="{CCEB61CA-8496-4C6E-9EDB-6C28C0BE6D92}" destId="{90EF62A0-8C79-46AF-8E2D-9ED24C576E9D}" srcOrd="0" destOrd="0" presId="urn:microsoft.com/office/officeart/2005/8/layout/process4"/>
    <dgm:cxn modelId="{F3FA6359-0B9E-40D1-B44E-284CFD69E66E}" type="presParOf" srcId="{CCEB61CA-8496-4C6E-9EDB-6C28C0BE6D92}" destId="{A9DC01F7-9947-477E-8348-99A2E6B73C00}" srcOrd="1" destOrd="0" presId="urn:microsoft.com/office/officeart/2005/8/layout/process4"/>
    <dgm:cxn modelId="{2C4E2A70-AC0A-4783-9BBF-8EA2D0A9157A}" type="presParOf" srcId="{CCEB61CA-8496-4C6E-9EDB-6C28C0BE6D92}" destId="{C0AF6A37-C2FB-416E-9B03-BD1DDAA5B4DC}" srcOrd="2" destOrd="0" presId="urn:microsoft.com/office/officeart/2005/8/layout/process4"/>
    <dgm:cxn modelId="{C97284BE-3B41-4D44-8948-B62ACB26A523}" type="presParOf" srcId="{C0AF6A37-C2FB-416E-9B03-BD1DDAA5B4DC}" destId="{6F10906F-F960-4AE6-B52B-48842668CCDF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3ACB-DD27-4618-8AFC-7DF87596928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6C3C-E637-40C0-A5E9-C382BD008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6C3C-E637-40C0-A5E9-C382BD008B3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F6DC-B1D1-4119-8393-895348BA44E1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4AA1-AB04-4A65-B522-11B1E47D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91C1-E073-4E33-9F4A-A9A8A66C14E9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EA60-4C2B-45B9-B531-B3B87D4C3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E2B4-1B81-422C-BB49-DF7D9F8F00C0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B4F3-7886-46C3-9BAC-02B61418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D01B-8E32-4AA0-BF34-D9735ADF41F7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13BB-5DDB-4768-9759-777EA1164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91F0-59A4-4A31-9E4F-6ED02268140F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1861-44E0-4F00-A06B-F4DB6D47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E875-24F4-4278-A1B5-249FAD90633C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8E86-26F2-4BD6-B05E-630E51EB6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E094-4E5A-4A70-9570-01F4962E7273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8ABE-0A3A-4E7A-97DB-E2DE58AA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B2F7-CBF9-477E-9D3C-51B1DE587C2B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B890-0DBA-4920-B27D-B724B59E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160-A70D-4C07-92F2-B852F098FF2D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1BAA-940B-4009-A297-A45D814E8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5912-6730-4B67-A6BA-8C395DAAFC0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39D5-AB85-49CA-B9D5-F8E7F737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9AB8-DAF9-4F48-AB69-256675ED3E31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E1E0-0F56-4946-99FF-5FCDB012F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F4C24D-4D47-490D-B9C7-C724E00B5F5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4A336-9119-4DA3-A1E7-CA50BAC4B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9419" y="1638796"/>
            <a:ext cx="5973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Физиология почки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3" y="712381"/>
            <a:ext cx="9131412" cy="535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749" y="1467294"/>
            <a:ext cx="12865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Почечное тельце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96633" y="1077435"/>
            <a:ext cx="18287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Капсула </a:t>
            </a:r>
            <a:r>
              <a:rPr lang="ru-RU" sz="1400" dirty="0" err="1" smtClean="0"/>
              <a:t>Шумлянского</a:t>
            </a:r>
            <a:r>
              <a:rPr lang="ru-RU" sz="1400" dirty="0" smtClean="0"/>
              <a:t> - </a:t>
            </a:r>
            <a:r>
              <a:rPr lang="ru-RU" sz="1400" dirty="0" err="1" smtClean="0"/>
              <a:t>Боумэна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96633" y="1814626"/>
            <a:ext cx="1913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Капилляры клубочка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36382" y="2062721"/>
            <a:ext cx="24738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362894" y="988830"/>
            <a:ext cx="19528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Париетальный слой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20363" y="1329073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Висцеральный слой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подоциты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229" y="3276232"/>
            <a:ext cx="154171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/>
              <a:t>Юкста-гломерулярный</a:t>
            </a:r>
            <a:r>
              <a:rPr lang="ru-RU" sz="1400" dirty="0" smtClean="0"/>
              <a:t> аппарат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062" y="3212435"/>
            <a:ext cx="20057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/>
              <a:t>юкстагломерулярные</a:t>
            </a:r>
            <a:r>
              <a:rPr lang="ru-RU" sz="1400" dirty="0" smtClean="0"/>
              <a:t> клетки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21395" y="3147238"/>
            <a:ext cx="340242" cy="191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3244" y="3680269"/>
            <a:ext cx="1389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dirty="0" smtClean="0"/>
              <a:t>плотное пятно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6605" y="1765006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Проксимальный каналец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2392" y="2488021"/>
            <a:ext cx="10916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Капилляр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44234" y="4295553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дистальный каналец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09777" y="5107173"/>
            <a:ext cx="191385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Эфферентная </a:t>
            </a:r>
            <a:r>
              <a:rPr lang="ru-RU" sz="1400" dirty="0" err="1" smtClean="0"/>
              <a:t>артериола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89769" y="2420681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Афферентная </a:t>
            </a:r>
            <a:r>
              <a:rPr lang="ru-RU" sz="1400" dirty="0" err="1" smtClean="0"/>
              <a:t>артериола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10354" y="4890977"/>
            <a:ext cx="733646" cy="119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3863"/>
            <a:ext cx="7835549" cy="59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00263" y="4114800"/>
            <a:ext cx="1690577" cy="64633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Разветвление малых ножек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1134" y="2753833"/>
            <a:ext cx="1180215" cy="92333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Главный отросток </a:t>
            </a:r>
            <a:r>
              <a:rPr lang="ru-RU" dirty="0" err="1">
                <a:solidFill>
                  <a:schemeClr val="dk1"/>
                </a:solidFill>
                <a:latin typeface="+mn-lt"/>
              </a:rPr>
              <a:t>подоцита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0382" y="903768"/>
            <a:ext cx="1339702" cy="64633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Тело </a:t>
            </a:r>
            <a:r>
              <a:rPr lang="ru-RU" dirty="0" err="1"/>
              <a:t>подоцита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7" idx="1"/>
          </p:cNvCxnSpPr>
          <p:nvPr/>
        </p:nvCxnSpPr>
        <p:spPr>
          <a:xfrm rot="10800000">
            <a:off x="5613992" y="2658140"/>
            <a:ext cx="2137143" cy="55735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5582093" y="1063256"/>
            <a:ext cx="2023732" cy="16750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>
            <a:stCxn id="6" idx="1"/>
          </p:cNvCxnSpPr>
          <p:nvPr/>
        </p:nvCxnSpPr>
        <p:spPr>
          <a:xfrm rot="10800000">
            <a:off x="5305649" y="4082904"/>
            <a:ext cx="2094614" cy="355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68490"/>
            <a:ext cx="8633637" cy="57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69582" y="3317358"/>
            <a:ext cx="1116419" cy="37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9842" y="3618614"/>
            <a:ext cx="1116419" cy="37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80" y="2032186"/>
            <a:ext cx="3960420" cy="1143000"/>
          </a:xfrm>
        </p:spPr>
        <p:txBody>
          <a:bodyPr/>
          <a:lstStyle/>
          <a:p>
            <a:r>
              <a:rPr lang="ru-RU" sz="3200" dirty="0" smtClean="0"/>
              <a:t>Фильтрационная </a:t>
            </a:r>
            <a:br>
              <a:rPr lang="ru-RU" sz="3200" dirty="0" smtClean="0"/>
            </a:br>
            <a:r>
              <a:rPr lang="ru-RU" sz="3200" dirty="0" smtClean="0"/>
              <a:t>мембрана</a:t>
            </a:r>
            <a:endParaRPr lang="ru-RU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323" y="1115296"/>
            <a:ext cx="50673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40" y="5064159"/>
            <a:ext cx="14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эритроцит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8649" y="1563309"/>
            <a:ext cx="267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фильтрационные щели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780645" y="2528781"/>
            <a:ext cx="1698171" cy="403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364021" y="2651491"/>
            <a:ext cx="1664522" cy="1444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31641" y="3962124"/>
            <a:ext cx="26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Базальная мембрана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09232" y="475777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фенестра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rot="5400000" flipH="1" flipV="1">
            <a:off x="4452366" y="4611085"/>
            <a:ext cx="253731" cy="396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5279" y="4779542"/>
            <a:ext cx="96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145808" y="1857829"/>
            <a:ext cx="4310742" cy="605641"/>
          </a:xfrm>
          <a:prstGeom prst="rect">
            <a:avLst/>
          </a:prstGeom>
          <a:blipFill dpi="0" rotWithShape="1">
            <a:blip r:embed="rId2">
              <a:alphaModFix amt="8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9" y="0"/>
            <a:ext cx="7344228" cy="725714"/>
          </a:xfrm>
        </p:spPr>
        <p:txBody>
          <a:bodyPr/>
          <a:lstStyle/>
          <a:p>
            <a:r>
              <a:rPr lang="ru-RU" sz="3200" dirty="0" smtClean="0"/>
              <a:t>Фильтрационная мембрана</a:t>
            </a:r>
            <a:endParaRPr lang="ru-RU" sz="3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3933" y="2463471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57044" y="2413991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33143" y="2471388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171538" y="1056244"/>
            <a:ext cx="752104" cy="829294"/>
          </a:xfrm>
          <a:custGeom>
            <a:avLst/>
            <a:gdLst>
              <a:gd name="connsiteX0" fmla="*/ 235527 w 752104"/>
              <a:gd name="connsiteY0" fmla="*/ 112816 h 829294"/>
              <a:gd name="connsiteX1" fmla="*/ 437407 w 752104"/>
              <a:gd name="connsiteY1" fmla="*/ 41564 h 829294"/>
              <a:gd name="connsiteX2" fmla="*/ 544285 w 752104"/>
              <a:gd name="connsiteY2" fmla="*/ 362198 h 829294"/>
              <a:gd name="connsiteX3" fmla="*/ 674914 w 752104"/>
              <a:gd name="connsiteY3" fmla="*/ 564078 h 829294"/>
              <a:gd name="connsiteX4" fmla="*/ 698665 w 752104"/>
              <a:gd name="connsiteY4" fmla="*/ 754083 h 829294"/>
              <a:gd name="connsiteX5" fmla="*/ 354280 w 752104"/>
              <a:gd name="connsiteY5" fmla="*/ 801585 h 829294"/>
              <a:gd name="connsiteX6" fmla="*/ 45522 w 752104"/>
              <a:gd name="connsiteY6" fmla="*/ 777834 h 829294"/>
              <a:gd name="connsiteX7" fmla="*/ 81148 w 752104"/>
              <a:gd name="connsiteY7" fmla="*/ 492826 h 829294"/>
              <a:gd name="connsiteX8" fmla="*/ 199901 w 752104"/>
              <a:gd name="connsiteY8" fmla="*/ 267195 h 829294"/>
              <a:gd name="connsiteX9" fmla="*/ 235527 w 752104"/>
              <a:gd name="connsiteY9" fmla="*/ 112816 h 8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04" h="829294">
                <a:moveTo>
                  <a:pt x="235527" y="112816"/>
                </a:moveTo>
                <a:cubicBezTo>
                  <a:pt x="275111" y="75211"/>
                  <a:pt x="385947" y="0"/>
                  <a:pt x="437407" y="41564"/>
                </a:cubicBezTo>
                <a:cubicBezTo>
                  <a:pt x="488867" y="83128"/>
                  <a:pt x="504701" y="275112"/>
                  <a:pt x="544285" y="362198"/>
                </a:cubicBezTo>
                <a:cubicBezTo>
                  <a:pt x="583869" y="449284"/>
                  <a:pt x="649184" y="498764"/>
                  <a:pt x="674914" y="564078"/>
                </a:cubicBezTo>
                <a:cubicBezTo>
                  <a:pt x="700644" y="629392"/>
                  <a:pt x="752104" y="714499"/>
                  <a:pt x="698665" y="754083"/>
                </a:cubicBezTo>
                <a:cubicBezTo>
                  <a:pt x="645226" y="793667"/>
                  <a:pt x="463137" y="797627"/>
                  <a:pt x="354280" y="801585"/>
                </a:cubicBezTo>
                <a:cubicBezTo>
                  <a:pt x="245423" y="805543"/>
                  <a:pt x="91044" y="829294"/>
                  <a:pt x="45522" y="777834"/>
                </a:cubicBezTo>
                <a:cubicBezTo>
                  <a:pt x="0" y="726374"/>
                  <a:pt x="55418" y="577932"/>
                  <a:pt x="81148" y="492826"/>
                </a:cubicBezTo>
                <a:cubicBezTo>
                  <a:pt x="106878" y="407720"/>
                  <a:pt x="172192" y="334489"/>
                  <a:pt x="199901" y="267195"/>
                </a:cubicBezTo>
                <a:cubicBezTo>
                  <a:pt x="227610" y="199901"/>
                  <a:pt x="195943" y="150421"/>
                  <a:pt x="235527" y="1128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026068" y="1099788"/>
            <a:ext cx="785751" cy="761999"/>
          </a:xfrm>
          <a:custGeom>
            <a:avLst/>
            <a:gdLst>
              <a:gd name="connsiteX0" fmla="*/ 257299 w 785751"/>
              <a:gd name="connsiteY0" fmla="*/ 93023 h 761999"/>
              <a:gd name="connsiteX1" fmla="*/ 399803 w 785751"/>
              <a:gd name="connsiteY1" fmla="*/ 21771 h 761999"/>
              <a:gd name="connsiteX2" fmla="*/ 482930 w 785751"/>
              <a:gd name="connsiteY2" fmla="*/ 223652 h 761999"/>
              <a:gd name="connsiteX3" fmla="*/ 625434 w 785751"/>
              <a:gd name="connsiteY3" fmla="*/ 378031 h 761999"/>
              <a:gd name="connsiteX4" fmla="*/ 720436 w 785751"/>
              <a:gd name="connsiteY4" fmla="*/ 520535 h 761999"/>
              <a:gd name="connsiteX5" fmla="*/ 732312 w 785751"/>
              <a:gd name="connsiteY5" fmla="*/ 722415 h 761999"/>
              <a:gd name="connsiteX6" fmla="*/ 399803 w 785751"/>
              <a:gd name="connsiteY6" fmla="*/ 758041 h 761999"/>
              <a:gd name="connsiteX7" fmla="*/ 55418 w 785751"/>
              <a:gd name="connsiteY7" fmla="*/ 722415 h 761999"/>
              <a:gd name="connsiteX8" fmla="*/ 67293 w 785751"/>
              <a:gd name="connsiteY8" fmla="*/ 544286 h 761999"/>
              <a:gd name="connsiteX9" fmla="*/ 174171 w 785751"/>
              <a:gd name="connsiteY9" fmla="*/ 437408 h 761999"/>
              <a:gd name="connsiteX10" fmla="*/ 257299 w 785751"/>
              <a:gd name="connsiteY10" fmla="*/ 93023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751" h="761999">
                <a:moveTo>
                  <a:pt x="257299" y="93023"/>
                </a:moveTo>
                <a:cubicBezTo>
                  <a:pt x="294904" y="23750"/>
                  <a:pt x="362198" y="0"/>
                  <a:pt x="399803" y="21771"/>
                </a:cubicBezTo>
                <a:cubicBezTo>
                  <a:pt x="437408" y="43542"/>
                  <a:pt x="445325" y="164275"/>
                  <a:pt x="482930" y="223652"/>
                </a:cubicBezTo>
                <a:cubicBezTo>
                  <a:pt x="520535" y="283029"/>
                  <a:pt x="585850" y="328551"/>
                  <a:pt x="625434" y="378031"/>
                </a:cubicBezTo>
                <a:cubicBezTo>
                  <a:pt x="665018" y="427511"/>
                  <a:pt x="702623" y="463138"/>
                  <a:pt x="720436" y="520535"/>
                </a:cubicBezTo>
                <a:cubicBezTo>
                  <a:pt x="738249" y="577932"/>
                  <a:pt x="785751" y="682831"/>
                  <a:pt x="732312" y="722415"/>
                </a:cubicBezTo>
                <a:cubicBezTo>
                  <a:pt x="678873" y="761999"/>
                  <a:pt x="512619" y="758041"/>
                  <a:pt x="399803" y="758041"/>
                </a:cubicBezTo>
                <a:cubicBezTo>
                  <a:pt x="286987" y="758041"/>
                  <a:pt x="110836" y="758041"/>
                  <a:pt x="55418" y="722415"/>
                </a:cubicBezTo>
                <a:cubicBezTo>
                  <a:pt x="0" y="686789"/>
                  <a:pt x="47501" y="591787"/>
                  <a:pt x="67293" y="544286"/>
                </a:cubicBezTo>
                <a:cubicBezTo>
                  <a:pt x="87085" y="496785"/>
                  <a:pt x="146462" y="518556"/>
                  <a:pt x="174171" y="437408"/>
                </a:cubicBezTo>
                <a:cubicBezTo>
                  <a:pt x="201880" y="356260"/>
                  <a:pt x="219694" y="162296"/>
                  <a:pt x="257299" y="930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095833" y="1105724"/>
            <a:ext cx="738250" cy="754083"/>
          </a:xfrm>
          <a:custGeom>
            <a:avLst/>
            <a:gdLst>
              <a:gd name="connsiteX0" fmla="*/ 308758 w 738250"/>
              <a:gd name="connsiteY0" fmla="*/ 182088 h 754083"/>
              <a:gd name="connsiteX1" fmla="*/ 356260 w 738250"/>
              <a:gd name="connsiteY1" fmla="*/ 3958 h 754083"/>
              <a:gd name="connsiteX2" fmla="*/ 510639 w 738250"/>
              <a:gd name="connsiteY2" fmla="*/ 205838 h 754083"/>
              <a:gd name="connsiteX3" fmla="*/ 522514 w 738250"/>
              <a:gd name="connsiteY3" fmla="*/ 455220 h 754083"/>
              <a:gd name="connsiteX4" fmla="*/ 676894 w 738250"/>
              <a:gd name="connsiteY4" fmla="*/ 585849 h 754083"/>
              <a:gd name="connsiteX5" fmla="*/ 676894 w 738250"/>
              <a:gd name="connsiteY5" fmla="*/ 728353 h 754083"/>
              <a:gd name="connsiteX6" fmla="*/ 308758 w 738250"/>
              <a:gd name="connsiteY6" fmla="*/ 740228 h 754083"/>
              <a:gd name="connsiteX7" fmla="*/ 95003 w 738250"/>
              <a:gd name="connsiteY7" fmla="*/ 716477 h 754083"/>
              <a:gd name="connsiteX8" fmla="*/ 23751 w 738250"/>
              <a:gd name="connsiteY8" fmla="*/ 573974 h 754083"/>
              <a:gd name="connsiteX9" fmla="*/ 237507 w 738250"/>
              <a:gd name="connsiteY9" fmla="*/ 443345 h 754083"/>
              <a:gd name="connsiteX10" fmla="*/ 308758 w 738250"/>
              <a:gd name="connsiteY10" fmla="*/ 182088 h 7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250" h="754083">
                <a:moveTo>
                  <a:pt x="308758" y="182088"/>
                </a:moveTo>
                <a:cubicBezTo>
                  <a:pt x="328550" y="108857"/>
                  <a:pt x="322613" y="0"/>
                  <a:pt x="356260" y="3958"/>
                </a:cubicBezTo>
                <a:cubicBezTo>
                  <a:pt x="389907" y="7916"/>
                  <a:pt x="482930" y="130628"/>
                  <a:pt x="510639" y="205838"/>
                </a:cubicBezTo>
                <a:cubicBezTo>
                  <a:pt x="538348" y="281048"/>
                  <a:pt x="494805" y="391885"/>
                  <a:pt x="522514" y="455220"/>
                </a:cubicBezTo>
                <a:cubicBezTo>
                  <a:pt x="550223" y="518555"/>
                  <a:pt x="651164" y="540327"/>
                  <a:pt x="676894" y="585849"/>
                </a:cubicBezTo>
                <a:cubicBezTo>
                  <a:pt x="702624" y="631371"/>
                  <a:pt x="738250" y="702623"/>
                  <a:pt x="676894" y="728353"/>
                </a:cubicBezTo>
                <a:cubicBezTo>
                  <a:pt x="615538" y="754083"/>
                  <a:pt x="405740" y="742207"/>
                  <a:pt x="308758" y="740228"/>
                </a:cubicBezTo>
                <a:cubicBezTo>
                  <a:pt x="211776" y="738249"/>
                  <a:pt x="142504" y="744186"/>
                  <a:pt x="95003" y="716477"/>
                </a:cubicBezTo>
                <a:cubicBezTo>
                  <a:pt x="47502" y="688768"/>
                  <a:pt x="0" y="619496"/>
                  <a:pt x="23751" y="573974"/>
                </a:cubicBezTo>
                <a:cubicBezTo>
                  <a:pt x="47502" y="528452"/>
                  <a:pt x="188027" y="512618"/>
                  <a:pt x="237507" y="443345"/>
                </a:cubicBezTo>
                <a:cubicBezTo>
                  <a:pt x="286987" y="374072"/>
                  <a:pt x="288966" y="255319"/>
                  <a:pt x="308758" y="1820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791534" y="1066140"/>
            <a:ext cx="752104" cy="829294"/>
          </a:xfrm>
          <a:custGeom>
            <a:avLst/>
            <a:gdLst>
              <a:gd name="connsiteX0" fmla="*/ 235527 w 752104"/>
              <a:gd name="connsiteY0" fmla="*/ 112816 h 829294"/>
              <a:gd name="connsiteX1" fmla="*/ 437407 w 752104"/>
              <a:gd name="connsiteY1" fmla="*/ 41564 h 829294"/>
              <a:gd name="connsiteX2" fmla="*/ 544285 w 752104"/>
              <a:gd name="connsiteY2" fmla="*/ 362198 h 829294"/>
              <a:gd name="connsiteX3" fmla="*/ 674914 w 752104"/>
              <a:gd name="connsiteY3" fmla="*/ 564078 h 829294"/>
              <a:gd name="connsiteX4" fmla="*/ 698665 w 752104"/>
              <a:gd name="connsiteY4" fmla="*/ 754083 h 829294"/>
              <a:gd name="connsiteX5" fmla="*/ 354280 w 752104"/>
              <a:gd name="connsiteY5" fmla="*/ 801585 h 829294"/>
              <a:gd name="connsiteX6" fmla="*/ 45522 w 752104"/>
              <a:gd name="connsiteY6" fmla="*/ 777834 h 829294"/>
              <a:gd name="connsiteX7" fmla="*/ 81148 w 752104"/>
              <a:gd name="connsiteY7" fmla="*/ 492826 h 829294"/>
              <a:gd name="connsiteX8" fmla="*/ 199901 w 752104"/>
              <a:gd name="connsiteY8" fmla="*/ 267195 h 829294"/>
              <a:gd name="connsiteX9" fmla="*/ 235527 w 752104"/>
              <a:gd name="connsiteY9" fmla="*/ 112816 h 8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04" h="829294">
                <a:moveTo>
                  <a:pt x="235527" y="112816"/>
                </a:moveTo>
                <a:cubicBezTo>
                  <a:pt x="275111" y="75211"/>
                  <a:pt x="385947" y="0"/>
                  <a:pt x="437407" y="41564"/>
                </a:cubicBezTo>
                <a:cubicBezTo>
                  <a:pt x="488867" y="83128"/>
                  <a:pt x="504701" y="275112"/>
                  <a:pt x="544285" y="362198"/>
                </a:cubicBezTo>
                <a:cubicBezTo>
                  <a:pt x="583869" y="449284"/>
                  <a:pt x="649184" y="498764"/>
                  <a:pt x="674914" y="564078"/>
                </a:cubicBezTo>
                <a:cubicBezTo>
                  <a:pt x="700644" y="629392"/>
                  <a:pt x="752104" y="714499"/>
                  <a:pt x="698665" y="754083"/>
                </a:cubicBezTo>
                <a:cubicBezTo>
                  <a:pt x="645226" y="793667"/>
                  <a:pt x="463137" y="797627"/>
                  <a:pt x="354280" y="801585"/>
                </a:cubicBezTo>
                <a:cubicBezTo>
                  <a:pt x="245423" y="805543"/>
                  <a:pt x="91044" y="829294"/>
                  <a:pt x="45522" y="777834"/>
                </a:cubicBezTo>
                <a:cubicBezTo>
                  <a:pt x="0" y="726374"/>
                  <a:pt x="55418" y="577932"/>
                  <a:pt x="81148" y="492826"/>
                </a:cubicBezTo>
                <a:cubicBezTo>
                  <a:pt x="106878" y="407720"/>
                  <a:pt x="172192" y="334489"/>
                  <a:pt x="199901" y="267195"/>
                </a:cubicBezTo>
                <a:cubicBezTo>
                  <a:pt x="227610" y="199901"/>
                  <a:pt x="195943" y="150421"/>
                  <a:pt x="235527" y="1128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946405" y="1115621"/>
            <a:ext cx="738250" cy="754083"/>
          </a:xfrm>
          <a:custGeom>
            <a:avLst/>
            <a:gdLst>
              <a:gd name="connsiteX0" fmla="*/ 308758 w 738250"/>
              <a:gd name="connsiteY0" fmla="*/ 182088 h 754083"/>
              <a:gd name="connsiteX1" fmla="*/ 356260 w 738250"/>
              <a:gd name="connsiteY1" fmla="*/ 3958 h 754083"/>
              <a:gd name="connsiteX2" fmla="*/ 510639 w 738250"/>
              <a:gd name="connsiteY2" fmla="*/ 205838 h 754083"/>
              <a:gd name="connsiteX3" fmla="*/ 522514 w 738250"/>
              <a:gd name="connsiteY3" fmla="*/ 455220 h 754083"/>
              <a:gd name="connsiteX4" fmla="*/ 676894 w 738250"/>
              <a:gd name="connsiteY4" fmla="*/ 585849 h 754083"/>
              <a:gd name="connsiteX5" fmla="*/ 676894 w 738250"/>
              <a:gd name="connsiteY5" fmla="*/ 728353 h 754083"/>
              <a:gd name="connsiteX6" fmla="*/ 308758 w 738250"/>
              <a:gd name="connsiteY6" fmla="*/ 740228 h 754083"/>
              <a:gd name="connsiteX7" fmla="*/ 95003 w 738250"/>
              <a:gd name="connsiteY7" fmla="*/ 716477 h 754083"/>
              <a:gd name="connsiteX8" fmla="*/ 23751 w 738250"/>
              <a:gd name="connsiteY8" fmla="*/ 573974 h 754083"/>
              <a:gd name="connsiteX9" fmla="*/ 237507 w 738250"/>
              <a:gd name="connsiteY9" fmla="*/ 443345 h 754083"/>
              <a:gd name="connsiteX10" fmla="*/ 308758 w 738250"/>
              <a:gd name="connsiteY10" fmla="*/ 182088 h 7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250" h="754083">
                <a:moveTo>
                  <a:pt x="308758" y="182088"/>
                </a:moveTo>
                <a:cubicBezTo>
                  <a:pt x="328550" y="108857"/>
                  <a:pt x="322613" y="0"/>
                  <a:pt x="356260" y="3958"/>
                </a:cubicBezTo>
                <a:cubicBezTo>
                  <a:pt x="389907" y="7916"/>
                  <a:pt x="482930" y="130628"/>
                  <a:pt x="510639" y="205838"/>
                </a:cubicBezTo>
                <a:cubicBezTo>
                  <a:pt x="538348" y="281048"/>
                  <a:pt x="494805" y="391885"/>
                  <a:pt x="522514" y="455220"/>
                </a:cubicBezTo>
                <a:cubicBezTo>
                  <a:pt x="550223" y="518555"/>
                  <a:pt x="651164" y="540327"/>
                  <a:pt x="676894" y="585849"/>
                </a:cubicBezTo>
                <a:cubicBezTo>
                  <a:pt x="702624" y="631371"/>
                  <a:pt x="738250" y="702623"/>
                  <a:pt x="676894" y="728353"/>
                </a:cubicBezTo>
                <a:cubicBezTo>
                  <a:pt x="615538" y="754083"/>
                  <a:pt x="405740" y="742207"/>
                  <a:pt x="308758" y="740228"/>
                </a:cubicBezTo>
                <a:cubicBezTo>
                  <a:pt x="211776" y="738249"/>
                  <a:pt x="142504" y="744186"/>
                  <a:pt x="95003" y="716477"/>
                </a:cubicBezTo>
                <a:cubicBezTo>
                  <a:pt x="47502" y="688768"/>
                  <a:pt x="0" y="619496"/>
                  <a:pt x="23751" y="573974"/>
                </a:cubicBezTo>
                <a:cubicBezTo>
                  <a:pt x="47502" y="528452"/>
                  <a:pt x="188027" y="512618"/>
                  <a:pt x="237507" y="443345"/>
                </a:cubicBezTo>
                <a:cubicBezTo>
                  <a:pt x="286987" y="374072"/>
                  <a:pt x="288966" y="255319"/>
                  <a:pt x="308758" y="1820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59452" y="1941358"/>
            <a:ext cx="26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Базальная мембрана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0253" y="2337203"/>
            <a:ext cx="360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Эндотелиоциты</a:t>
            </a:r>
            <a:r>
              <a:rPr lang="ru-RU" b="1" dirty="0" smtClean="0"/>
              <a:t> капилляров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57473" y="1393114"/>
            <a:ext cx="256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Отростки </a:t>
            </a:r>
            <a:r>
              <a:rPr lang="ru-RU" b="1" dirty="0" err="1" smtClean="0"/>
              <a:t>подоцитов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44685" y="682575"/>
            <a:ext cx="267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фильтрационные щели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5576788" y="1317504"/>
            <a:ext cx="807518" cy="178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269021" y="1347194"/>
            <a:ext cx="819394" cy="1306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3" idx="3"/>
          </p:cNvCxnSpPr>
          <p:nvPr/>
        </p:nvCxnSpPr>
        <p:spPr>
          <a:xfrm flipV="1">
            <a:off x="6964048" y="2510973"/>
            <a:ext cx="55593" cy="391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625220" y="27175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фенестры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5600546" y="2540673"/>
            <a:ext cx="36551" cy="3853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8286" y="4019008"/>
            <a:ext cx="782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фенестрированный</a:t>
            </a:r>
            <a:r>
              <a:rPr lang="ru-RU" sz="2800" b="1" dirty="0" smtClean="0"/>
              <a:t> эндотелий капилляра </a:t>
            </a:r>
            <a:r>
              <a:rPr lang="ru-RU" sz="2800" dirty="0" smtClean="0"/>
              <a:t>(</a:t>
            </a:r>
            <a:r>
              <a:rPr lang="ru-RU" sz="2800" dirty="0" err="1" smtClean="0"/>
              <a:t>фенестры</a:t>
            </a:r>
            <a:r>
              <a:rPr lang="ru-RU" sz="2800" dirty="0" smtClean="0"/>
              <a:t> диаметром 50 - 100 нм, которые не проходимы только для форменных элементов крови).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7030" y="3967593"/>
            <a:ext cx="838925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базальная мембрана </a:t>
            </a:r>
            <a:r>
              <a:rPr lang="ru-RU" sz="2800" dirty="0" smtClean="0"/>
              <a:t>(образованна сетью гликопротеинов с сильным </a:t>
            </a:r>
            <a:r>
              <a:rPr lang="ru-RU" sz="2800" dirty="0" err="1" smtClean="0"/>
              <a:t>полианионным</a:t>
            </a:r>
            <a:r>
              <a:rPr lang="ru-RU" sz="2800" dirty="0" smtClean="0"/>
              <a:t> зарядом, задерживает особенно крупные плазматические белки);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3830" y="3224911"/>
            <a:ext cx="8505371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эпителий </a:t>
            </a:r>
            <a:r>
              <a:rPr lang="ru-RU" sz="2800" b="1" dirty="0" err="1" smtClean="0"/>
              <a:t>боуменовой</a:t>
            </a:r>
            <a:r>
              <a:rPr lang="ru-RU" sz="2800" b="1" dirty="0" smtClean="0"/>
              <a:t> капсулы </a:t>
            </a:r>
            <a:r>
              <a:rPr lang="ru-RU" sz="2800" dirty="0" smtClean="0"/>
              <a:t>(</a:t>
            </a:r>
            <a:r>
              <a:rPr lang="ru-RU" sz="2800" dirty="0" err="1" smtClean="0"/>
              <a:t>подоциты</a:t>
            </a:r>
            <a:r>
              <a:rPr lang="ru-RU" sz="2800" dirty="0" smtClean="0"/>
              <a:t> покрыты </a:t>
            </a:r>
            <a:r>
              <a:rPr lang="ru-RU" sz="2800" dirty="0" err="1" smtClean="0"/>
              <a:t>гликокаликсом</a:t>
            </a:r>
            <a:r>
              <a:rPr lang="ru-RU" sz="2800" dirty="0" smtClean="0"/>
              <a:t>, образованным </a:t>
            </a:r>
            <a:r>
              <a:rPr lang="ru-RU" sz="2800" dirty="0" err="1" smtClean="0"/>
              <a:t>сиалопротеинами</a:t>
            </a:r>
            <a:r>
              <a:rPr lang="ru-RU" sz="2800" dirty="0" smtClean="0"/>
              <a:t> с сильным </a:t>
            </a:r>
            <a:r>
              <a:rPr lang="ru-RU" sz="2800" dirty="0" err="1" smtClean="0"/>
              <a:t>полианионным</a:t>
            </a:r>
            <a:r>
              <a:rPr lang="ru-RU" sz="2800" dirty="0" smtClean="0"/>
              <a:t> зарядом, щели, </a:t>
            </a:r>
            <a:r>
              <a:rPr lang="ru-RU" sz="2800" dirty="0" err="1" smtClean="0"/>
              <a:t>заполненые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гликокалексом</a:t>
            </a:r>
            <a:r>
              <a:rPr lang="ru-RU" sz="2800" dirty="0" smtClean="0"/>
              <a:t>, проходимы для макромолекул с эффективным радиусом 1,5 нм и практически непроницаемы для тех, у которых он достигает 4,5 нм).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43" grpId="0"/>
      <p:bldP spid="37" grpId="0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171" y="1600200"/>
            <a:ext cx="8784772" cy="496388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Количество жидкости, фильтруемой в единицу времени в почках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4400" dirty="0" smtClean="0"/>
              <a:t>			СКФ=</a:t>
            </a:r>
            <a:r>
              <a:rPr lang="en-US" sz="4400" dirty="0" smtClean="0"/>
              <a:t>S</a:t>
            </a:r>
            <a:r>
              <a:rPr lang="ru-RU" sz="4400" dirty="0" smtClean="0"/>
              <a:t>•С•ЭФД</a:t>
            </a:r>
            <a:r>
              <a:rPr lang="ru-RU" sz="2400" dirty="0" smtClean="0"/>
              <a:t>, где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С – гидравлическая проводимость фильтрующей мембраны (объем воды, фильтруемый через единицу площади мембраны в единицу времени при единичной разности давлений); </a:t>
            </a:r>
          </a:p>
          <a:p>
            <a:r>
              <a:rPr lang="en-US" sz="2400" dirty="0" smtClean="0"/>
              <a:t>S</a:t>
            </a:r>
            <a:r>
              <a:rPr lang="ru-RU" sz="2400" dirty="0" smtClean="0"/>
              <a:t> - площадь фильтрации; </a:t>
            </a:r>
          </a:p>
          <a:p>
            <a:r>
              <a:rPr lang="ru-RU" sz="2400" dirty="0" smtClean="0"/>
              <a:t>(С • </a:t>
            </a:r>
            <a:r>
              <a:rPr lang="en-US" sz="2400" dirty="0" smtClean="0"/>
              <a:t>S</a:t>
            </a:r>
            <a:r>
              <a:rPr lang="ru-RU" sz="2400" dirty="0" smtClean="0"/>
              <a:t>) - коэффициент фильтрации (</a:t>
            </a:r>
            <a:r>
              <a:rPr lang="ru-RU" sz="2400" dirty="0" err="1" smtClean="0"/>
              <a:t>Кф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r>
              <a:rPr lang="ru-RU" sz="2400" dirty="0" smtClean="0"/>
              <a:t>ЭФД</a:t>
            </a:r>
            <a:r>
              <a:rPr lang="en-US" sz="2400" dirty="0" smtClean="0"/>
              <a:t> – </a:t>
            </a:r>
            <a:r>
              <a:rPr lang="ru-RU" sz="2400" dirty="0" smtClean="0"/>
              <a:t>эффективное фильтрационное давление.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993571" y="1"/>
            <a:ext cx="1240971" cy="3354374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79156" y="217716"/>
            <a:ext cx="2532743" cy="3037114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73285" y="1513114"/>
            <a:ext cx="1284514" cy="54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842657" y="1088573"/>
            <a:ext cx="1197428" cy="308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788228" y="2144486"/>
            <a:ext cx="1143000" cy="329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2 10"/>
          <p:cNvSpPr/>
          <p:nvPr/>
        </p:nvSpPr>
        <p:spPr>
          <a:xfrm>
            <a:off x="1970313" y="1698170"/>
            <a:ext cx="1395547" cy="423927"/>
          </a:xfrm>
          <a:prstGeom prst="borderCallout2">
            <a:avLst>
              <a:gd name="adj1" fmla="val -41930"/>
              <a:gd name="adj2" fmla="val 57190"/>
              <a:gd name="adj3" fmla="val -85620"/>
              <a:gd name="adj4" fmla="val 76156"/>
              <a:gd name="adj5" fmla="val 5703"/>
              <a:gd name="adj6" fmla="val 15926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Рк</a:t>
            </a:r>
            <a:endParaRPr lang="ru-RU" sz="2800" b="1" dirty="0"/>
          </a:p>
        </p:txBody>
      </p:sp>
      <p:sp>
        <p:nvSpPr>
          <p:cNvPr id="12" name="Выноска 2 11"/>
          <p:cNvSpPr/>
          <p:nvPr/>
        </p:nvSpPr>
        <p:spPr>
          <a:xfrm>
            <a:off x="5627912" y="2710540"/>
            <a:ext cx="1395547" cy="423927"/>
          </a:xfrm>
          <a:prstGeom prst="borderCallout2">
            <a:avLst>
              <a:gd name="adj1" fmla="val -22512"/>
              <a:gd name="adj2" fmla="val 50170"/>
              <a:gd name="adj3" fmla="val -78338"/>
              <a:gd name="adj4" fmla="val 27794"/>
              <a:gd name="adj5" fmla="val -88958"/>
              <a:gd name="adj6" fmla="val -52907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Рпм</a:t>
            </a:r>
            <a:endParaRPr lang="ru-RU" sz="2800" b="1" dirty="0"/>
          </a:p>
        </p:txBody>
      </p:sp>
      <p:sp>
        <p:nvSpPr>
          <p:cNvPr id="13" name="Выноска 2 12"/>
          <p:cNvSpPr/>
          <p:nvPr/>
        </p:nvSpPr>
        <p:spPr>
          <a:xfrm>
            <a:off x="5682342" y="272142"/>
            <a:ext cx="1395547" cy="423927"/>
          </a:xfrm>
          <a:prstGeom prst="borderCallout2">
            <a:avLst>
              <a:gd name="adj1" fmla="val 144963"/>
              <a:gd name="adj2" fmla="val 33789"/>
              <a:gd name="adj3" fmla="val 220205"/>
              <a:gd name="adj4" fmla="val -12768"/>
              <a:gd name="adj5" fmla="val 226576"/>
              <a:gd name="adj6" fmla="val -95809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</a:t>
            </a:r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343" y="3349347"/>
            <a:ext cx="87956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Силы, участвующие в процессе клубочковой </a:t>
            </a:r>
            <a:r>
              <a:rPr lang="ru-RU" sz="2000" u="sng" dirty="0" err="1" smtClean="0"/>
              <a:t>фильтраци</a:t>
            </a:r>
            <a:r>
              <a:rPr lang="ru-RU" u="sng" dirty="0" smtClean="0"/>
              <a:t>       мм. </a:t>
            </a:r>
            <a:r>
              <a:rPr lang="ru-RU" u="sng" dirty="0" err="1"/>
              <a:t>р</a:t>
            </a:r>
            <a:r>
              <a:rPr lang="ru-RU" u="sng" dirty="0" err="1" smtClean="0"/>
              <a:t>т</a:t>
            </a:r>
            <a:r>
              <a:rPr lang="ru-RU" u="sng" dirty="0" smtClean="0"/>
              <a:t>. </a:t>
            </a:r>
            <a:r>
              <a:rPr lang="ru-RU" u="sng" dirty="0"/>
              <a:t>с</a:t>
            </a:r>
            <a:r>
              <a:rPr lang="ru-RU" u="sng" dirty="0" smtClean="0"/>
              <a:t>т.</a:t>
            </a:r>
          </a:p>
          <a:p>
            <a:endParaRPr lang="ru-RU" u="sng" dirty="0" smtClean="0"/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 способствующие фильтрации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Давление крови в капиллярах почечного клубочка                            60</a:t>
            </a:r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 препятствующие фильтрации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Давление первичной мочи в пространстве капсулы </a:t>
            </a:r>
          </a:p>
          <a:p>
            <a:pPr lvl="1"/>
            <a:r>
              <a:rPr lang="ru-RU" dirty="0" smtClean="0"/>
              <a:t>   </a:t>
            </a:r>
            <a:r>
              <a:rPr lang="ru-RU" u="sng" dirty="0" smtClean="0"/>
              <a:t> </a:t>
            </a:r>
            <a:r>
              <a:rPr lang="ru-RU" u="sng" dirty="0" err="1" smtClean="0"/>
              <a:t>Шумлянского</a:t>
            </a:r>
            <a:r>
              <a:rPr lang="ru-RU" u="sng" dirty="0" smtClean="0"/>
              <a:t>- </a:t>
            </a:r>
            <a:r>
              <a:rPr lang="ru-RU" u="sng" dirty="0" err="1" smtClean="0"/>
              <a:t>Боумэна</a:t>
            </a:r>
            <a:r>
              <a:rPr lang="ru-RU" u="sng" dirty="0" smtClean="0"/>
              <a:t>                                                                       15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Осмотическое давление белков плазмы крови                                 29</a:t>
            </a:r>
          </a:p>
          <a:p>
            <a:pPr lvl="1">
              <a:buFont typeface="Wingdings" pitchFamily="2" charset="2"/>
              <a:buChar char="Ø"/>
            </a:pPr>
            <a:endParaRPr lang="ru-RU" u="sng" dirty="0"/>
          </a:p>
          <a:p>
            <a:pPr marL="72000" lvl="1"/>
            <a:r>
              <a:rPr lang="ru-RU" u="sng" dirty="0" smtClean="0"/>
              <a:t>Эффективное фильтрационное давление </a:t>
            </a:r>
          </a:p>
          <a:p>
            <a:pPr marL="72000" lvl="1"/>
            <a:r>
              <a:rPr lang="ru-RU" sz="3200" u="sng" dirty="0" smtClean="0">
                <a:latin typeface="+mn-lt"/>
              </a:rPr>
              <a:t>ЭФД = </a:t>
            </a:r>
            <a:r>
              <a:rPr lang="ru-RU" sz="3200" u="sng" dirty="0" err="1" smtClean="0">
                <a:latin typeface="+mn-lt"/>
              </a:rPr>
              <a:t>Рк</a:t>
            </a:r>
            <a:r>
              <a:rPr lang="ru-RU" sz="3200" u="sng" dirty="0" smtClean="0">
                <a:latin typeface="+mn-lt"/>
              </a:rPr>
              <a:t> – </a:t>
            </a:r>
            <a:r>
              <a:rPr lang="ru-RU" sz="3200" u="sng" dirty="0" err="1" smtClean="0">
                <a:latin typeface="+mn-lt"/>
              </a:rPr>
              <a:t>Рпм</a:t>
            </a:r>
            <a:r>
              <a:rPr lang="ru-RU" sz="3200" u="sng" dirty="0" smtClean="0">
                <a:latin typeface="+mn-lt"/>
              </a:rPr>
              <a:t> –</a:t>
            </a:r>
            <a:r>
              <a:rPr lang="el-GR" sz="4000" u="sng" dirty="0" smtClean="0">
                <a:latin typeface="+mn-lt"/>
              </a:rPr>
              <a:t>π</a:t>
            </a:r>
            <a:r>
              <a:rPr lang="ru-RU" sz="3200" u="sng" dirty="0" smtClean="0">
                <a:latin typeface="+mn-lt"/>
              </a:rPr>
              <a:t>к                                            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51429"/>
            <a:ext cx="9144000" cy="5243284"/>
          </a:xfrm>
        </p:spPr>
        <p:txBody>
          <a:bodyPr/>
          <a:lstStyle/>
          <a:p>
            <a:r>
              <a:rPr lang="ru-RU" sz="3600" dirty="0" smtClean="0"/>
              <a:t>Скорость клубочковой фильтрации </a:t>
            </a:r>
          </a:p>
          <a:p>
            <a:pPr lvl="1"/>
            <a:r>
              <a:rPr lang="en-US" sz="3600" dirty="0" smtClean="0"/>
              <a:t>115 </a:t>
            </a:r>
            <a:r>
              <a:rPr lang="ru-RU" sz="3600" dirty="0" smtClean="0"/>
              <a:t>мл в мин у женщин</a:t>
            </a:r>
          </a:p>
          <a:p>
            <a:pPr lvl="1"/>
            <a:r>
              <a:rPr lang="en-US" sz="3600" dirty="0" smtClean="0"/>
              <a:t>125 </a:t>
            </a:r>
            <a:r>
              <a:rPr lang="ru-RU" sz="3600" dirty="0" smtClean="0"/>
              <a:t>мл в мин у мужчин</a:t>
            </a:r>
          </a:p>
          <a:p>
            <a:pPr lvl="1"/>
            <a:endParaRPr lang="ru-RU" sz="3600" dirty="0" smtClean="0"/>
          </a:p>
          <a:p>
            <a:pPr lvl="1"/>
            <a:endParaRPr lang="en-US" sz="3600" dirty="0" smtClean="0"/>
          </a:p>
          <a:p>
            <a:r>
              <a:rPr lang="ru-RU" sz="3600" dirty="0" smtClean="0"/>
              <a:t>Это эквивалентно</a:t>
            </a:r>
            <a:r>
              <a:rPr lang="en-US" sz="3600" dirty="0" smtClean="0"/>
              <a:t> 7</a:t>
            </a:r>
            <a:r>
              <a:rPr lang="ru-RU" sz="3600" dirty="0" smtClean="0"/>
              <a:t>,</a:t>
            </a:r>
            <a:r>
              <a:rPr lang="en-US" sz="3600" dirty="0" smtClean="0"/>
              <a:t>5 </a:t>
            </a:r>
            <a:r>
              <a:rPr lang="ru-RU" sz="3600" dirty="0" smtClean="0"/>
              <a:t>л в час</a:t>
            </a:r>
            <a:r>
              <a:rPr lang="en-US" sz="3600" dirty="0" smtClean="0"/>
              <a:t> </a:t>
            </a:r>
            <a:r>
              <a:rPr lang="ru-RU" sz="3600" dirty="0" smtClean="0"/>
              <a:t>или</a:t>
            </a:r>
            <a:r>
              <a:rPr lang="en-US" sz="3600" dirty="0" smtClean="0"/>
              <a:t> 180 </a:t>
            </a:r>
            <a:r>
              <a:rPr lang="ru-RU" sz="3600" dirty="0" smtClean="0"/>
              <a:t>л в </a:t>
            </a:r>
            <a:r>
              <a:rPr lang="ru-RU" sz="3600" dirty="0" err="1" smtClean="0"/>
              <a:t>сут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413657"/>
            <a:ext cx="9144000" cy="6281056"/>
          </a:xfrm>
        </p:spPr>
        <p:txBody>
          <a:bodyPr/>
          <a:lstStyle/>
          <a:p>
            <a:r>
              <a:rPr lang="ru-RU" sz="3600" dirty="0" smtClean="0"/>
              <a:t>Учитывая, что общий объем крови у человека в среднем составляет</a:t>
            </a:r>
            <a:r>
              <a:rPr lang="en-US" sz="3600" dirty="0" smtClean="0"/>
              <a:t> 5</a:t>
            </a:r>
            <a:r>
              <a:rPr lang="ru-RU" sz="3600" dirty="0" smtClean="0"/>
              <a:t>,</a:t>
            </a:r>
            <a:r>
              <a:rPr lang="en-US" sz="3600" dirty="0" smtClean="0"/>
              <a:t>5 </a:t>
            </a:r>
            <a:r>
              <a:rPr lang="ru-RU" sz="3600" dirty="0" smtClean="0"/>
              <a:t>л</a:t>
            </a:r>
            <a:r>
              <a:rPr lang="en-US" sz="3600" dirty="0" smtClean="0"/>
              <a:t>, </a:t>
            </a:r>
            <a:r>
              <a:rPr lang="ru-RU" sz="3600" dirty="0" smtClean="0"/>
              <a:t>то объем входящей в ее состав плазмы, равный  приблизительно 3 л, </a:t>
            </a:r>
          </a:p>
          <a:p>
            <a:endParaRPr lang="ru-RU" sz="3600" dirty="0" smtClean="0"/>
          </a:p>
          <a:p>
            <a:r>
              <a:rPr lang="ru-RU" sz="3600" dirty="0" smtClean="0"/>
              <a:t>в почках фильтруется </a:t>
            </a:r>
            <a:r>
              <a:rPr lang="en-US" sz="3600" dirty="0" smtClean="0"/>
              <a:t> </a:t>
            </a:r>
            <a:r>
              <a:rPr lang="ru-RU" sz="3600" dirty="0" smtClean="0"/>
              <a:t>за 2</a:t>
            </a:r>
            <a:r>
              <a:rPr lang="en-US" sz="3600" dirty="0" smtClean="0"/>
              <a:t>4</a:t>
            </a:r>
            <a:r>
              <a:rPr lang="ru-RU" sz="3600" dirty="0" smtClean="0"/>
              <a:t> мин</a:t>
            </a:r>
            <a:r>
              <a:rPr lang="en-US" sz="3600" dirty="0" smtClean="0"/>
              <a:t>.</a:t>
            </a:r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r>
              <a:rPr lang="ru-RU" sz="3600" dirty="0" smtClean="0"/>
              <a:t>За сутки плазма крови 60 раз превращается в мочу!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2" y="144010"/>
            <a:ext cx="8458200" cy="1143000"/>
          </a:xfrm>
        </p:spPr>
        <p:txBody>
          <a:bodyPr/>
          <a:lstStyle/>
          <a:p>
            <a:r>
              <a:rPr lang="ru-RU" dirty="0" smtClean="0"/>
              <a:t>Физиологические колебания СКФ.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7429"/>
            <a:ext cx="8229600" cy="5497285"/>
          </a:xfrm>
        </p:spPr>
        <p:txBody>
          <a:bodyPr/>
          <a:lstStyle/>
          <a:p>
            <a:r>
              <a:rPr lang="ru-RU" dirty="0" smtClean="0"/>
              <a:t>циркадианные изменения</a:t>
            </a:r>
          </a:p>
          <a:p>
            <a:pPr lvl="1"/>
            <a:r>
              <a:rPr lang="ru-RU" dirty="0" smtClean="0"/>
              <a:t>Суточный максимум СКФ (дневная активность) может быть на </a:t>
            </a:r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/>
              <a:t>выше, а минимум (ночной отдых)–на 30% ниже среднесуточной величины.</a:t>
            </a:r>
          </a:p>
          <a:p>
            <a:r>
              <a:rPr lang="ru-RU" dirty="0" smtClean="0"/>
              <a:t>после приема пищи</a:t>
            </a:r>
          </a:p>
          <a:p>
            <a:pPr lvl="1"/>
            <a:r>
              <a:rPr lang="ru-RU" dirty="0" smtClean="0"/>
              <a:t>СКФ повышается на 30% от среднесуточной величины.</a:t>
            </a:r>
          </a:p>
          <a:p>
            <a:r>
              <a:rPr lang="ru-RU" dirty="0" smtClean="0"/>
              <a:t>при физической нагрузке</a:t>
            </a:r>
          </a:p>
          <a:p>
            <a:pPr lvl="1"/>
            <a:r>
              <a:rPr lang="ru-RU" dirty="0" smtClean="0"/>
              <a:t>СКФ уменьшается пропорционально интенсивности выполняемой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5" y="0"/>
            <a:ext cx="8229600" cy="782266"/>
          </a:xfrm>
        </p:spPr>
        <p:txBody>
          <a:bodyPr/>
          <a:lstStyle/>
          <a:p>
            <a:r>
              <a:rPr lang="ru-RU" dirty="0" smtClean="0"/>
              <a:t>Функции почки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2526"/>
            <a:ext cx="8229600" cy="5747656"/>
          </a:xfrm>
        </p:spPr>
        <p:txBody>
          <a:bodyPr/>
          <a:lstStyle/>
          <a:p>
            <a:r>
              <a:rPr lang="ru-RU" dirty="0" smtClean="0"/>
              <a:t>Экскреторная</a:t>
            </a:r>
          </a:p>
          <a:p>
            <a:pPr lvl="1"/>
            <a:r>
              <a:rPr lang="ru-RU" b="1" dirty="0" smtClean="0"/>
              <a:t>Выведение конечных продуктов обмена, </a:t>
            </a:r>
          </a:p>
          <a:p>
            <a:pPr lvl="1"/>
            <a:r>
              <a:rPr lang="ru-RU" b="1" dirty="0" smtClean="0"/>
              <a:t>Выведение посторонних вещества </a:t>
            </a:r>
          </a:p>
          <a:p>
            <a:pPr lvl="1"/>
            <a:r>
              <a:rPr lang="ru-RU" b="1" dirty="0" smtClean="0"/>
              <a:t>Выведение избыточных соединения.</a:t>
            </a:r>
          </a:p>
          <a:p>
            <a:pPr lvl="1"/>
            <a:r>
              <a:rPr lang="ru-RU" b="1" dirty="0" smtClean="0"/>
              <a:t>Поддержание постоянства объёма и электролитного состава жидкостей организма (КЩР).</a:t>
            </a:r>
            <a:endParaRPr lang="ru-RU" dirty="0" smtClean="0"/>
          </a:p>
          <a:p>
            <a:pPr lvl="1"/>
            <a:r>
              <a:rPr lang="ru-RU" b="1" dirty="0" smtClean="0"/>
              <a:t>Поддержание кислотно-основной равновесия;</a:t>
            </a:r>
          </a:p>
          <a:p>
            <a:r>
              <a:rPr lang="ru-RU" dirty="0" smtClean="0"/>
              <a:t>Инкреторная</a:t>
            </a:r>
          </a:p>
          <a:p>
            <a:pPr lvl="1"/>
            <a:r>
              <a:rPr lang="ru-RU" b="1" dirty="0" smtClean="0"/>
              <a:t>Системных</a:t>
            </a:r>
            <a:r>
              <a:rPr lang="ru-RU" dirty="0" smtClean="0"/>
              <a:t> </a:t>
            </a:r>
            <a:r>
              <a:rPr lang="ru-RU" b="1" dirty="0" smtClean="0"/>
              <a:t>гормонов </a:t>
            </a:r>
          </a:p>
          <a:p>
            <a:pPr lvl="1"/>
            <a:r>
              <a:rPr lang="ru-RU" b="1" dirty="0" smtClean="0"/>
              <a:t>Локальных</a:t>
            </a:r>
            <a:r>
              <a:rPr lang="ru-RU" dirty="0" smtClean="0"/>
              <a:t> </a:t>
            </a:r>
            <a:r>
              <a:rPr lang="ru-RU" b="1" dirty="0" smtClean="0"/>
              <a:t>гормонов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7153"/>
            <a:ext cx="9143999" cy="803048"/>
          </a:xfrm>
        </p:spPr>
        <p:txBody>
          <a:bodyPr/>
          <a:lstStyle/>
          <a:p>
            <a:r>
              <a:rPr lang="ru-RU" dirty="0" smtClean="0"/>
              <a:t>Регуляция скорости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172" y="2198914"/>
            <a:ext cx="8229600" cy="3156857"/>
          </a:xfrm>
        </p:spPr>
        <p:txBody>
          <a:bodyPr/>
          <a:lstStyle/>
          <a:p>
            <a:r>
              <a:rPr lang="ru-RU" b="1" dirty="0" smtClean="0"/>
              <a:t>Местные механизмы (</a:t>
            </a:r>
            <a:r>
              <a:rPr lang="ru-RU" b="1" dirty="0" err="1" smtClean="0"/>
              <a:t>саморегуляции</a:t>
            </a:r>
            <a:r>
              <a:rPr lang="ru-RU" b="1" dirty="0" smtClean="0"/>
              <a:t>)</a:t>
            </a:r>
          </a:p>
          <a:p>
            <a:pPr lvl="1"/>
            <a:r>
              <a:rPr lang="ru-RU" sz="3200" dirty="0" err="1" smtClean="0"/>
              <a:t>Миогенный</a:t>
            </a:r>
            <a:r>
              <a:rPr lang="ru-RU" sz="3200" dirty="0" smtClean="0"/>
              <a:t> (феномен Остроумова - </a:t>
            </a:r>
            <a:r>
              <a:rPr lang="ru-RU" sz="3200" dirty="0" smtClean="0"/>
              <a:t>Бейлиса</a:t>
            </a:r>
            <a:r>
              <a:rPr lang="ru-RU" sz="3200" dirty="0" smtClean="0"/>
              <a:t>)</a:t>
            </a:r>
          </a:p>
          <a:p>
            <a:pPr lvl="1"/>
            <a:r>
              <a:rPr lang="ru-RU" sz="3200" dirty="0" err="1" smtClean="0"/>
              <a:t>Канальцевоклубочковая</a:t>
            </a:r>
            <a:r>
              <a:rPr lang="ru-RU" sz="3200" dirty="0" smtClean="0"/>
              <a:t> 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457" y="2954112"/>
            <a:ext cx="3091543" cy="3903888"/>
          </a:xfrm>
        </p:spPr>
        <p:txBody>
          <a:bodyPr/>
          <a:lstStyle/>
          <a:p>
            <a:r>
              <a:rPr lang="ru-RU" sz="2800" dirty="0" smtClean="0"/>
              <a:t>Исследование механизма </a:t>
            </a:r>
            <a:r>
              <a:rPr lang="ru-RU" sz="2800" dirty="0" err="1" smtClean="0"/>
              <a:t>саморегуляции</a:t>
            </a:r>
            <a:r>
              <a:rPr lang="ru-RU" sz="2800" dirty="0" smtClean="0"/>
              <a:t> клубочковой фильтрации на изолированной, </a:t>
            </a:r>
            <a:r>
              <a:rPr lang="ru-RU" sz="2800" dirty="0" err="1" smtClean="0"/>
              <a:t>денервированной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перфузируемой</a:t>
            </a:r>
            <a:r>
              <a:rPr lang="ru-RU" sz="2800" dirty="0" smtClean="0"/>
              <a:t> почке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099456" y="6106886"/>
            <a:ext cx="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</a:t>
            </a:r>
            <a:endParaRPr lang="ru-RU" sz="16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1317174" y="6052460"/>
            <a:ext cx="4593771" cy="523609"/>
            <a:chOff x="1317174" y="6052460"/>
            <a:chExt cx="4593771" cy="52360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317174" y="6052460"/>
              <a:ext cx="4593771" cy="10886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81199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23456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87484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51513" y="6150429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637313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301342" y="613954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25486" y="6237515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80</a:t>
              </a:r>
              <a:endParaRPr lang="ru-RU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61458" y="6226628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40</a:t>
              </a:r>
              <a:endParaRPr lang="ru-RU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5086" y="6183086"/>
              <a:ext cx="631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120</a:t>
              </a:r>
              <a:endParaRPr lang="ru-RU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3800" y="6193972"/>
              <a:ext cx="566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160</a:t>
              </a:r>
              <a:endParaRPr lang="ru-RU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4029" y="6183086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200</a:t>
              </a:r>
              <a:endParaRPr lang="ru-RU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4514" y="6172201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240</a:t>
              </a:r>
              <a:endParaRPr lang="ru-RU" sz="16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9855" y="250371"/>
            <a:ext cx="968831" cy="5889173"/>
            <a:chOff x="489855" y="250371"/>
            <a:chExt cx="968831" cy="588917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-1540328" y="3184073"/>
              <a:ext cx="5889173" cy="2177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262743" y="14151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30086" y="451757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40972" y="2950030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9088" y="1240972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1,5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772" y="2775857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1,0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9343" y="4343400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0,5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855" y="859963"/>
              <a:ext cx="461665" cy="35269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Объемная скорость, л/мин</a:t>
              </a:r>
              <a:endParaRPr lang="ru-RU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73628" y="6357258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артериальное давление, 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-157842" y="3205842"/>
            <a:ext cx="5736773" cy="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518558" y="3227613"/>
            <a:ext cx="5736773" cy="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>
            <a:off x="2275114" y="5562600"/>
            <a:ext cx="3372757" cy="457200"/>
          </a:xfrm>
          <a:custGeom>
            <a:avLst/>
            <a:gdLst>
              <a:gd name="connsiteX0" fmla="*/ 0 w 3372757"/>
              <a:gd name="connsiteY0" fmla="*/ 457200 h 457200"/>
              <a:gd name="connsiteX1" fmla="*/ 457200 w 3372757"/>
              <a:gd name="connsiteY1" fmla="*/ 108857 h 457200"/>
              <a:gd name="connsiteX2" fmla="*/ 1262743 w 3372757"/>
              <a:gd name="connsiteY2" fmla="*/ 141514 h 457200"/>
              <a:gd name="connsiteX3" fmla="*/ 2122715 w 3372757"/>
              <a:gd name="connsiteY3" fmla="*/ 108857 h 457200"/>
              <a:gd name="connsiteX4" fmla="*/ 3167743 w 3372757"/>
              <a:gd name="connsiteY4" fmla="*/ 21771 h 457200"/>
              <a:gd name="connsiteX5" fmla="*/ 3352800 w 3372757"/>
              <a:gd name="connsiteY5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2757" h="457200">
                <a:moveTo>
                  <a:pt x="0" y="457200"/>
                </a:moveTo>
                <a:cubicBezTo>
                  <a:pt x="123371" y="309335"/>
                  <a:pt x="246743" y="161471"/>
                  <a:pt x="457200" y="108857"/>
                </a:cubicBezTo>
                <a:cubicBezTo>
                  <a:pt x="667657" y="56243"/>
                  <a:pt x="985157" y="141514"/>
                  <a:pt x="1262743" y="141514"/>
                </a:cubicBezTo>
                <a:cubicBezTo>
                  <a:pt x="1540329" y="141514"/>
                  <a:pt x="1805215" y="128814"/>
                  <a:pt x="2122715" y="108857"/>
                </a:cubicBezTo>
                <a:cubicBezTo>
                  <a:pt x="2440215" y="88900"/>
                  <a:pt x="2962729" y="39914"/>
                  <a:pt x="3167743" y="21771"/>
                </a:cubicBezTo>
                <a:cubicBezTo>
                  <a:pt x="3372757" y="3628"/>
                  <a:pt x="3362778" y="1814"/>
                  <a:pt x="3352800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2090057" y="468086"/>
            <a:ext cx="3211286" cy="3581400"/>
          </a:xfrm>
          <a:custGeom>
            <a:avLst/>
            <a:gdLst>
              <a:gd name="connsiteX0" fmla="*/ 0 w 3211286"/>
              <a:gd name="connsiteY0" fmla="*/ 3581400 h 3581400"/>
              <a:gd name="connsiteX1" fmla="*/ 283029 w 3211286"/>
              <a:gd name="connsiteY1" fmla="*/ 3048000 h 3581400"/>
              <a:gd name="connsiteX2" fmla="*/ 402772 w 3211286"/>
              <a:gd name="connsiteY2" fmla="*/ 2547257 h 3581400"/>
              <a:gd name="connsiteX3" fmla="*/ 555172 w 3211286"/>
              <a:gd name="connsiteY3" fmla="*/ 1894114 h 3581400"/>
              <a:gd name="connsiteX4" fmla="*/ 751114 w 3211286"/>
              <a:gd name="connsiteY4" fmla="*/ 1796143 h 3581400"/>
              <a:gd name="connsiteX5" fmla="*/ 1415143 w 3211286"/>
              <a:gd name="connsiteY5" fmla="*/ 1774371 h 3581400"/>
              <a:gd name="connsiteX6" fmla="*/ 2286000 w 3211286"/>
              <a:gd name="connsiteY6" fmla="*/ 1643743 h 3581400"/>
              <a:gd name="connsiteX7" fmla="*/ 2710543 w 3211286"/>
              <a:gd name="connsiteY7" fmla="*/ 1143000 h 3581400"/>
              <a:gd name="connsiteX8" fmla="*/ 3124200 w 3211286"/>
              <a:gd name="connsiteY8" fmla="*/ 250371 h 3581400"/>
              <a:gd name="connsiteX9" fmla="*/ 3211286 w 3211286"/>
              <a:gd name="connsiteY9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1286" h="3581400">
                <a:moveTo>
                  <a:pt x="0" y="3581400"/>
                </a:moveTo>
                <a:cubicBezTo>
                  <a:pt x="107950" y="3400878"/>
                  <a:pt x="215900" y="3220357"/>
                  <a:pt x="283029" y="3048000"/>
                </a:cubicBezTo>
                <a:cubicBezTo>
                  <a:pt x="350158" y="2875643"/>
                  <a:pt x="357415" y="2739571"/>
                  <a:pt x="402772" y="2547257"/>
                </a:cubicBezTo>
                <a:cubicBezTo>
                  <a:pt x="448129" y="2354943"/>
                  <a:pt x="497115" y="2019300"/>
                  <a:pt x="555172" y="1894114"/>
                </a:cubicBezTo>
                <a:cubicBezTo>
                  <a:pt x="613229" y="1768928"/>
                  <a:pt x="607786" y="1816100"/>
                  <a:pt x="751114" y="1796143"/>
                </a:cubicBezTo>
                <a:cubicBezTo>
                  <a:pt x="894443" y="1776186"/>
                  <a:pt x="1159329" y="1799771"/>
                  <a:pt x="1415143" y="1774371"/>
                </a:cubicBezTo>
                <a:cubicBezTo>
                  <a:pt x="1670957" y="1748971"/>
                  <a:pt x="2070100" y="1748972"/>
                  <a:pt x="2286000" y="1643743"/>
                </a:cubicBezTo>
                <a:cubicBezTo>
                  <a:pt x="2501900" y="1538515"/>
                  <a:pt x="2570843" y="1375229"/>
                  <a:pt x="2710543" y="1143000"/>
                </a:cubicBezTo>
                <a:cubicBezTo>
                  <a:pt x="2850243" y="910771"/>
                  <a:pt x="3040743" y="440871"/>
                  <a:pt x="3124200" y="250371"/>
                </a:cubicBezTo>
                <a:cubicBezTo>
                  <a:pt x="3207657" y="59871"/>
                  <a:pt x="3211286" y="0"/>
                  <a:pt x="3211286" y="0"/>
                </a:cubicBezTo>
              </a:path>
            </a:pathLst>
          </a:cu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90057" y="892629"/>
            <a:ext cx="587829" cy="6096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474028" y="1034141"/>
            <a:ext cx="283029" cy="31568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797629" y="1230086"/>
            <a:ext cx="1545771" cy="1588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94857" y="261257"/>
            <a:ext cx="229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Диапазон </a:t>
            </a:r>
            <a:r>
              <a:rPr lang="ru-RU" sz="1600" b="1" dirty="0" err="1" smtClean="0"/>
              <a:t>саморегуляции</a:t>
            </a:r>
            <a:endParaRPr lang="ru-RU" sz="1600" b="1" dirty="0"/>
          </a:p>
        </p:txBody>
      </p:sp>
      <p:sp>
        <p:nvSpPr>
          <p:cNvPr id="48" name="Выноска 2 47"/>
          <p:cNvSpPr/>
          <p:nvPr/>
        </p:nvSpPr>
        <p:spPr>
          <a:xfrm>
            <a:off x="3581399" y="3124200"/>
            <a:ext cx="2373086" cy="3156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3707"/>
              <a:gd name="adj6" fmla="val -2419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Почечный кровоток</a:t>
            </a:r>
            <a:endParaRPr lang="ru-RU" dirty="0"/>
          </a:p>
        </p:txBody>
      </p:sp>
      <p:sp>
        <p:nvSpPr>
          <p:cNvPr id="49" name="Выноска 2 48"/>
          <p:cNvSpPr/>
          <p:nvPr/>
        </p:nvSpPr>
        <p:spPr>
          <a:xfrm>
            <a:off x="3864427" y="4484914"/>
            <a:ext cx="979716" cy="315686"/>
          </a:xfrm>
          <a:prstGeom prst="borderCallout2">
            <a:avLst>
              <a:gd name="adj1" fmla="val 18750"/>
              <a:gd name="adj2" fmla="val -8333"/>
              <a:gd name="adj3" fmla="val 125646"/>
              <a:gd name="adj4" fmla="val -20795"/>
              <a:gd name="adj5" fmla="val 374569"/>
              <a:gd name="adj6" fmla="val -2235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СКФ</a:t>
            </a:r>
            <a:endParaRPr lang="ru-RU" b="1" dirty="0"/>
          </a:p>
        </p:txBody>
      </p:sp>
      <p:sp>
        <p:nvSpPr>
          <p:cNvPr id="54" name="Полилиния 53"/>
          <p:cNvSpPr/>
          <p:nvPr/>
        </p:nvSpPr>
        <p:spPr>
          <a:xfrm rot="5400000">
            <a:off x="5827832" y="804181"/>
            <a:ext cx="727131" cy="1556357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  <a:gd name="connsiteX0" fmla="*/ 65314 w 1240971"/>
              <a:gd name="connsiteY0" fmla="*/ 125186 h 3904247"/>
              <a:gd name="connsiteX1" fmla="*/ 87086 w 1240971"/>
              <a:gd name="connsiteY1" fmla="*/ 898072 h 3904247"/>
              <a:gd name="connsiteX2" fmla="*/ 152400 w 1240971"/>
              <a:gd name="connsiteY2" fmla="*/ 1061357 h 3904247"/>
              <a:gd name="connsiteX3" fmla="*/ 315686 w 1240971"/>
              <a:gd name="connsiteY3" fmla="*/ 1246414 h 3904247"/>
              <a:gd name="connsiteX4" fmla="*/ 500743 w 1240971"/>
              <a:gd name="connsiteY4" fmla="*/ 1333500 h 3904247"/>
              <a:gd name="connsiteX5" fmla="*/ 664028 w 1240971"/>
              <a:gd name="connsiteY5" fmla="*/ 1485900 h 3904247"/>
              <a:gd name="connsiteX6" fmla="*/ 729343 w 1240971"/>
              <a:gd name="connsiteY6" fmla="*/ 1681843 h 3904247"/>
              <a:gd name="connsiteX7" fmla="*/ 751114 w 1240971"/>
              <a:gd name="connsiteY7" fmla="*/ 1899557 h 3904247"/>
              <a:gd name="connsiteX8" fmla="*/ 653143 w 1240971"/>
              <a:gd name="connsiteY8" fmla="*/ 2215243 h 3904247"/>
              <a:gd name="connsiteX9" fmla="*/ 391886 w 1240971"/>
              <a:gd name="connsiteY9" fmla="*/ 2487386 h 3904247"/>
              <a:gd name="connsiteX10" fmla="*/ 185057 w 1240971"/>
              <a:gd name="connsiteY10" fmla="*/ 2628900 h 3904247"/>
              <a:gd name="connsiteX11" fmla="*/ 65314 w 1240971"/>
              <a:gd name="connsiteY11" fmla="*/ 2857500 h 3904247"/>
              <a:gd name="connsiteX12" fmla="*/ 76200 w 1240971"/>
              <a:gd name="connsiteY12" fmla="*/ 3129643 h 3904247"/>
              <a:gd name="connsiteX13" fmla="*/ 65314 w 1240971"/>
              <a:gd name="connsiteY13" fmla="*/ 3488872 h 3904247"/>
              <a:gd name="connsiteX14" fmla="*/ 87086 w 1240971"/>
              <a:gd name="connsiteY14" fmla="*/ 3488872 h 3904247"/>
              <a:gd name="connsiteX15" fmla="*/ 162559 w 1240971"/>
              <a:gd name="connsiteY15" fmla="*/ 3904247 h 3904247"/>
              <a:gd name="connsiteX16" fmla="*/ 478971 w 1240971"/>
              <a:gd name="connsiteY16" fmla="*/ 3488872 h 3904247"/>
              <a:gd name="connsiteX17" fmla="*/ 489857 w 1240971"/>
              <a:gd name="connsiteY17" fmla="*/ 3445329 h 3904247"/>
              <a:gd name="connsiteX18" fmla="*/ 489857 w 1240971"/>
              <a:gd name="connsiteY18" fmla="*/ 3151414 h 3904247"/>
              <a:gd name="connsiteX19" fmla="*/ 544286 w 1240971"/>
              <a:gd name="connsiteY19" fmla="*/ 2988129 h 3904247"/>
              <a:gd name="connsiteX20" fmla="*/ 751114 w 1240971"/>
              <a:gd name="connsiteY20" fmla="*/ 2824843 h 3904247"/>
              <a:gd name="connsiteX21" fmla="*/ 1023257 w 1240971"/>
              <a:gd name="connsiteY21" fmla="*/ 2552700 h 3904247"/>
              <a:gd name="connsiteX22" fmla="*/ 1208314 w 1240971"/>
              <a:gd name="connsiteY22" fmla="*/ 2149929 h 3904247"/>
              <a:gd name="connsiteX23" fmla="*/ 1219200 w 1240971"/>
              <a:gd name="connsiteY23" fmla="*/ 1725386 h 3904247"/>
              <a:gd name="connsiteX24" fmla="*/ 1143000 w 1240971"/>
              <a:gd name="connsiteY24" fmla="*/ 1409700 h 3904247"/>
              <a:gd name="connsiteX25" fmla="*/ 1088571 w 1240971"/>
              <a:gd name="connsiteY25" fmla="*/ 1235529 h 3904247"/>
              <a:gd name="connsiteX26" fmla="*/ 870857 w 1240971"/>
              <a:gd name="connsiteY26" fmla="*/ 952500 h 3904247"/>
              <a:gd name="connsiteX27" fmla="*/ 642257 w 1240971"/>
              <a:gd name="connsiteY27" fmla="*/ 767443 h 3904247"/>
              <a:gd name="connsiteX28" fmla="*/ 522514 w 1240971"/>
              <a:gd name="connsiteY28" fmla="*/ 615043 h 3904247"/>
              <a:gd name="connsiteX29" fmla="*/ 500743 w 1240971"/>
              <a:gd name="connsiteY29" fmla="*/ 375557 h 3904247"/>
              <a:gd name="connsiteX30" fmla="*/ 489857 w 1240971"/>
              <a:gd name="connsiteY30" fmla="*/ 114300 h 3904247"/>
              <a:gd name="connsiteX31" fmla="*/ 478971 w 1240971"/>
              <a:gd name="connsiteY31" fmla="*/ 146957 h 3904247"/>
              <a:gd name="connsiteX32" fmla="*/ 65314 w 1240971"/>
              <a:gd name="connsiteY32" fmla="*/ 125186 h 3904247"/>
              <a:gd name="connsiteX0" fmla="*/ 65314 w 1240971"/>
              <a:gd name="connsiteY0" fmla="*/ 125186 h 4036173"/>
              <a:gd name="connsiteX1" fmla="*/ 87086 w 1240971"/>
              <a:gd name="connsiteY1" fmla="*/ 898072 h 4036173"/>
              <a:gd name="connsiteX2" fmla="*/ 152400 w 1240971"/>
              <a:gd name="connsiteY2" fmla="*/ 1061357 h 4036173"/>
              <a:gd name="connsiteX3" fmla="*/ 315686 w 1240971"/>
              <a:gd name="connsiteY3" fmla="*/ 1246414 h 4036173"/>
              <a:gd name="connsiteX4" fmla="*/ 500743 w 1240971"/>
              <a:gd name="connsiteY4" fmla="*/ 1333500 h 4036173"/>
              <a:gd name="connsiteX5" fmla="*/ 664028 w 1240971"/>
              <a:gd name="connsiteY5" fmla="*/ 1485900 h 4036173"/>
              <a:gd name="connsiteX6" fmla="*/ 729343 w 1240971"/>
              <a:gd name="connsiteY6" fmla="*/ 1681843 h 4036173"/>
              <a:gd name="connsiteX7" fmla="*/ 751114 w 1240971"/>
              <a:gd name="connsiteY7" fmla="*/ 1899557 h 4036173"/>
              <a:gd name="connsiteX8" fmla="*/ 653143 w 1240971"/>
              <a:gd name="connsiteY8" fmla="*/ 2215243 h 4036173"/>
              <a:gd name="connsiteX9" fmla="*/ 391886 w 1240971"/>
              <a:gd name="connsiteY9" fmla="*/ 2487386 h 4036173"/>
              <a:gd name="connsiteX10" fmla="*/ 185057 w 1240971"/>
              <a:gd name="connsiteY10" fmla="*/ 2628900 h 4036173"/>
              <a:gd name="connsiteX11" fmla="*/ 65314 w 1240971"/>
              <a:gd name="connsiteY11" fmla="*/ 2857500 h 4036173"/>
              <a:gd name="connsiteX12" fmla="*/ 76200 w 1240971"/>
              <a:gd name="connsiteY12" fmla="*/ 3129643 h 4036173"/>
              <a:gd name="connsiteX13" fmla="*/ 65314 w 1240971"/>
              <a:gd name="connsiteY13" fmla="*/ 3488872 h 4036173"/>
              <a:gd name="connsiteX14" fmla="*/ 87086 w 1240971"/>
              <a:gd name="connsiteY14" fmla="*/ 3488872 h 4036173"/>
              <a:gd name="connsiteX15" fmla="*/ 162559 w 1240971"/>
              <a:gd name="connsiteY15" fmla="*/ 3904247 h 4036173"/>
              <a:gd name="connsiteX16" fmla="*/ 478971 w 1240971"/>
              <a:gd name="connsiteY16" fmla="*/ 3488872 h 4036173"/>
              <a:gd name="connsiteX17" fmla="*/ 489857 w 1240971"/>
              <a:gd name="connsiteY17" fmla="*/ 3445329 h 4036173"/>
              <a:gd name="connsiteX18" fmla="*/ 489857 w 1240971"/>
              <a:gd name="connsiteY18" fmla="*/ 3151414 h 4036173"/>
              <a:gd name="connsiteX19" fmla="*/ 544286 w 1240971"/>
              <a:gd name="connsiteY19" fmla="*/ 2988129 h 4036173"/>
              <a:gd name="connsiteX20" fmla="*/ 751114 w 1240971"/>
              <a:gd name="connsiteY20" fmla="*/ 2824843 h 4036173"/>
              <a:gd name="connsiteX21" fmla="*/ 1023257 w 1240971"/>
              <a:gd name="connsiteY21" fmla="*/ 2552700 h 4036173"/>
              <a:gd name="connsiteX22" fmla="*/ 1208314 w 1240971"/>
              <a:gd name="connsiteY22" fmla="*/ 2149929 h 4036173"/>
              <a:gd name="connsiteX23" fmla="*/ 1219200 w 1240971"/>
              <a:gd name="connsiteY23" fmla="*/ 1725386 h 4036173"/>
              <a:gd name="connsiteX24" fmla="*/ 1143000 w 1240971"/>
              <a:gd name="connsiteY24" fmla="*/ 1409700 h 4036173"/>
              <a:gd name="connsiteX25" fmla="*/ 1088571 w 1240971"/>
              <a:gd name="connsiteY25" fmla="*/ 1235529 h 4036173"/>
              <a:gd name="connsiteX26" fmla="*/ 870857 w 1240971"/>
              <a:gd name="connsiteY26" fmla="*/ 952500 h 4036173"/>
              <a:gd name="connsiteX27" fmla="*/ 642257 w 1240971"/>
              <a:gd name="connsiteY27" fmla="*/ 767443 h 4036173"/>
              <a:gd name="connsiteX28" fmla="*/ 522514 w 1240971"/>
              <a:gd name="connsiteY28" fmla="*/ 615043 h 4036173"/>
              <a:gd name="connsiteX29" fmla="*/ 500743 w 1240971"/>
              <a:gd name="connsiteY29" fmla="*/ 375557 h 4036173"/>
              <a:gd name="connsiteX30" fmla="*/ 489857 w 1240971"/>
              <a:gd name="connsiteY30" fmla="*/ 114300 h 4036173"/>
              <a:gd name="connsiteX31" fmla="*/ 478971 w 1240971"/>
              <a:gd name="connsiteY31" fmla="*/ 146957 h 4036173"/>
              <a:gd name="connsiteX32" fmla="*/ 65314 w 1240971"/>
              <a:gd name="connsiteY32" fmla="*/ 125186 h 4036173"/>
              <a:gd name="connsiteX0" fmla="*/ 65314 w 1240971"/>
              <a:gd name="connsiteY0" fmla="*/ 125186 h 4010095"/>
              <a:gd name="connsiteX1" fmla="*/ 87086 w 1240971"/>
              <a:gd name="connsiteY1" fmla="*/ 898072 h 4010095"/>
              <a:gd name="connsiteX2" fmla="*/ 152400 w 1240971"/>
              <a:gd name="connsiteY2" fmla="*/ 1061357 h 4010095"/>
              <a:gd name="connsiteX3" fmla="*/ 315686 w 1240971"/>
              <a:gd name="connsiteY3" fmla="*/ 1246414 h 4010095"/>
              <a:gd name="connsiteX4" fmla="*/ 500743 w 1240971"/>
              <a:gd name="connsiteY4" fmla="*/ 1333500 h 4010095"/>
              <a:gd name="connsiteX5" fmla="*/ 664028 w 1240971"/>
              <a:gd name="connsiteY5" fmla="*/ 1485900 h 4010095"/>
              <a:gd name="connsiteX6" fmla="*/ 729343 w 1240971"/>
              <a:gd name="connsiteY6" fmla="*/ 1681843 h 4010095"/>
              <a:gd name="connsiteX7" fmla="*/ 751114 w 1240971"/>
              <a:gd name="connsiteY7" fmla="*/ 1899557 h 4010095"/>
              <a:gd name="connsiteX8" fmla="*/ 653143 w 1240971"/>
              <a:gd name="connsiteY8" fmla="*/ 2215243 h 4010095"/>
              <a:gd name="connsiteX9" fmla="*/ 391886 w 1240971"/>
              <a:gd name="connsiteY9" fmla="*/ 2487386 h 4010095"/>
              <a:gd name="connsiteX10" fmla="*/ 185057 w 1240971"/>
              <a:gd name="connsiteY10" fmla="*/ 2628900 h 4010095"/>
              <a:gd name="connsiteX11" fmla="*/ 65314 w 1240971"/>
              <a:gd name="connsiteY11" fmla="*/ 2857500 h 4010095"/>
              <a:gd name="connsiteX12" fmla="*/ 76200 w 1240971"/>
              <a:gd name="connsiteY12" fmla="*/ 3129643 h 4010095"/>
              <a:gd name="connsiteX13" fmla="*/ 65314 w 1240971"/>
              <a:gd name="connsiteY13" fmla="*/ 3488872 h 4010095"/>
              <a:gd name="connsiteX14" fmla="*/ 87086 w 1240971"/>
              <a:gd name="connsiteY14" fmla="*/ 3488872 h 4010095"/>
              <a:gd name="connsiteX15" fmla="*/ 162559 w 1240971"/>
              <a:gd name="connsiteY15" fmla="*/ 3904247 h 4010095"/>
              <a:gd name="connsiteX16" fmla="*/ 478971 w 1240971"/>
              <a:gd name="connsiteY16" fmla="*/ 3488872 h 4010095"/>
              <a:gd name="connsiteX17" fmla="*/ 863233 w 1240971"/>
              <a:gd name="connsiteY17" fmla="*/ 3419251 h 4010095"/>
              <a:gd name="connsiteX18" fmla="*/ 489857 w 1240971"/>
              <a:gd name="connsiteY18" fmla="*/ 3151414 h 4010095"/>
              <a:gd name="connsiteX19" fmla="*/ 544286 w 1240971"/>
              <a:gd name="connsiteY19" fmla="*/ 2988129 h 4010095"/>
              <a:gd name="connsiteX20" fmla="*/ 751114 w 1240971"/>
              <a:gd name="connsiteY20" fmla="*/ 2824843 h 4010095"/>
              <a:gd name="connsiteX21" fmla="*/ 1023257 w 1240971"/>
              <a:gd name="connsiteY21" fmla="*/ 2552700 h 4010095"/>
              <a:gd name="connsiteX22" fmla="*/ 1208314 w 1240971"/>
              <a:gd name="connsiteY22" fmla="*/ 2149929 h 4010095"/>
              <a:gd name="connsiteX23" fmla="*/ 1219200 w 1240971"/>
              <a:gd name="connsiteY23" fmla="*/ 1725386 h 4010095"/>
              <a:gd name="connsiteX24" fmla="*/ 1143000 w 1240971"/>
              <a:gd name="connsiteY24" fmla="*/ 1409700 h 4010095"/>
              <a:gd name="connsiteX25" fmla="*/ 1088571 w 1240971"/>
              <a:gd name="connsiteY25" fmla="*/ 1235529 h 4010095"/>
              <a:gd name="connsiteX26" fmla="*/ 870857 w 1240971"/>
              <a:gd name="connsiteY26" fmla="*/ 952500 h 4010095"/>
              <a:gd name="connsiteX27" fmla="*/ 642257 w 1240971"/>
              <a:gd name="connsiteY27" fmla="*/ 767443 h 4010095"/>
              <a:gd name="connsiteX28" fmla="*/ 522514 w 1240971"/>
              <a:gd name="connsiteY28" fmla="*/ 615043 h 4010095"/>
              <a:gd name="connsiteX29" fmla="*/ 500743 w 1240971"/>
              <a:gd name="connsiteY29" fmla="*/ 375557 h 4010095"/>
              <a:gd name="connsiteX30" fmla="*/ 489857 w 1240971"/>
              <a:gd name="connsiteY30" fmla="*/ 114300 h 4010095"/>
              <a:gd name="connsiteX31" fmla="*/ 478971 w 1240971"/>
              <a:gd name="connsiteY31" fmla="*/ 146957 h 4010095"/>
              <a:gd name="connsiteX32" fmla="*/ 65314 w 1240971"/>
              <a:gd name="connsiteY32" fmla="*/ 125186 h 4010095"/>
              <a:gd name="connsiteX0" fmla="*/ 65314 w 1240971"/>
              <a:gd name="connsiteY0" fmla="*/ 125186 h 4026070"/>
              <a:gd name="connsiteX1" fmla="*/ 87086 w 1240971"/>
              <a:gd name="connsiteY1" fmla="*/ 898072 h 4026070"/>
              <a:gd name="connsiteX2" fmla="*/ 152400 w 1240971"/>
              <a:gd name="connsiteY2" fmla="*/ 1061357 h 4026070"/>
              <a:gd name="connsiteX3" fmla="*/ 315686 w 1240971"/>
              <a:gd name="connsiteY3" fmla="*/ 1246414 h 4026070"/>
              <a:gd name="connsiteX4" fmla="*/ 500743 w 1240971"/>
              <a:gd name="connsiteY4" fmla="*/ 1333500 h 4026070"/>
              <a:gd name="connsiteX5" fmla="*/ 664028 w 1240971"/>
              <a:gd name="connsiteY5" fmla="*/ 1485900 h 4026070"/>
              <a:gd name="connsiteX6" fmla="*/ 729343 w 1240971"/>
              <a:gd name="connsiteY6" fmla="*/ 1681843 h 4026070"/>
              <a:gd name="connsiteX7" fmla="*/ 751114 w 1240971"/>
              <a:gd name="connsiteY7" fmla="*/ 1899557 h 4026070"/>
              <a:gd name="connsiteX8" fmla="*/ 653143 w 1240971"/>
              <a:gd name="connsiteY8" fmla="*/ 2215243 h 4026070"/>
              <a:gd name="connsiteX9" fmla="*/ 391886 w 1240971"/>
              <a:gd name="connsiteY9" fmla="*/ 2487386 h 4026070"/>
              <a:gd name="connsiteX10" fmla="*/ 185057 w 1240971"/>
              <a:gd name="connsiteY10" fmla="*/ 2628900 h 4026070"/>
              <a:gd name="connsiteX11" fmla="*/ 65314 w 1240971"/>
              <a:gd name="connsiteY11" fmla="*/ 2857500 h 4026070"/>
              <a:gd name="connsiteX12" fmla="*/ 76200 w 1240971"/>
              <a:gd name="connsiteY12" fmla="*/ 3129643 h 4026070"/>
              <a:gd name="connsiteX13" fmla="*/ 65314 w 1240971"/>
              <a:gd name="connsiteY13" fmla="*/ 3488872 h 4026070"/>
              <a:gd name="connsiteX14" fmla="*/ 87086 w 1240971"/>
              <a:gd name="connsiteY14" fmla="*/ 3488872 h 4026070"/>
              <a:gd name="connsiteX15" fmla="*/ 162559 w 1240971"/>
              <a:gd name="connsiteY15" fmla="*/ 3904247 h 4026070"/>
              <a:gd name="connsiteX16" fmla="*/ 478968 w 1240971"/>
              <a:gd name="connsiteY16" fmla="*/ 3945238 h 4026070"/>
              <a:gd name="connsiteX17" fmla="*/ 863233 w 1240971"/>
              <a:gd name="connsiteY17" fmla="*/ 3419251 h 4026070"/>
              <a:gd name="connsiteX18" fmla="*/ 489857 w 1240971"/>
              <a:gd name="connsiteY18" fmla="*/ 3151414 h 4026070"/>
              <a:gd name="connsiteX19" fmla="*/ 544286 w 1240971"/>
              <a:gd name="connsiteY19" fmla="*/ 2988129 h 4026070"/>
              <a:gd name="connsiteX20" fmla="*/ 751114 w 1240971"/>
              <a:gd name="connsiteY20" fmla="*/ 2824843 h 4026070"/>
              <a:gd name="connsiteX21" fmla="*/ 1023257 w 1240971"/>
              <a:gd name="connsiteY21" fmla="*/ 2552700 h 4026070"/>
              <a:gd name="connsiteX22" fmla="*/ 1208314 w 1240971"/>
              <a:gd name="connsiteY22" fmla="*/ 2149929 h 4026070"/>
              <a:gd name="connsiteX23" fmla="*/ 1219200 w 1240971"/>
              <a:gd name="connsiteY23" fmla="*/ 1725386 h 4026070"/>
              <a:gd name="connsiteX24" fmla="*/ 1143000 w 1240971"/>
              <a:gd name="connsiteY24" fmla="*/ 1409700 h 4026070"/>
              <a:gd name="connsiteX25" fmla="*/ 1088571 w 1240971"/>
              <a:gd name="connsiteY25" fmla="*/ 1235529 h 4026070"/>
              <a:gd name="connsiteX26" fmla="*/ 870857 w 1240971"/>
              <a:gd name="connsiteY26" fmla="*/ 952500 h 4026070"/>
              <a:gd name="connsiteX27" fmla="*/ 642257 w 1240971"/>
              <a:gd name="connsiteY27" fmla="*/ 767443 h 4026070"/>
              <a:gd name="connsiteX28" fmla="*/ 522514 w 1240971"/>
              <a:gd name="connsiteY28" fmla="*/ 615043 h 4026070"/>
              <a:gd name="connsiteX29" fmla="*/ 500743 w 1240971"/>
              <a:gd name="connsiteY29" fmla="*/ 375557 h 4026070"/>
              <a:gd name="connsiteX30" fmla="*/ 489857 w 1240971"/>
              <a:gd name="connsiteY30" fmla="*/ 114300 h 4026070"/>
              <a:gd name="connsiteX31" fmla="*/ 478971 w 1240971"/>
              <a:gd name="connsiteY31" fmla="*/ 146957 h 4026070"/>
              <a:gd name="connsiteX32" fmla="*/ 65314 w 1240971"/>
              <a:gd name="connsiteY32" fmla="*/ 125186 h 4026070"/>
              <a:gd name="connsiteX0" fmla="*/ 118892 w 1294549"/>
              <a:gd name="connsiteY0" fmla="*/ 125186 h 4026070"/>
              <a:gd name="connsiteX1" fmla="*/ 140664 w 1294549"/>
              <a:gd name="connsiteY1" fmla="*/ 898072 h 4026070"/>
              <a:gd name="connsiteX2" fmla="*/ 205978 w 1294549"/>
              <a:gd name="connsiteY2" fmla="*/ 1061357 h 4026070"/>
              <a:gd name="connsiteX3" fmla="*/ 369264 w 1294549"/>
              <a:gd name="connsiteY3" fmla="*/ 1246414 h 4026070"/>
              <a:gd name="connsiteX4" fmla="*/ 554321 w 1294549"/>
              <a:gd name="connsiteY4" fmla="*/ 1333500 h 4026070"/>
              <a:gd name="connsiteX5" fmla="*/ 717606 w 1294549"/>
              <a:gd name="connsiteY5" fmla="*/ 1485900 h 4026070"/>
              <a:gd name="connsiteX6" fmla="*/ 782921 w 1294549"/>
              <a:gd name="connsiteY6" fmla="*/ 1681843 h 4026070"/>
              <a:gd name="connsiteX7" fmla="*/ 804692 w 1294549"/>
              <a:gd name="connsiteY7" fmla="*/ 1899557 h 4026070"/>
              <a:gd name="connsiteX8" fmla="*/ 706721 w 1294549"/>
              <a:gd name="connsiteY8" fmla="*/ 2215243 h 4026070"/>
              <a:gd name="connsiteX9" fmla="*/ 445464 w 1294549"/>
              <a:gd name="connsiteY9" fmla="*/ 2487386 h 4026070"/>
              <a:gd name="connsiteX10" fmla="*/ 238635 w 1294549"/>
              <a:gd name="connsiteY10" fmla="*/ 2628900 h 4026070"/>
              <a:gd name="connsiteX11" fmla="*/ 118892 w 1294549"/>
              <a:gd name="connsiteY11" fmla="*/ 2857500 h 4026070"/>
              <a:gd name="connsiteX12" fmla="*/ 129778 w 1294549"/>
              <a:gd name="connsiteY12" fmla="*/ 3129643 h 4026070"/>
              <a:gd name="connsiteX13" fmla="*/ 118892 w 1294549"/>
              <a:gd name="connsiteY13" fmla="*/ 3488872 h 4026070"/>
              <a:gd name="connsiteX14" fmla="*/ 16206 w 1294549"/>
              <a:gd name="connsiteY14" fmla="*/ 3541028 h 4026070"/>
              <a:gd name="connsiteX15" fmla="*/ 216137 w 1294549"/>
              <a:gd name="connsiteY15" fmla="*/ 3904247 h 4026070"/>
              <a:gd name="connsiteX16" fmla="*/ 532546 w 1294549"/>
              <a:gd name="connsiteY16" fmla="*/ 3945238 h 4026070"/>
              <a:gd name="connsiteX17" fmla="*/ 916811 w 1294549"/>
              <a:gd name="connsiteY17" fmla="*/ 3419251 h 4026070"/>
              <a:gd name="connsiteX18" fmla="*/ 543435 w 1294549"/>
              <a:gd name="connsiteY18" fmla="*/ 3151414 h 4026070"/>
              <a:gd name="connsiteX19" fmla="*/ 597864 w 1294549"/>
              <a:gd name="connsiteY19" fmla="*/ 2988129 h 4026070"/>
              <a:gd name="connsiteX20" fmla="*/ 804692 w 1294549"/>
              <a:gd name="connsiteY20" fmla="*/ 2824843 h 4026070"/>
              <a:gd name="connsiteX21" fmla="*/ 1076835 w 1294549"/>
              <a:gd name="connsiteY21" fmla="*/ 2552700 h 4026070"/>
              <a:gd name="connsiteX22" fmla="*/ 1261892 w 1294549"/>
              <a:gd name="connsiteY22" fmla="*/ 2149929 h 4026070"/>
              <a:gd name="connsiteX23" fmla="*/ 1272778 w 1294549"/>
              <a:gd name="connsiteY23" fmla="*/ 1725386 h 4026070"/>
              <a:gd name="connsiteX24" fmla="*/ 1196578 w 1294549"/>
              <a:gd name="connsiteY24" fmla="*/ 1409700 h 4026070"/>
              <a:gd name="connsiteX25" fmla="*/ 1142149 w 1294549"/>
              <a:gd name="connsiteY25" fmla="*/ 1235529 h 4026070"/>
              <a:gd name="connsiteX26" fmla="*/ 924435 w 1294549"/>
              <a:gd name="connsiteY26" fmla="*/ 952500 h 4026070"/>
              <a:gd name="connsiteX27" fmla="*/ 695835 w 1294549"/>
              <a:gd name="connsiteY27" fmla="*/ 767443 h 4026070"/>
              <a:gd name="connsiteX28" fmla="*/ 576092 w 1294549"/>
              <a:gd name="connsiteY28" fmla="*/ 615043 h 4026070"/>
              <a:gd name="connsiteX29" fmla="*/ 554321 w 1294549"/>
              <a:gd name="connsiteY29" fmla="*/ 375557 h 4026070"/>
              <a:gd name="connsiteX30" fmla="*/ 543435 w 1294549"/>
              <a:gd name="connsiteY30" fmla="*/ 114300 h 4026070"/>
              <a:gd name="connsiteX31" fmla="*/ 532549 w 1294549"/>
              <a:gd name="connsiteY31" fmla="*/ 146957 h 4026070"/>
              <a:gd name="connsiteX32" fmla="*/ 118892 w 1294549"/>
              <a:gd name="connsiteY32" fmla="*/ 125186 h 4026070"/>
              <a:gd name="connsiteX0" fmla="*/ 137189 w 1312846"/>
              <a:gd name="connsiteY0" fmla="*/ 125186 h 4026070"/>
              <a:gd name="connsiteX1" fmla="*/ 158961 w 1312846"/>
              <a:gd name="connsiteY1" fmla="*/ 898072 h 4026070"/>
              <a:gd name="connsiteX2" fmla="*/ 224275 w 1312846"/>
              <a:gd name="connsiteY2" fmla="*/ 1061357 h 4026070"/>
              <a:gd name="connsiteX3" fmla="*/ 387561 w 1312846"/>
              <a:gd name="connsiteY3" fmla="*/ 1246414 h 4026070"/>
              <a:gd name="connsiteX4" fmla="*/ 572618 w 1312846"/>
              <a:gd name="connsiteY4" fmla="*/ 1333500 h 4026070"/>
              <a:gd name="connsiteX5" fmla="*/ 735903 w 1312846"/>
              <a:gd name="connsiteY5" fmla="*/ 1485900 h 4026070"/>
              <a:gd name="connsiteX6" fmla="*/ 801218 w 1312846"/>
              <a:gd name="connsiteY6" fmla="*/ 1681843 h 4026070"/>
              <a:gd name="connsiteX7" fmla="*/ 822989 w 1312846"/>
              <a:gd name="connsiteY7" fmla="*/ 1899557 h 4026070"/>
              <a:gd name="connsiteX8" fmla="*/ 725018 w 1312846"/>
              <a:gd name="connsiteY8" fmla="*/ 2215243 h 4026070"/>
              <a:gd name="connsiteX9" fmla="*/ 463761 w 1312846"/>
              <a:gd name="connsiteY9" fmla="*/ 2487386 h 4026070"/>
              <a:gd name="connsiteX10" fmla="*/ 256932 w 1312846"/>
              <a:gd name="connsiteY10" fmla="*/ 2628900 h 4026070"/>
              <a:gd name="connsiteX11" fmla="*/ 137189 w 1312846"/>
              <a:gd name="connsiteY11" fmla="*/ 2857500 h 4026070"/>
              <a:gd name="connsiteX12" fmla="*/ 148075 w 1312846"/>
              <a:gd name="connsiteY12" fmla="*/ 3129643 h 4026070"/>
              <a:gd name="connsiteX13" fmla="*/ 137189 w 1312846"/>
              <a:gd name="connsiteY13" fmla="*/ 3488872 h 4026070"/>
              <a:gd name="connsiteX14" fmla="*/ 27423 w 1312846"/>
              <a:gd name="connsiteY14" fmla="*/ 3356603 h 4026070"/>
              <a:gd name="connsiteX15" fmla="*/ 34503 w 1312846"/>
              <a:gd name="connsiteY15" fmla="*/ 3541028 h 4026070"/>
              <a:gd name="connsiteX16" fmla="*/ 234434 w 1312846"/>
              <a:gd name="connsiteY16" fmla="*/ 3904247 h 4026070"/>
              <a:gd name="connsiteX17" fmla="*/ 550843 w 1312846"/>
              <a:gd name="connsiteY17" fmla="*/ 3945238 h 4026070"/>
              <a:gd name="connsiteX18" fmla="*/ 935108 w 1312846"/>
              <a:gd name="connsiteY18" fmla="*/ 3419251 h 4026070"/>
              <a:gd name="connsiteX19" fmla="*/ 561732 w 1312846"/>
              <a:gd name="connsiteY19" fmla="*/ 3151414 h 4026070"/>
              <a:gd name="connsiteX20" fmla="*/ 616161 w 1312846"/>
              <a:gd name="connsiteY20" fmla="*/ 2988129 h 4026070"/>
              <a:gd name="connsiteX21" fmla="*/ 822989 w 1312846"/>
              <a:gd name="connsiteY21" fmla="*/ 2824843 h 4026070"/>
              <a:gd name="connsiteX22" fmla="*/ 1095132 w 1312846"/>
              <a:gd name="connsiteY22" fmla="*/ 2552700 h 4026070"/>
              <a:gd name="connsiteX23" fmla="*/ 1280189 w 1312846"/>
              <a:gd name="connsiteY23" fmla="*/ 2149929 h 4026070"/>
              <a:gd name="connsiteX24" fmla="*/ 1291075 w 1312846"/>
              <a:gd name="connsiteY24" fmla="*/ 1725386 h 4026070"/>
              <a:gd name="connsiteX25" fmla="*/ 1214875 w 1312846"/>
              <a:gd name="connsiteY25" fmla="*/ 1409700 h 4026070"/>
              <a:gd name="connsiteX26" fmla="*/ 1160446 w 1312846"/>
              <a:gd name="connsiteY26" fmla="*/ 1235529 h 4026070"/>
              <a:gd name="connsiteX27" fmla="*/ 942732 w 1312846"/>
              <a:gd name="connsiteY27" fmla="*/ 952500 h 4026070"/>
              <a:gd name="connsiteX28" fmla="*/ 714132 w 1312846"/>
              <a:gd name="connsiteY28" fmla="*/ 767443 h 4026070"/>
              <a:gd name="connsiteX29" fmla="*/ 594389 w 1312846"/>
              <a:gd name="connsiteY29" fmla="*/ 615043 h 4026070"/>
              <a:gd name="connsiteX30" fmla="*/ 572618 w 1312846"/>
              <a:gd name="connsiteY30" fmla="*/ 375557 h 4026070"/>
              <a:gd name="connsiteX31" fmla="*/ 561732 w 1312846"/>
              <a:gd name="connsiteY31" fmla="*/ 114300 h 4026070"/>
              <a:gd name="connsiteX32" fmla="*/ 550846 w 1312846"/>
              <a:gd name="connsiteY32" fmla="*/ 146957 h 4026070"/>
              <a:gd name="connsiteX33" fmla="*/ 137189 w 1312846"/>
              <a:gd name="connsiteY33" fmla="*/ 125186 h 4026070"/>
              <a:gd name="connsiteX0" fmla="*/ 137187 w 1312844"/>
              <a:gd name="connsiteY0" fmla="*/ 125186 h 4026070"/>
              <a:gd name="connsiteX1" fmla="*/ 158959 w 1312844"/>
              <a:gd name="connsiteY1" fmla="*/ 898072 h 4026070"/>
              <a:gd name="connsiteX2" fmla="*/ 224273 w 1312844"/>
              <a:gd name="connsiteY2" fmla="*/ 1061357 h 4026070"/>
              <a:gd name="connsiteX3" fmla="*/ 387559 w 1312844"/>
              <a:gd name="connsiteY3" fmla="*/ 1246414 h 4026070"/>
              <a:gd name="connsiteX4" fmla="*/ 572616 w 1312844"/>
              <a:gd name="connsiteY4" fmla="*/ 1333500 h 4026070"/>
              <a:gd name="connsiteX5" fmla="*/ 735901 w 1312844"/>
              <a:gd name="connsiteY5" fmla="*/ 1485900 h 4026070"/>
              <a:gd name="connsiteX6" fmla="*/ 801216 w 1312844"/>
              <a:gd name="connsiteY6" fmla="*/ 1681843 h 4026070"/>
              <a:gd name="connsiteX7" fmla="*/ 822987 w 1312844"/>
              <a:gd name="connsiteY7" fmla="*/ 1899557 h 4026070"/>
              <a:gd name="connsiteX8" fmla="*/ 725016 w 1312844"/>
              <a:gd name="connsiteY8" fmla="*/ 2215243 h 4026070"/>
              <a:gd name="connsiteX9" fmla="*/ 463759 w 1312844"/>
              <a:gd name="connsiteY9" fmla="*/ 2487386 h 4026070"/>
              <a:gd name="connsiteX10" fmla="*/ 256930 w 1312844"/>
              <a:gd name="connsiteY10" fmla="*/ 2628900 h 4026070"/>
              <a:gd name="connsiteX11" fmla="*/ 137187 w 1312844"/>
              <a:gd name="connsiteY11" fmla="*/ 2857500 h 4026070"/>
              <a:gd name="connsiteX12" fmla="*/ 148073 w 1312844"/>
              <a:gd name="connsiteY12" fmla="*/ 3129643 h 4026070"/>
              <a:gd name="connsiteX13" fmla="*/ 39394 w 1312844"/>
              <a:gd name="connsiteY13" fmla="*/ 3293280 h 4026070"/>
              <a:gd name="connsiteX14" fmla="*/ 27421 w 1312844"/>
              <a:gd name="connsiteY14" fmla="*/ 3356603 h 4026070"/>
              <a:gd name="connsiteX15" fmla="*/ 34501 w 1312844"/>
              <a:gd name="connsiteY15" fmla="*/ 3541028 h 4026070"/>
              <a:gd name="connsiteX16" fmla="*/ 234432 w 1312844"/>
              <a:gd name="connsiteY16" fmla="*/ 3904247 h 4026070"/>
              <a:gd name="connsiteX17" fmla="*/ 550841 w 1312844"/>
              <a:gd name="connsiteY17" fmla="*/ 3945238 h 4026070"/>
              <a:gd name="connsiteX18" fmla="*/ 935106 w 1312844"/>
              <a:gd name="connsiteY18" fmla="*/ 3419251 h 4026070"/>
              <a:gd name="connsiteX19" fmla="*/ 561730 w 1312844"/>
              <a:gd name="connsiteY19" fmla="*/ 3151414 h 4026070"/>
              <a:gd name="connsiteX20" fmla="*/ 616159 w 1312844"/>
              <a:gd name="connsiteY20" fmla="*/ 2988129 h 4026070"/>
              <a:gd name="connsiteX21" fmla="*/ 822987 w 1312844"/>
              <a:gd name="connsiteY21" fmla="*/ 2824843 h 4026070"/>
              <a:gd name="connsiteX22" fmla="*/ 1095130 w 1312844"/>
              <a:gd name="connsiteY22" fmla="*/ 2552700 h 4026070"/>
              <a:gd name="connsiteX23" fmla="*/ 1280187 w 1312844"/>
              <a:gd name="connsiteY23" fmla="*/ 2149929 h 4026070"/>
              <a:gd name="connsiteX24" fmla="*/ 1291073 w 1312844"/>
              <a:gd name="connsiteY24" fmla="*/ 1725386 h 4026070"/>
              <a:gd name="connsiteX25" fmla="*/ 1214873 w 1312844"/>
              <a:gd name="connsiteY25" fmla="*/ 1409700 h 4026070"/>
              <a:gd name="connsiteX26" fmla="*/ 1160444 w 1312844"/>
              <a:gd name="connsiteY26" fmla="*/ 1235529 h 4026070"/>
              <a:gd name="connsiteX27" fmla="*/ 942730 w 1312844"/>
              <a:gd name="connsiteY27" fmla="*/ 952500 h 4026070"/>
              <a:gd name="connsiteX28" fmla="*/ 714130 w 1312844"/>
              <a:gd name="connsiteY28" fmla="*/ 767443 h 4026070"/>
              <a:gd name="connsiteX29" fmla="*/ 594387 w 1312844"/>
              <a:gd name="connsiteY29" fmla="*/ 615043 h 4026070"/>
              <a:gd name="connsiteX30" fmla="*/ 572616 w 1312844"/>
              <a:gd name="connsiteY30" fmla="*/ 375557 h 4026070"/>
              <a:gd name="connsiteX31" fmla="*/ 561730 w 1312844"/>
              <a:gd name="connsiteY31" fmla="*/ 114300 h 4026070"/>
              <a:gd name="connsiteX32" fmla="*/ 550844 w 1312844"/>
              <a:gd name="connsiteY32" fmla="*/ 146957 h 4026070"/>
              <a:gd name="connsiteX33" fmla="*/ 137187 w 1312844"/>
              <a:gd name="connsiteY33" fmla="*/ 125186 h 4026070"/>
              <a:gd name="connsiteX0" fmla="*/ 131049 w 1306706"/>
              <a:gd name="connsiteY0" fmla="*/ 125186 h 4128082"/>
              <a:gd name="connsiteX1" fmla="*/ 152821 w 1306706"/>
              <a:gd name="connsiteY1" fmla="*/ 898072 h 4128082"/>
              <a:gd name="connsiteX2" fmla="*/ 218135 w 1306706"/>
              <a:gd name="connsiteY2" fmla="*/ 1061357 h 4128082"/>
              <a:gd name="connsiteX3" fmla="*/ 381421 w 1306706"/>
              <a:gd name="connsiteY3" fmla="*/ 1246414 h 4128082"/>
              <a:gd name="connsiteX4" fmla="*/ 566478 w 1306706"/>
              <a:gd name="connsiteY4" fmla="*/ 1333500 h 4128082"/>
              <a:gd name="connsiteX5" fmla="*/ 729763 w 1306706"/>
              <a:gd name="connsiteY5" fmla="*/ 1485900 h 4128082"/>
              <a:gd name="connsiteX6" fmla="*/ 795078 w 1306706"/>
              <a:gd name="connsiteY6" fmla="*/ 1681843 h 4128082"/>
              <a:gd name="connsiteX7" fmla="*/ 816849 w 1306706"/>
              <a:gd name="connsiteY7" fmla="*/ 1899557 h 4128082"/>
              <a:gd name="connsiteX8" fmla="*/ 718878 w 1306706"/>
              <a:gd name="connsiteY8" fmla="*/ 2215243 h 4128082"/>
              <a:gd name="connsiteX9" fmla="*/ 457621 w 1306706"/>
              <a:gd name="connsiteY9" fmla="*/ 2487386 h 4128082"/>
              <a:gd name="connsiteX10" fmla="*/ 250792 w 1306706"/>
              <a:gd name="connsiteY10" fmla="*/ 2628900 h 4128082"/>
              <a:gd name="connsiteX11" fmla="*/ 131049 w 1306706"/>
              <a:gd name="connsiteY11" fmla="*/ 2857500 h 4128082"/>
              <a:gd name="connsiteX12" fmla="*/ 141935 w 1306706"/>
              <a:gd name="connsiteY12" fmla="*/ 3129643 h 4128082"/>
              <a:gd name="connsiteX13" fmla="*/ 33256 w 1306706"/>
              <a:gd name="connsiteY13" fmla="*/ 3293280 h 4128082"/>
              <a:gd name="connsiteX14" fmla="*/ 21283 w 1306706"/>
              <a:gd name="connsiteY14" fmla="*/ 3356603 h 4128082"/>
              <a:gd name="connsiteX15" fmla="*/ 28363 w 1306706"/>
              <a:gd name="connsiteY15" fmla="*/ 3541028 h 4128082"/>
              <a:gd name="connsiteX16" fmla="*/ 86056 w 1306706"/>
              <a:gd name="connsiteY16" fmla="*/ 4060715 h 4128082"/>
              <a:gd name="connsiteX17" fmla="*/ 544703 w 1306706"/>
              <a:gd name="connsiteY17" fmla="*/ 3945238 h 4128082"/>
              <a:gd name="connsiteX18" fmla="*/ 928968 w 1306706"/>
              <a:gd name="connsiteY18" fmla="*/ 3419251 h 4128082"/>
              <a:gd name="connsiteX19" fmla="*/ 555592 w 1306706"/>
              <a:gd name="connsiteY19" fmla="*/ 3151414 h 4128082"/>
              <a:gd name="connsiteX20" fmla="*/ 610021 w 1306706"/>
              <a:gd name="connsiteY20" fmla="*/ 2988129 h 4128082"/>
              <a:gd name="connsiteX21" fmla="*/ 816849 w 1306706"/>
              <a:gd name="connsiteY21" fmla="*/ 2824843 h 4128082"/>
              <a:gd name="connsiteX22" fmla="*/ 1088992 w 1306706"/>
              <a:gd name="connsiteY22" fmla="*/ 2552700 h 4128082"/>
              <a:gd name="connsiteX23" fmla="*/ 1274049 w 1306706"/>
              <a:gd name="connsiteY23" fmla="*/ 2149929 h 4128082"/>
              <a:gd name="connsiteX24" fmla="*/ 1284935 w 1306706"/>
              <a:gd name="connsiteY24" fmla="*/ 1725386 h 4128082"/>
              <a:gd name="connsiteX25" fmla="*/ 1208735 w 1306706"/>
              <a:gd name="connsiteY25" fmla="*/ 1409700 h 4128082"/>
              <a:gd name="connsiteX26" fmla="*/ 1154306 w 1306706"/>
              <a:gd name="connsiteY26" fmla="*/ 1235529 h 4128082"/>
              <a:gd name="connsiteX27" fmla="*/ 936592 w 1306706"/>
              <a:gd name="connsiteY27" fmla="*/ 952500 h 4128082"/>
              <a:gd name="connsiteX28" fmla="*/ 707992 w 1306706"/>
              <a:gd name="connsiteY28" fmla="*/ 767443 h 4128082"/>
              <a:gd name="connsiteX29" fmla="*/ 588249 w 1306706"/>
              <a:gd name="connsiteY29" fmla="*/ 615043 h 4128082"/>
              <a:gd name="connsiteX30" fmla="*/ 566478 w 1306706"/>
              <a:gd name="connsiteY30" fmla="*/ 375557 h 4128082"/>
              <a:gd name="connsiteX31" fmla="*/ 555592 w 1306706"/>
              <a:gd name="connsiteY31" fmla="*/ 114300 h 4128082"/>
              <a:gd name="connsiteX32" fmla="*/ 544706 w 1306706"/>
              <a:gd name="connsiteY32" fmla="*/ 146957 h 4128082"/>
              <a:gd name="connsiteX33" fmla="*/ 131049 w 1306706"/>
              <a:gd name="connsiteY33" fmla="*/ 125186 h 4128082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58325 w 1343748"/>
              <a:gd name="connsiteY14" fmla="*/ 3356603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592634 w 1343748"/>
              <a:gd name="connsiteY19" fmla="*/ 3151414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58325 w 1343748"/>
              <a:gd name="connsiteY14" fmla="*/ 3356603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725982 w 1343748"/>
              <a:gd name="connsiteY19" fmla="*/ 3177493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22766 w 1343748"/>
              <a:gd name="connsiteY14" fmla="*/ 3408759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725982 w 1343748"/>
              <a:gd name="connsiteY19" fmla="*/ 3177493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786894 h 4234694"/>
              <a:gd name="connsiteX17" fmla="*/ 131685 w 1352335"/>
              <a:gd name="connsiteY17" fmla="*/ 4060715 h 4234694"/>
              <a:gd name="connsiteX18" fmla="*/ 812580 w 1352335"/>
              <a:gd name="connsiteY18" fmla="*/ 4127784 h 4234694"/>
              <a:gd name="connsiteX19" fmla="*/ 974597 w 1352335"/>
              <a:gd name="connsiteY19" fmla="*/ 3419251 h 4234694"/>
              <a:gd name="connsiteX20" fmla="*/ 734569 w 1352335"/>
              <a:gd name="connsiteY20" fmla="*/ 3177493 h 4234694"/>
              <a:gd name="connsiteX21" fmla="*/ 655650 w 1352335"/>
              <a:gd name="connsiteY21" fmla="*/ 2988129 h 4234694"/>
              <a:gd name="connsiteX22" fmla="*/ 862478 w 1352335"/>
              <a:gd name="connsiteY22" fmla="*/ 2824843 h 4234694"/>
              <a:gd name="connsiteX23" fmla="*/ 1134621 w 1352335"/>
              <a:gd name="connsiteY23" fmla="*/ 2552700 h 4234694"/>
              <a:gd name="connsiteX24" fmla="*/ 1319678 w 1352335"/>
              <a:gd name="connsiteY24" fmla="*/ 2149929 h 4234694"/>
              <a:gd name="connsiteX25" fmla="*/ 1330564 w 1352335"/>
              <a:gd name="connsiteY25" fmla="*/ 1725386 h 4234694"/>
              <a:gd name="connsiteX26" fmla="*/ 1254364 w 1352335"/>
              <a:gd name="connsiteY26" fmla="*/ 1409700 h 4234694"/>
              <a:gd name="connsiteX27" fmla="*/ 1199935 w 1352335"/>
              <a:gd name="connsiteY27" fmla="*/ 1235529 h 4234694"/>
              <a:gd name="connsiteX28" fmla="*/ 982221 w 1352335"/>
              <a:gd name="connsiteY28" fmla="*/ 952500 h 4234694"/>
              <a:gd name="connsiteX29" fmla="*/ 753621 w 1352335"/>
              <a:gd name="connsiteY29" fmla="*/ 767443 h 4234694"/>
              <a:gd name="connsiteX30" fmla="*/ 633878 w 1352335"/>
              <a:gd name="connsiteY30" fmla="*/ 615043 h 4234694"/>
              <a:gd name="connsiteX31" fmla="*/ 612107 w 1352335"/>
              <a:gd name="connsiteY31" fmla="*/ 375557 h 4234694"/>
              <a:gd name="connsiteX32" fmla="*/ 601221 w 1352335"/>
              <a:gd name="connsiteY32" fmla="*/ 114300 h 4234694"/>
              <a:gd name="connsiteX33" fmla="*/ 590335 w 1352335"/>
              <a:gd name="connsiteY33" fmla="*/ 146957 h 4234694"/>
              <a:gd name="connsiteX34" fmla="*/ 176678 w 1352335"/>
              <a:gd name="connsiteY34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578270 h 4234694"/>
              <a:gd name="connsiteX17" fmla="*/ 22467 w 1352335"/>
              <a:gd name="connsiteY17" fmla="*/ 3786894 h 4234694"/>
              <a:gd name="connsiteX18" fmla="*/ 131685 w 1352335"/>
              <a:gd name="connsiteY18" fmla="*/ 4060715 h 4234694"/>
              <a:gd name="connsiteX19" fmla="*/ 812580 w 1352335"/>
              <a:gd name="connsiteY19" fmla="*/ 4127784 h 4234694"/>
              <a:gd name="connsiteX20" fmla="*/ 974597 w 1352335"/>
              <a:gd name="connsiteY20" fmla="*/ 3419251 h 4234694"/>
              <a:gd name="connsiteX21" fmla="*/ 734569 w 1352335"/>
              <a:gd name="connsiteY21" fmla="*/ 3177493 h 4234694"/>
              <a:gd name="connsiteX22" fmla="*/ 655650 w 1352335"/>
              <a:gd name="connsiteY22" fmla="*/ 2988129 h 4234694"/>
              <a:gd name="connsiteX23" fmla="*/ 862478 w 1352335"/>
              <a:gd name="connsiteY23" fmla="*/ 2824843 h 4234694"/>
              <a:gd name="connsiteX24" fmla="*/ 1134621 w 1352335"/>
              <a:gd name="connsiteY24" fmla="*/ 2552700 h 4234694"/>
              <a:gd name="connsiteX25" fmla="*/ 1319678 w 1352335"/>
              <a:gd name="connsiteY25" fmla="*/ 2149929 h 4234694"/>
              <a:gd name="connsiteX26" fmla="*/ 1330564 w 1352335"/>
              <a:gd name="connsiteY26" fmla="*/ 1725386 h 4234694"/>
              <a:gd name="connsiteX27" fmla="*/ 1254364 w 1352335"/>
              <a:gd name="connsiteY27" fmla="*/ 1409700 h 4234694"/>
              <a:gd name="connsiteX28" fmla="*/ 1199935 w 1352335"/>
              <a:gd name="connsiteY28" fmla="*/ 1235529 h 4234694"/>
              <a:gd name="connsiteX29" fmla="*/ 982221 w 1352335"/>
              <a:gd name="connsiteY29" fmla="*/ 952500 h 4234694"/>
              <a:gd name="connsiteX30" fmla="*/ 753621 w 1352335"/>
              <a:gd name="connsiteY30" fmla="*/ 767443 h 4234694"/>
              <a:gd name="connsiteX31" fmla="*/ 633878 w 1352335"/>
              <a:gd name="connsiteY31" fmla="*/ 615043 h 4234694"/>
              <a:gd name="connsiteX32" fmla="*/ 612107 w 1352335"/>
              <a:gd name="connsiteY32" fmla="*/ 375557 h 4234694"/>
              <a:gd name="connsiteX33" fmla="*/ 601221 w 1352335"/>
              <a:gd name="connsiteY33" fmla="*/ 114300 h 4234694"/>
              <a:gd name="connsiteX34" fmla="*/ 590335 w 1352335"/>
              <a:gd name="connsiteY34" fmla="*/ 146957 h 4234694"/>
              <a:gd name="connsiteX35" fmla="*/ 176678 w 1352335"/>
              <a:gd name="connsiteY35" fmla="*/ 125186 h 4234694"/>
              <a:gd name="connsiteX0" fmla="*/ 181184 w 1356841"/>
              <a:gd name="connsiteY0" fmla="*/ 125186 h 4234694"/>
              <a:gd name="connsiteX1" fmla="*/ 202956 w 1356841"/>
              <a:gd name="connsiteY1" fmla="*/ 898072 h 4234694"/>
              <a:gd name="connsiteX2" fmla="*/ 268270 w 1356841"/>
              <a:gd name="connsiteY2" fmla="*/ 1061357 h 4234694"/>
              <a:gd name="connsiteX3" fmla="*/ 431556 w 1356841"/>
              <a:gd name="connsiteY3" fmla="*/ 1246414 h 4234694"/>
              <a:gd name="connsiteX4" fmla="*/ 616613 w 1356841"/>
              <a:gd name="connsiteY4" fmla="*/ 1333500 h 4234694"/>
              <a:gd name="connsiteX5" fmla="*/ 779898 w 1356841"/>
              <a:gd name="connsiteY5" fmla="*/ 1485900 h 4234694"/>
              <a:gd name="connsiteX6" fmla="*/ 845213 w 1356841"/>
              <a:gd name="connsiteY6" fmla="*/ 1681843 h 4234694"/>
              <a:gd name="connsiteX7" fmla="*/ 866984 w 1356841"/>
              <a:gd name="connsiteY7" fmla="*/ 1899557 h 4234694"/>
              <a:gd name="connsiteX8" fmla="*/ 769013 w 1356841"/>
              <a:gd name="connsiteY8" fmla="*/ 2215243 h 4234694"/>
              <a:gd name="connsiteX9" fmla="*/ 507756 w 1356841"/>
              <a:gd name="connsiteY9" fmla="*/ 2487386 h 4234694"/>
              <a:gd name="connsiteX10" fmla="*/ 300927 w 1356841"/>
              <a:gd name="connsiteY10" fmla="*/ 2628900 h 4234694"/>
              <a:gd name="connsiteX11" fmla="*/ 181184 w 1356841"/>
              <a:gd name="connsiteY11" fmla="*/ 2857500 h 4234694"/>
              <a:gd name="connsiteX12" fmla="*/ 192070 w 1356841"/>
              <a:gd name="connsiteY12" fmla="*/ 3129643 h 4234694"/>
              <a:gd name="connsiteX13" fmla="*/ 83391 w 1356841"/>
              <a:gd name="connsiteY13" fmla="*/ 3293280 h 4234694"/>
              <a:gd name="connsiteX14" fmla="*/ 35859 w 1356841"/>
              <a:gd name="connsiteY14" fmla="*/ 3408759 h 4234694"/>
              <a:gd name="connsiteX15" fmla="*/ 78498 w 1356841"/>
              <a:gd name="connsiteY15" fmla="*/ 3541028 h 4234694"/>
              <a:gd name="connsiteX16" fmla="*/ 26973 w 1356841"/>
              <a:gd name="connsiteY16" fmla="*/ 3578270 h 4234694"/>
              <a:gd name="connsiteX17" fmla="*/ 26973 w 1356841"/>
              <a:gd name="connsiteY17" fmla="*/ 3786894 h 4234694"/>
              <a:gd name="connsiteX18" fmla="*/ 136191 w 1356841"/>
              <a:gd name="connsiteY18" fmla="*/ 4060715 h 4234694"/>
              <a:gd name="connsiteX19" fmla="*/ 817086 w 1356841"/>
              <a:gd name="connsiteY19" fmla="*/ 4127784 h 4234694"/>
              <a:gd name="connsiteX20" fmla="*/ 979103 w 1356841"/>
              <a:gd name="connsiteY20" fmla="*/ 3419251 h 4234694"/>
              <a:gd name="connsiteX21" fmla="*/ 739075 w 1356841"/>
              <a:gd name="connsiteY21" fmla="*/ 3177493 h 4234694"/>
              <a:gd name="connsiteX22" fmla="*/ 660156 w 1356841"/>
              <a:gd name="connsiteY22" fmla="*/ 2988129 h 4234694"/>
              <a:gd name="connsiteX23" fmla="*/ 866984 w 1356841"/>
              <a:gd name="connsiteY23" fmla="*/ 2824843 h 4234694"/>
              <a:gd name="connsiteX24" fmla="*/ 1139127 w 1356841"/>
              <a:gd name="connsiteY24" fmla="*/ 2552700 h 4234694"/>
              <a:gd name="connsiteX25" fmla="*/ 1324184 w 1356841"/>
              <a:gd name="connsiteY25" fmla="*/ 2149929 h 4234694"/>
              <a:gd name="connsiteX26" fmla="*/ 1335070 w 1356841"/>
              <a:gd name="connsiteY26" fmla="*/ 1725386 h 4234694"/>
              <a:gd name="connsiteX27" fmla="*/ 1258870 w 1356841"/>
              <a:gd name="connsiteY27" fmla="*/ 1409700 h 4234694"/>
              <a:gd name="connsiteX28" fmla="*/ 1204441 w 1356841"/>
              <a:gd name="connsiteY28" fmla="*/ 1235529 h 4234694"/>
              <a:gd name="connsiteX29" fmla="*/ 986727 w 1356841"/>
              <a:gd name="connsiteY29" fmla="*/ 952500 h 4234694"/>
              <a:gd name="connsiteX30" fmla="*/ 758127 w 1356841"/>
              <a:gd name="connsiteY30" fmla="*/ 767443 h 4234694"/>
              <a:gd name="connsiteX31" fmla="*/ 638384 w 1356841"/>
              <a:gd name="connsiteY31" fmla="*/ 615043 h 4234694"/>
              <a:gd name="connsiteX32" fmla="*/ 616613 w 1356841"/>
              <a:gd name="connsiteY32" fmla="*/ 375557 h 4234694"/>
              <a:gd name="connsiteX33" fmla="*/ 605727 w 1356841"/>
              <a:gd name="connsiteY33" fmla="*/ 114300 h 4234694"/>
              <a:gd name="connsiteX34" fmla="*/ 594841 w 1356841"/>
              <a:gd name="connsiteY34" fmla="*/ 146957 h 4234694"/>
              <a:gd name="connsiteX35" fmla="*/ 181184 w 1356841"/>
              <a:gd name="connsiteY35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786894 h 4234694"/>
              <a:gd name="connsiteX17" fmla="*/ 131685 w 1352335"/>
              <a:gd name="connsiteY17" fmla="*/ 4060715 h 4234694"/>
              <a:gd name="connsiteX18" fmla="*/ 812580 w 1352335"/>
              <a:gd name="connsiteY18" fmla="*/ 4127784 h 4234694"/>
              <a:gd name="connsiteX19" fmla="*/ 974597 w 1352335"/>
              <a:gd name="connsiteY19" fmla="*/ 3419251 h 4234694"/>
              <a:gd name="connsiteX20" fmla="*/ 734569 w 1352335"/>
              <a:gd name="connsiteY20" fmla="*/ 3177493 h 4234694"/>
              <a:gd name="connsiteX21" fmla="*/ 655650 w 1352335"/>
              <a:gd name="connsiteY21" fmla="*/ 2988129 h 4234694"/>
              <a:gd name="connsiteX22" fmla="*/ 862478 w 1352335"/>
              <a:gd name="connsiteY22" fmla="*/ 2824843 h 4234694"/>
              <a:gd name="connsiteX23" fmla="*/ 1134621 w 1352335"/>
              <a:gd name="connsiteY23" fmla="*/ 2552700 h 4234694"/>
              <a:gd name="connsiteX24" fmla="*/ 1319678 w 1352335"/>
              <a:gd name="connsiteY24" fmla="*/ 2149929 h 4234694"/>
              <a:gd name="connsiteX25" fmla="*/ 1330564 w 1352335"/>
              <a:gd name="connsiteY25" fmla="*/ 1725386 h 4234694"/>
              <a:gd name="connsiteX26" fmla="*/ 1254364 w 1352335"/>
              <a:gd name="connsiteY26" fmla="*/ 1409700 h 4234694"/>
              <a:gd name="connsiteX27" fmla="*/ 1199935 w 1352335"/>
              <a:gd name="connsiteY27" fmla="*/ 1235529 h 4234694"/>
              <a:gd name="connsiteX28" fmla="*/ 982221 w 1352335"/>
              <a:gd name="connsiteY28" fmla="*/ 952500 h 4234694"/>
              <a:gd name="connsiteX29" fmla="*/ 753621 w 1352335"/>
              <a:gd name="connsiteY29" fmla="*/ 767443 h 4234694"/>
              <a:gd name="connsiteX30" fmla="*/ 633878 w 1352335"/>
              <a:gd name="connsiteY30" fmla="*/ 615043 h 4234694"/>
              <a:gd name="connsiteX31" fmla="*/ 612107 w 1352335"/>
              <a:gd name="connsiteY31" fmla="*/ 375557 h 4234694"/>
              <a:gd name="connsiteX32" fmla="*/ 601221 w 1352335"/>
              <a:gd name="connsiteY32" fmla="*/ 114300 h 4234694"/>
              <a:gd name="connsiteX33" fmla="*/ 590335 w 1352335"/>
              <a:gd name="connsiteY33" fmla="*/ 146957 h 4234694"/>
              <a:gd name="connsiteX34" fmla="*/ 176678 w 1352335"/>
              <a:gd name="connsiteY34" fmla="*/ 125186 h 4234694"/>
              <a:gd name="connsiteX0" fmla="*/ 181638 w 1357295"/>
              <a:gd name="connsiteY0" fmla="*/ 125186 h 4234694"/>
              <a:gd name="connsiteX1" fmla="*/ 203410 w 1357295"/>
              <a:gd name="connsiteY1" fmla="*/ 898072 h 4234694"/>
              <a:gd name="connsiteX2" fmla="*/ 268724 w 1357295"/>
              <a:gd name="connsiteY2" fmla="*/ 1061357 h 4234694"/>
              <a:gd name="connsiteX3" fmla="*/ 432010 w 1357295"/>
              <a:gd name="connsiteY3" fmla="*/ 1246414 h 4234694"/>
              <a:gd name="connsiteX4" fmla="*/ 617067 w 1357295"/>
              <a:gd name="connsiteY4" fmla="*/ 1333500 h 4234694"/>
              <a:gd name="connsiteX5" fmla="*/ 780352 w 1357295"/>
              <a:gd name="connsiteY5" fmla="*/ 1485900 h 4234694"/>
              <a:gd name="connsiteX6" fmla="*/ 845667 w 1357295"/>
              <a:gd name="connsiteY6" fmla="*/ 1681843 h 4234694"/>
              <a:gd name="connsiteX7" fmla="*/ 867438 w 1357295"/>
              <a:gd name="connsiteY7" fmla="*/ 1899557 h 4234694"/>
              <a:gd name="connsiteX8" fmla="*/ 769467 w 1357295"/>
              <a:gd name="connsiteY8" fmla="*/ 2215243 h 4234694"/>
              <a:gd name="connsiteX9" fmla="*/ 508210 w 1357295"/>
              <a:gd name="connsiteY9" fmla="*/ 2487386 h 4234694"/>
              <a:gd name="connsiteX10" fmla="*/ 301381 w 1357295"/>
              <a:gd name="connsiteY10" fmla="*/ 2628900 h 4234694"/>
              <a:gd name="connsiteX11" fmla="*/ 181638 w 1357295"/>
              <a:gd name="connsiteY11" fmla="*/ 2857500 h 4234694"/>
              <a:gd name="connsiteX12" fmla="*/ 192524 w 1357295"/>
              <a:gd name="connsiteY12" fmla="*/ 3129643 h 4234694"/>
              <a:gd name="connsiteX13" fmla="*/ 83845 w 1357295"/>
              <a:gd name="connsiteY13" fmla="*/ 3293280 h 4234694"/>
              <a:gd name="connsiteX14" fmla="*/ 36313 w 1357295"/>
              <a:gd name="connsiteY14" fmla="*/ 3408759 h 4234694"/>
              <a:gd name="connsiteX15" fmla="*/ 16722 w 1357295"/>
              <a:gd name="connsiteY15" fmla="*/ 3554068 h 4234694"/>
              <a:gd name="connsiteX16" fmla="*/ 27427 w 1357295"/>
              <a:gd name="connsiteY16" fmla="*/ 3786894 h 4234694"/>
              <a:gd name="connsiteX17" fmla="*/ 136645 w 1357295"/>
              <a:gd name="connsiteY17" fmla="*/ 4060715 h 4234694"/>
              <a:gd name="connsiteX18" fmla="*/ 817540 w 1357295"/>
              <a:gd name="connsiteY18" fmla="*/ 4127784 h 4234694"/>
              <a:gd name="connsiteX19" fmla="*/ 979557 w 1357295"/>
              <a:gd name="connsiteY19" fmla="*/ 3419251 h 4234694"/>
              <a:gd name="connsiteX20" fmla="*/ 739529 w 1357295"/>
              <a:gd name="connsiteY20" fmla="*/ 3177493 h 4234694"/>
              <a:gd name="connsiteX21" fmla="*/ 660610 w 1357295"/>
              <a:gd name="connsiteY21" fmla="*/ 2988129 h 4234694"/>
              <a:gd name="connsiteX22" fmla="*/ 867438 w 1357295"/>
              <a:gd name="connsiteY22" fmla="*/ 2824843 h 4234694"/>
              <a:gd name="connsiteX23" fmla="*/ 1139581 w 1357295"/>
              <a:gd name="connsiteY23" fmla="*/ 2552700 h 4234694"/>
              <a:gd name="connsiteX24" fmla="*/ 1324638 w 1357295"/>
              <a:gd name="connsiteY24" fmla="*/ 2149929 h 4234694"/>
              <a:gd name="connsiteX25" fmla="*/ 1335524 w 1357295"/>
              <a:gd name="connsiteY25" fmla="*/ 1725386 h 4234694"/>
              <a:gd name="connsiteX26" fmla="*/ 1259324 w 1357295"/>
              <a:gd name="connsiteY26" fmla="*/ 1409700 h 4234694"/>
              <a:gd name="connsiteX27" fmla="*/ 1204895 w 1357295"/>
              <a:gd name="connsiteY27" fmla="*/ 1235529 h 4234694"/>
              <a:gd name="connsiteX28" fmla="*/ 987181 w 1357295"/>
              <a:gd name="connsiteY28" fmla="*/ 952500 h 4234694"/>
              <a:gd name="connsiteX29" fmla="*/ 758581 w 1357295"/>
              <a:gd name="connsiteY29" fmla="*/ 767443 h 4234694"/>
              <a:gd name="connsiteX30" fmla="*/ 638838 w 1357295"/>
              <a:gd name="connsiteY30" fmla="*/ 615043 h 4234694"/>
              <a:gd name="connsiteX31" fmla="*/ 617067 w 1357295"/>
              <a:gd name="connsiteY31" fmla="*/ 375557 h 4234694"/>
              <a:gd name="connsiteX32" fmla="*/ 606181 w 1357295"/>
              <a:gd name="connsiteY32" fmla="*/ 114300 h 4234694"/>
              <a:gd name="connsiteX33" fmla="*/ 595295 w 1357295"/>
              <a:gd name="connsiteY33" fmla="*/ 146957 h 4234694"/>
              <a:gd name="connsiteX34" fmla="*/ 181638 w 1357295"/>
              <a:gd name="connsiteY34" fmla="*/ 125186 h 4234694"/>
              <a:gd name="connsiteX0" fmla="*/ 181638 w 1357295"/>
              <a:gd name="connsiteY0" fmla="*/ 125186 h 4239039"/>
              <a:gd name="connsiteX1" fmla="*/ 203410 w 1357295"/>
              <a:gd name="connsiteY1" fmla="*/ 898072 h 4239039"/>
              <a:gd name="connsiteX2" fmla="*/ 268724 w 1357295"/>
              <a:gd name="connsiteY2" fmla="*/ 1061357 h 4239039"/>
              <a:gd name="connsiteX3" fmla="*/ 432010 w 1357295"/>
              <a:gd name="connsiteY3" fmla="*/ 1246414 h 4239039"/>
              <a:gd name="connsiteX4" fmla="*/ 617067 w 1357295"/>
              <a:gd name="connsiteY4" fmla="*/ 1333500 h 4239039"/>
              <a:gd name="connsiteX5" fmla="*/ 780352 w 1357295"/>
              <a:gd name="connsiteY5" fmla="*/ 1485900 h 4239039"/>
              <a:gd name="connsiteX6" fmla="*/ 845667 w 1357295"/>
              <a:gd name="connsiteY6" fmla="*/ 1681843 h 4239039"/>
              <a:gd name="connsiteX7" fmla="*/ 867438 w 1357295"/>
              <a:gd name="connsiteY7" fmla="*/ 1899557 h 4239039"/>
              <a:gd name="connsiteX8" fmla="*/ 769467 w 1357295"/>
              <a:gd name="connsiteY8" fmla="*/ 2215243 h 4239039"/>
              <a:gd name="connsiteX9" fmla="*/ 508210 w 1357295"/>
              <a:gd name="connsiteY9" fmla="*/ 2487386 h 4239039"/>
              <a:gd name="connsiteX10" fmla="*/ 301381 w 1357295"/>
              <a:gd name="connsiteY10" fmla="*/ 2628900 h 4239039"/>
              <a:gd name="connsiteX11" fmla="*/ 181638 w 1357295"/>
              <a:gd name="connsiteY11" fmla="*/ 2857500 h 4239039"/>
              <a:gd name="connsiteX12" fmla="*/ 192524 w 1357295"/>
              <a:gd name="connsiteY12" fmla="*/ 3129643 h 4239039"/>
              <a:gd name="connsiteX13" fmla="*/ 83845 w 1357295"/>
              <a:gd name="connsiteY13" fmla="*/ 3293280 h 4239039"/>
              <a:gd name="connsiteX14" fmla="*/ 36313 w 1357295"/>
              <a:gd name="connsiteY14" fmla="*/ 3408759 h 4239039"/>
              <a:gd name="connsiteX15" fmla="*/ 16722 w 1357295"/>
              <a:gd name="connsiteY15" fmla="*/ 3554068 h 4239039"/>
              <a:gd name="connsiteX16" fmla="*/ 27427 w 1357295"/>
              <a:gd name="connsiteY16" fmla="*/ 3786894 h 4239039"/>
              <a:gd name="connsiteX17" fmla="*/ 136645 w 1357295"/>
              <a:gd name="connsiteY17" fmla="*/ 4060715 h 4239039"/>
              <a:gd name="connsiteX18" fmla="*/ 480807 w 1357295"/>
              <a:gd name="connsiteY18" fmla="*/ 4086787 h 4239039"/>
              <a:gd name="connsiteX19" fmla="*/ 817540 w 1357295"/>
              <a:gd name="connsiteY19" fmla="*/ 4127784 h 4239039"/>
              <a:gd name="connsiteX20" fmla="*/ 979557 w 1357295"/>
              <a:gd name="connsiteY20" fmla="*/ 3419251 h 4239039"/>
              <a:gd name="connsiteX21" fmla="*/ 739529 w 1357295"/>
              <a:gd name="connsiteY21" fmla="*/ 3177493 h 4239039"/>
              <a:gd name="connsiteX22" fmla="*/ 660610 w 1357295"/>
              <a:gd name="connsiteY22" fmla="*/ 2988129 h 4239039"/>
              <a:gd name="connsiteX23" fmla="*/ 867438 w 1357295"/>
              <a:gd name="connsiteY23" fmla="*/ 2824843 h 4239039"/>
              <a:gd name="connsiteX24" fmla="*/ 1139581 w 1357295"/>
              <a:gd name="connsiteY24" fmla="*/ 2552700 h 4239039"/>
              <a:gd name="connsiteX25" fmla="*/ 1324638 w 1357295"/>
              <a:gd name="connsiteY25" fmla="*/ 2149929 h 4239039"/>
              <a:gd name="connsiteX26" fmla="*/ 1335524 w 1357295"/>
              <a:gd name="connsiteY26" fmla="*/ 1725386 h 4239039"/>
              <a:gd name="connsiteX27" fmla="*/ 1259324 w 1357295"/>
              <a:gd name="connsiteY27" fmla="*/ 1409700 h 4239039"/>
              <a:gd name="connsiteX28" fmla="*/ 1204895 w 1357295"/>
              <a:gd name="connsiteY28" fmla="*/ 1235529 h 4239039"/>
              <a:gd name="connsiteX29" fmla="*/ 987181 w 1357295"/>
              <a:gd name="connsiteY29" fmla="*/ 952500 h 4239039"/>
              <a:gd name="connsiteX30" fmla="*/ 758581 w 1357295"/>
              <a:gd name="connsiteY30" fmla="*/ 767443 h 4239039"/>
              <a:gd name="connsiteX31" fmla="*/ 638838 w 1357295"/>
              <a:gd name="connsiteY31" fmla="*/ 615043 h 4239039"/>
              <a:gd name="connsiteX32" fmla="*/ 617067 w 1357295"/>
              <a:gd name="connsiteY32" fmla="*/ 375557 h 4239039"/>
              <a:gd name="connsiteX33" fmla="*/ 606181 w 1357295"/>
              <a:gd name="connsiteY33" fmla="*/ 114300 h 4239039"/>
              <a:gd name="connsiteX34" fmla="*/ 595295 w 1357295"/>
              <a:gd name="connsiteY34" fmla="*/ 146957 h 4239039"/>
              <a:gd name="connsiteX35" fmla="*/ 181638 w 1357295"/>
              <a:gd name="connsiteY35" fmla="*/ 125186 h 4239039"/>
              <a:gd name="connsiteX0" fmla="*/ 181638 w 1357295"/>
              <a:gd name="connsiteY0" fmla="*/ 125186 h 4134727"/>
              <a:gd name="connsiteX1" fmla="*/ 203410 w 1357295"/>
              <a:gd name="connsiteY1" fmla="*/ 898072 h 4134727"/>
              <a:gd name="connsiteX2" fmla="*/ 268724 w 1357295"/>
              <a:gd name="connsiteY2" fmla="*/ 1061357 h 4134727"/>
              <a:gd name="connsiteX3" fmla="*/ 432010 w 1357295"/>
              <a:gd name="connsiteY3" fmla="*/ 1246414 h 4134727"/>
              <a:gd name="connsiteX4" fmla="*/ 617067 w 1357295"/>
              <a:gd name="connsiteY4" fmla="*/ 1333500 h 4134727"/>
              <a:gd name="connsiteX5" fmla="*/ 780352 w 1357295"/>
              <a:gd name="connsiteY5" fmla="*/ 1485900 h 4134727"/>
              <a:gd name="connsiteX6" fmla="*/ 845667 w 1357295"/>
              <a:gd name="connsiteY6" fmla="*/ 1681843 h 4134727"/>
              <a:gd name="connsiteX7" fmla="*/ 867438 w 1357295"/>
              <a:gd name="connsiteY7" fmla="*/ 1899557 h 4134727"/>
              <a:gd name="connsiteX8" fmla="*/ 769467 w 1357295"/>
              <a:gd name="connsiteY8" fmla="*/ 2215243 h 4134727"/>
              <a:gd name="connsiteX9" fmla="*/ 508210 w 1357295"/>
              <a:gd name="connsiteY9" fmla="*/ 2487386 h 4134727"/>
              <a:gd name="connsiteX10" fmla="*/ 301381 w 1357295"/>
              <a:gd name="connsiteY10" fmla="*/ 2628900 h 4134727"/>
              <a:gd name="connsiteX11" fmla="*/ 181638 w 1357295"/>
              <a:gd name="connsiteY11" fmla="*/ 2857500 h 4134727"/>
              <a:gd name="connsiteX12" fmla="*/ 192524 w 1357295"/>
              <a:gd name="connsiteY12" fmla="*/ 3129643 h 4134727"/>
              <a:gd name="connsiteX13" fmla="*/ 83845 w 1357295"/>
              <a:gd name="connsiteY13" fmla="*/ 3293280 h 4134727"/>
              <a:gd name="connsiteX14" fmla="*/ 36313 w 1357295"/>
              <a:gd name="connsiteY14" fmla="*/ 3408759 h 4134727"/>
              <a:gd name="connsiteX15" fmla="*/ 16722 w 1357295"/>
              <a:gd name="connsiteY15" fmla="*/ 3554068 h 4134727"/>
              <a:gd name="connsiteX16" fmla="*/ 27427 w 1357295"/>
              <a:gd name="connsiteY16" fmla="*/ 3786894 h 4134727"/>
              <a:gd name="connsiteX17" fmla="*/ 136645 w 1357295"/>
              <a:gd name="connsiteY17" fmla="*/ 4060715 h 4134727"/>
              <a:gd name="connsiteX18" fmla="*/ 480807 w 1357295"/>
              <a:gd name="connsiteY18" fmla="*/ 4086787 h 4134727"/>
              <a:gd name="connsiteX19" fmla="*/ 799760 w 1357295"/>
              <a:gd name="connsiteY19" fmla="*/ 4023472 h 4134727"/>
              <a:gd name="connsiteX20" fmla="*/ 979557 w 1357295"/>
              <a:gd name="connsiteY20" fmla="*/ 3419251 h 4134727"/>
              <a:gd name="connsiteX21" fmla="*/ 739529 w 1357295"/>
              <a:gd name="connsiteY21" fmla="*/ 3177493 h 4134727"/>
              <a:gd name="connsiteX22" fmla="*/ 660610 w 1357295"/>
              <a:gd name="connsiteY22" fmla="*/ 2988129 h 4134727"/>
              <a:gd name="connsiteX23" fmla="*/ 867438 w 1357295"/>
              <a:gd name="connsiteY23" fmla="*/ 2824843 h 4134727"/>
              <a:gd name="connsiteX24" fmla="*/ 1139581 w 1357295"/>
              <a:gd name="connsiteY24" fmla="*/ 2552700 h 4134727"/>
              <a:gd name="connsiteX25" fmla="*/ 1324638 w 1357295"/>
              <a:gd name="connsiteY25" fmla="*/ 2149929 h 4134727"/>
              <a:gd name="connsiteX26" fmla="*/ 1335524 w 1357295"/>
              <a:gd name="connsiteY26" fmla="*/ 1725386 h 4134727"/>
              <a:gd name="connsiteX27" fmla="*/ 1259324 w 1357295"/>
              <a:gd name="connsiteY27" fmla="*/ 1409700 h 4134727"/>
              <a:gd name="connsiteX28" fmla="*/ 1204895 w 1357295"/>
              <a:gd name="connsiteY28" fmla="*/ 1235529 h 4134727"/>
              <a:gd name="connsiteX29" fmla="*/ 987181 w 1357295"/>
              <a:gd name="connsiteY29" fmla="*/ 952500 h 4134727"/>
              <a:gd name="connsiteX30" fmla="*/ 758581 w 1357295"/>
              <a:gd name="connsiteY30" fmla="*/ 767443 h 4134727"/>
              <a:gd name="connsiteX31" fmla="*/ 638838 w 1357295"/>
              <a:gd name="connsiteY31" fmla="*/ 615043 h 4134727"/>
              <a:gd name="connsiteX32" fmla="*/ 617067 w 1357295"/>
              <a:gd name="connsiteY32" fmla="*/ 375557 h 4134727"/>
              <a:gd name="connsiteX33" fmla="*/ 606181 w 1357295"/>
              <a:gd name="connsiteY33" fmla="*/ 114300 h 4134727"/>
              <a:gd name="connsiteX34" fmla="*/ 595295 w 1357295"/>
              <a:gd name="connsiteY34" fmla="*/ 146957 h 4134727"/>
              <a:gd name="connsiteX35" fmla="*/ 181638 w 1357295"/>
              <a:gd name="connsiteY35" fmla="*/ 125186 h 4134727"/>
              <a:gd name="connsiteX0" fmla="*/ 181638 w 1357295"/>
              <a:gd name="connsiteY0" fmla="*/ 125186 h 4146919"/>
              <a:gd name="connsiteX1" fmla="*/ 203410 w 1357295"/>
              <a:gd name="connsiteY1" fmla="*/ 898072 h 4146919"/>
              <a:gd name="connsiteX2" fmla="*/ 268724 w 1357295"/>
              <a:gd name="connsiteY2" fmla="*/ 1061357 h 4146919"/>
              <a:gd name="connsiteX3" fmla="*/ 432010 w 1357295"/>
              <a:gd name="connsiteY3" fmla="*/ 1246414 h 4146919"/>
              <a:gd name="connsiteX4" fmla="*/ 617067 w 1357295"/>
              <a:gd name="connsiteY4" fmla="*/ 1333500 h 4146919"/>
              <a:gd name="connsiteX5" fmla="*/ 780352 w 1357295"/>
              <a:gd name="connsiteY5" fmla="*/ 1485900 h 4146919"/>
              <a:gd name="connsiteX6" fmla="*/ 845667 w 1357295"/>
              <a:gd name="connsiteY6" fmla="*/ 1681843 h 4146919"/>
              <a:gd name="connsiteX7" fmla="*/ 867438 w 1357295"/>
              <a:gd name="connsiteY7" fmla="*/ 1899557 h 4146919"/>
              <a:gd name="connsiteX8" fmla="*/ 769467 w 1357295"/>
              <a:gd name="connsiteY8" fmla="*/ 2215243 h 4146919"/>
              <a:gd name="connsiteX9" fmla="*/ 508210 w 1357295"/>
              <a:gd name="connsiteY9" fmla="*/ 2487386 h 4146919"/>
              <a:gd name="connsiteX10" fmla="*/ 301381 w 1357295"/>
              <a:gd name="connsiteY10" fmla="*/ 2628900 h 4146919"/>
              <a:gd name="connsiteX11" fmla="*/ 181638 w 1357295"/>
              <a:gd name="connsiteY11" fmla="*/ 2857500 h 4146919"/>
              <a:gd name="connsiteX12" fmla="*/ 192524 w 1357295"/>
              <a:gd name="connsiteY12" fmla="*/ 3129643 h 4146919"/>
              <a:gd name="connsiteX13" fmla="*/ 83845 w 1357295"/>
              <a:gd name="connsiteY13" fmla="*/ 3293280 h 4146919"/>
              <a:gd name="connsiteX14" fmla="*/ 36313 w 1357295"/>
              <a:gd name="connsiteY14" fmla="*/ 3408759 h 4146919"/>
              <a:gd name="connsiteX15" fmla="*/ 16722 w 1357295"/>
              <a:gd name="connsiteY15" fmla="*/ 3554068 h 4146919"/>
              <a:gd name="connsiteX16" fmla="*/ 27427 w 1357295"/>
              <a:gd name="connsiteY16" fmla="*/ 3786894 h 4146919"/>
              <a:gd name="connsiteX17" fmla="*/ 136645 w 1357295"/>
              <a:gd name="connsiteY17" fmla="*/ 4060715 h 4146919"/>
              <a:gd name="connsiteX18" fmla="*/ 480807 w 1357295"/>
              <a:gd name="connsiteY18" fmla="*/ 4086787 h 4146919"/>
              <a:gd name="connsiteX19" fmla="*/ 799760 w 1357295"/>
              <a:gd name="connsiteY19" fmla="*/ 4023472 h 4146919"/>
              <a:gd name="connsiteX20" fmla="*/ 979557 w 1357295"/>
              <a:gd name="connsiteY20" fmla="*/ 3419251 h 4146919"/>
              <a:gd name="connsiteX21" fmla="*/ 739529 w 1357295"/>
              <a:gd name="connsiteY21" fmla="*/ 3177493 h 4146919"/>
              <a:gd name="connsiteX22" fmla="*/ 660610 w 1357295"/>
              <a:gd name="connsiteY22" fmla="*/ 2988129 h 4146919"/>
              <a:gd name="connsiteX23" fmla="*/ 867438 w 1357295"/>
              <a:gd name="connsiteY23" fmla="*/ 2824843 h 4146919"/>
              <a:gd name="connsiteX24" fmla="*/ 1139581 w 1357295"/>
              <a:gd name="connsiteY24" fmla="*/ 2552700 h 4146919"/>
              <a:gd name="connsiteX25" fmla="*/ 1324638 w 1357295"/>
              <a:gd name="connsiteY25" fmla="*/ 2149929 h 4146919"/>
              <a:gd name="connsiteX26" fmla="*/ 1335524 w 1357295"/>
              <a:gd name="connsiteY26" fmla="*/ 1725386 h 4146919"/>
              <a:gd name="connsiteX27" fmla="*/ 1259324 w 1357295"/>
              <a:gd name="connsiteY27" fmla="*/ 1409700 h 4146919"/>
              <a:gd name="connsiteX28" fmla="*/ 1204895 w 1357295"/>
              <a:gd name="connsiteY28" fmla="*/ 1235529 h 4146919"/>
              <a:gd name="connsiteX29" fmla="*/ 987181 w 1357295"/>
              <a:gd name="connsiteY29" fmla="*/ 952500 h 4146919"/>
              <a:gd name="connsiteX30" fmla="*/ 758581 w 1357295"/>
              <a:gd name="connsiteY30" fmla="*/ 767443 h 4146919"/>
              <a:gd name="connsiteX31" fmla="*/ 638838 w 1357295"/>
              <a:gd name="connsiteY31" fmla="*/ 615043 h 4146919"/>
              <a:gd name="connsiteX32" fmla="*/ 617067 w 1357295"/>
              <a:gd name="connsiteY32" fmla="*/ 375557 h 4146919"/>
              <a:gd name="connsiteX33" fmla="*/ 606181 w 1357295"/>
              <a:gd name="connsiteY33" fmla="*/ 114300 h 4146919"/>
              <a:gd name="connsiteX34" fmla="*/ 595295 w 1357295"/>
              <a:gd name="connsiteY34" fmla="*/ 146957 h 4146919"/>
              <a:gd name="connsiteX35" fmla="*/ 181638 w 1357295"/>
              <a:gd name="connsiteY35" fmla="*/ 125186 h 4146919"/>
              <a:gd name="connsiteX0" fmla="*/ 181638 w 1357295"/>
              <a:gd name="connsiteY0" fmla="*/ 125186 h 4239650"/>
              <a:gd name="connsiteX1" fmla="*/ 203410 w 1357295"/>
              <a:gd name="connsiteY1" fmla="*/ 898072 h 4239650"/>
              <a:gd name="connsiteX2" fmla="*/ 268724 w 1357295"/>
              <a:gd name="connsiteY2" fmla="*/ 1061357 h 4239650"/>
              <a:gd name="connsiteX3" fmla="*/ 432010 w 1357295"/>
              <a:gd name="connsiteY3" fmla="*/ 1246414 h 4239650"/>
              <a:gd name="connsiteX4" fmla="*/ 617067 w 1357295"/>
              <a:gd name="connsiteY4" fmla="*/ 1333500 h 4239650"/>
              <a:gd name="connsiteX5" fmla="*/ 780352 w 1357295"/>
              <a:gd name="connsiteY5" fmla="*/ 1485900 h 4239650"/>
              <a:gd name="connsiteX6" fmla="*/ 845667 w 1357295"/>
              <a:gd name="connsiteY6" fmla="*/ 1681843 h 4239650"/>
              <a:gd name="connsiteX7" fmla="*/ 867438 w 1357295"/>
              <a:gd name="connsiteY7" fmla="*/ 1899557 h 4239650"/>
              <a:gd name="connsiteX8" fmla="*/ 769467 w 1357295"/>
              <a:gd name="connsiteY8" fmla="*/ 2215243 h 4239650"/>
              <a:gd name="connsiteX9" fmla="*/ 508210 w 1357295"/>
              <a:gd name="connsiteY9" fmla="*/ 2487386 h 4239650"/>
              <a:gd name="connsiteX10" fmla="*/ 301381 w 1357295"/>
              <a:gd name="connsiteY10" fmla="*/ 2628900 h 4239650"/>
              <a:gd name="connsiteX11" fmla="*/ 181638 w 1357295"/>
              <a:gd name="connsiteY11" fmla="*/ 2857500 h 4239650"/>
              <a:gd name="connsiteX12" fmla="*/ 192524 w 1357295"/>
              <a:gd name="connsiteY12" fmla="*/ 3129643 h 4239650"/>
              <a:gd name="connsiteX13" fmla="*/ 83845 w 1357295"/>
              <a:gd name="connsiteY13" fmla="*/ 3293280 h 4239650"/>
              <a:gd name="connsiteX14" fmla="*/ 36313 w 1357295"/>
              <a:gd name="connsiteY14" fmla="*/ 3408759 h 4239650"/>
              <a:gd name="connsiteX15" fmla="*/ 16722 w 1357295"/>
              <a:gd name="connsiteY15" fmla="*/ 3554068 h 4239650"/>
              <a:gd name="connsiteX16" fmla="*/ 27427 w 1357295"/>
              <a:gd name="connsiteY16" fmla="*/ 3786894 h 4239650"/>
              <a:gd name="connsiteX17" fmla="*/ 136645 w 1357295"/>
              <a:gd name="connsiteY17" fmla="*/ 4060715 h 4239650"/>
              <a:gd name="connsiteX18" fmla="*/ 480807 w 1357295"/>
              <a:gd name="connsiteY18" fmla="*/ 4086787 h 4239650"/>
              <a:gd name="connsiteX19" fmla="*/ 799760 w 1357295"/>
              <a:gd name="connsiteY19" fmla="*/ 4023472 h 4239650"/>
              <a:gd name="connsiteX20" fmla="*/ 1023095 w 1357295"/>
              <a:gd name="connsiteY20" fmla="*/ 4138946 h 4239650"/>
              <a:gd name="connsiteX21" fmla="*/ 979557 w 1357295"/>
              <a:gd name="connsiteY21" fmla="*/ 3419251 h 4239650"/>
              <a:gd name="connsiteX22" fmla="*/ 739529 w 1357295"/>
              <a:gd name="connsiteY22" fmla="*/ 3177493 h 4239650"/>
              <a:gd name="connsiteX23" fmla="*/ 660610 w 1357295"/>
              <a:gd name="connsiteY23" fmla="*/ 2988129 h 4239650"/>
              <a:gd name="connsiteX24" fmla="*/ 867438 w 1357295"/>
              <a:gd name="connsiteY24" fmla="*/ 2824843 h 4239650"/>
              <a:gd name="connsiteX25" fmla="*/ 1139581 w 1357295"/>
              <a:gd name="connsiteY25" fmla="*/ 2552700 h 4239650"/>
              <a:gd name="connsiteX26" fmla="*/ 1324638 w 1357295"/>
              <a:gd name="connsiteY26" fmla="*/ 2149929 h 4239650"/>
              <a:gd name="connsiteX27" fmla="*/ 1335524 w 1357295"/>
              <a:gd name="connsiteY27" fmla="*/ 1725386 h 4239650"/>
              <a:gd name="connsiteX28" fmla="*/ 1259324 w 1357295"/>
              <a:gd name="connsiteY28" fmla="*/ 1409700 h 4239650"/>
              <a:gd name="connsiteX29" fmla="*/ 1204895 w 1357295"/>
              <a:gd name="connsiteY29" fmla="*/ 1235529 h 4239650"/>
              <a:gd name="connsiteX30" fmla="*/ 987181 w 1357295"/>
              <a:gd name="connsiteY30" fmla="*/ 952500 h 4239650"/>
              <a:gd name="connsiteX31" fmla="*/ 758581 w 1357295"/>
              <a:gd name="connsiteY31" fmla="*/ 767443 h 4239650"/>
              <a:gd name="connsiteX32" fmla="*/ 638838 w 1357295"/>
              <a:gd name="connsiteY32" fmla="*/ 615043 h 4239650"/>
              <a:gd name="connsiteX33" fmla="*/ 617067 w 1357295"/>
              <a:gd name="connsiteY33" fmla="*/ 375557 h 4239650"/>
              <a:gd name="connsiteX34" fmla="*/ 606181 w 1357295"/>
              <a:gd name="connsiteY34" fmla="*/ 114300 h 4239650"/>
              <a:gd name="connsiteX35" fmla="*/ 595295 w 1357295"/>
              <a:gd name="connsiteY35" fmla="*/ 146957 h 4239650"/>
              <a:gd name="connsiteX36" fmla="*/ 181638 w 1357295"/>
              <a:gd name="connsiteY36" fmla="*/ 125186 h 4239650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99760 w 1357295"/>
              <a:gd name="connsiteY19" fmla="*/ 402347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19752 w 1357295"/>
              <a:gd name="connsiteY19" fmla="*/ 414082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480812 w 1357295"/>
              <a:gd name="connsiteY19" fmla="*/ 4138944 h 4261068"/>
              <a:gd name="connsiteX20" fmla="*/ 719752 w 1357295"/>
              <a:gd name="connsiteY20" fmla="*/ 4140822 h 4261068"/>
              <a:gd name="connsiteX21" fmla="*/ 783063 w 1357295"/>
              <a:gd name="connsiteY21" fmla="*/ 4151984 h 4261068"/>
              <a:gd name="connsiteX22" fmla="*/ 1023095 w 1357295"/>
              <a:gd name="connsiteY22" fmla="*/ 4138946 h 4261068"/>
              <a:gd name="connsiteX23" fmla="*/ 979557 w 1357295"/>
              <a:gd name="connsiteY23" fmla="*/ 3419251 h 4261068"/>
              <a:gd name="connsiteX24" fmla="*/ 739529 w 1357295"/>
              <a:gd name="connsiteY24" fmla="*/ 3177493 h 4261068"/>
              <a:gd name="connsiteX25" fmla="*/ 660610 w 1357295"/>
              <a:gd name="connsiteY25" fmla="*/ 2988129 h 4261068"/>
              <a:gd name="connsiteX26" fmla="*/ 867438 w 1357295"/>
              <a:gd name="connsiteY26" fmla="*/ 2824843 h 4261068"/>
              <a:gd name="connsiteX27" fmla="*/ 1139581 w 1357295"/>
              <a:gd name="connsiteY27" fmla="*/ 2552700 h 4261068"/>
              <a:gd name="connsiteX28" fmla="*/ 1324638 w 1357295"/>
              <a:gd name="connsiteY28" fmla="*/ 2149929 h 4261068"/>
              <a:gd name="connsiteX29" fmla="*/ 1335524 w 1357295"/>
              <a:gd name="connsiteY29" fmla="*/ 1725386 h 4261068"/>
              <a:gd name="connsiteX30" fmla="*/ 1259324 w 1357295"/>
              <a:gd name="connsiteY30" fmla="*/ 1409700 h 4261068"/>
              <a:gd name="connsiteX31" fmla="*/ 1204895 w 1357295"/>
              <a:gd name="connsiteY31" fmla="*/ 1235529 h 4261068"/>
              <a:gd name="connsiteX32" fmla="*/ 987181 w 1357295"/>
              <a:gd name="connsiteY32" fmla="*/ 952500 h 4261068"/>
              <a:gd name="connsiteX33" fmla="*/ 758581 w 1357295"/>
              <a:gd name="connsiteY33" fmla="*/ 767443 h 4261068"/>
              <a:gd name="connsiteX34" fmla="*/ 638838 w 1357295"/>
              <a:gd name="connsiteY34" fmla="*/ 615043 h 4261068"/>
              <a:gd name="connsiteX35" fmla="*/ 617067 w 1357295"/>
              <a:gd name="connsiteY35" fmla="*/ 375557 h 4261068"/>
              <a:gd name="connsiteX36" fmla="*/ 606181 w 1357295"/>
              <a:gd name="connsiteY36" fmla="*/ 114300 h 4261068"/>
              <a:gd name="connsiteX37" fmla="*/ 595295 w 1357295"/>
              <a:gd name="connsiteY37" fmla="*/ 146957 h 4261068"/>
              <a:gd name="connsiteX38" fmla="*/ 181638 w 1357295"/>
              <a:gd name="connsiteY38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19752 w 1357295"/>
              <a:gd name="connsiteY19" fmla="*/ 414082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57295" h="4261068">
                <a:moveTo>
                  <a:pt x="181638" y="125186"/>
                </a:moveTo>
                <a:cubicBezTo>
                  <a:pt x="116324" y="250372"/>
                  <a:pt x="188896" y="742044"/>
                  <a:pt x="203410" y="898072"/>
                </a:cubicBezTo>
                <a:cubicBezTo>
                  <a:pt x="217924" y="1054100"/>
                  <a:pt x="230624" y="1003300"/>
                  <a:pt x="268724" y="1061357"/>
                </a:cubicBezTo>
                <a:cubicBezTo>
                  <a:pt x="306824" y="1119414"/>
                  <a:pt x="373953" y="1201057"/>
                  <a:pt x="432010" y="1246414"/>
                </a:cubicBezTo>
                <a:cubicBezTo>
                  <a:pt x="490067" y="1291771"/>
                  <a:pt x="559010" y="1293586"/>
                  <a:pt x="617067" y="1333500"/>
                </a:cubicBezTo>
                <a:cubicBezTo>
                  <a:pt x="675124" y="1373414"/>
                  <a:pt x="742252" y="1427843"/>
                  <a:pt x="780352" y="1485900"/>
                </a:cubicBezTo>
                <a:cubicBezTo>
                  <a:pt x="818452" y="1543957"/>
                  <a:pt x="831153" y="1612900"/>
                  <a:pt x="845667" y="1681843"/>
                </a:cubicBezTo>
                <a:cubicBezTo>
                  <a:pt x="860181" y="1750786"/>
                  <a:pt x="880138" y="1810657"/>
                  <a:pt x="867438" y="1899557"/>
                </a:cubicBezTo>
                <a:cubicBezTo>
                  <a:pt x="854738" y="1988457"/>
                  <a:pt x="829338" y="2117272"/>
                  <a:pt x="769467" y="2215243"/>
                </a:cubicBezTo>
                <a:cubicBezTo>
                  <a:pt x="709596" y="2313215"/>
                  <a:pt x="586224" y="2418443"/>
                  <a:pt x="508210" y="2487386"/>
                </a:cubicBezTo>
                <a:cubicBezTo>
                  <a:pt x="430196" y="2556329"/>
                  <a:pt x="355810" y="2567214"/>
                  <a:pt x="301381" y="2628900"/>
                </a:cubicBezTo>
                <a:cubicBezTo>
                  <a:pt x="246952" y="2690586"/>
                  <a:pt x="199781" y="2774043"/>
                  <a:pt x="181638" y="2857500"/>
                </a:cubicBezTo>
                <a:cubicBezTo>
                  <a:pt x="163495" y="2940957"/>
                  <a:pt x="208823" y="3057013"/>
                  <a:pt x="192524" y="3129643"/>
                </a:cubicBezTo>
                <a:cubicBezTo>
                  <a:pt x="176225" y="3202273"/>
                  <a:pt x="109880" y="3246761"/>
                  <a:pt x="83845" y="3293280"/>
                </a:cubicBezTo>
                <a:cubicBezTo>
                  <a:pt x="57810" y="3339799"/>
                  <a:pt x="37129" y="3367468"/>
                  <a:pt x="36313" y="3408759"/>
                </a:cubicBezTo>
                <a:cubicBezTo>
                  <a:pt x="35498" y="3450050"/>
                  <a:pt x="0" y="3445409"/>
                  <a:pt x="16722" y="3554068"/>
                </a:cubicBezTo>
                <a:cubicBezTo>
                  <a:pt x="15241" y="3617090"/>
                  <a:pt x="7440" y="3702453"/>
                  <a:pt x="27427" y="3786894"/>
                </a:cubicBezTo>
                <a:cubicBezTo>
                  <a:pt x="47414" y="3871335"/>
                  <a:pt x="61082" y="4010733"/>
                  <a:pt x="136645" y="4060715"/>
                </a:cubicBezTo>
                <a:cubicBezTo>
                  <a:pt x="212208" y="4110697"/>
                  <a:pt x="383623" y="4073436"/>
                  <a:pt x="480807" y="4086787"/>
                </a:cubicBezTo>
                <a:cubicBezTo>
                  <a:pt x="577991" y="4100138"/>
                  <a:pt x="669376" y="4129956"/>
                  <a:pt x="719752" y="4140822"/>
                </a:cubicBezTo>
                <a:cubicBezTo>
                  <a:pt x="770128" y="4151688"/>
                  <a:pt x="732506" y="4152297"/>
                  <a:pt x="783063" y="4151984"/>
                </a:cubicBezTo>
                <a:cubicBezTo>
                  <a:pt x="833620" y="4151671"/>
                  <a:pt x="990346" y="4261068"/>
                  <a:pt x="1023095" y="4138946"/>
                </a:cubicBezTo>
                <a:cubicBezTo>
                  <a:pt x="1055844" y="4016824"/>
                  <a:pt x="1016446" y="3562108"/>
                  <a:pt x="979557" y="3419251"/>
                </a:cubicBezTo>
                <a:cubicBezTo>
                  <a:pt x="981371" y="3363008"/>
                  <a:pt x="792687" y="3249347"/>
                  <a:pt x="739529" y="3177493"/>
                </a:cubicBezTo>
                <a:cubicBezTo>
                  <a:pt x="686371" y="3105639"/>
                  <a:pt x="639292" y="3046904"/>
                  <a:pt x="660610" y="2988129"/>
                </a:cubicBezTo>
                <a:cubicBezTo>
                  <a:pt x="681928" y="2929354"/>
                  <a:pt x="787610" y="2897414"/>
                  <a:pt x="867438" y="2824843"/>
                </a:cubicBezTo>
                <a:cubicBezTo>
                  <a:pt x="947266" y="2752272"/>
                  <a:pt x="1063381" y="2665186"/>
                  <a:pt x="1139581" y="2552700"/>
                </a:cubicBezTo>
                <a:cubicBezTo>
                  <a:pt x="1215781" y="2440214"/>
                  <a:pt x="1291981" y="2287815"/>
                  <a:pt x="1324638" y="2149929"/>
                </a:cubicBezTo>
                <a:cubicBezTo>
                  <a:pt x="1357295" y="2012043"/>
                  <a:pt x="1346410" y="1848758"/>
                  <a:pt x="1335524" y="1725386"/>
                </a:cubicBezTo>
                <a:cubicBezTo>
                  <a:pt x="1324638" y="1602015"/>
                  <a:pt x="1281095" y="1491343"/>
                  <a:pt x="1259324" y="1409700"/>
                </a:cubicBezTo>
                <a:cubicBezTo>
                  <a:pt x="1237553" y="1328057"/>
                  <a:pt x="1250252" y="1311729"/>
                  <a:pt x="1204895" y="1235529"/>
                </a:cubicBezTo>
                <a:cubicBezTo>
                  <a:pt x="1159538" y="1159329"/>
                  <a:pt x="1061567" y="1030514"/>
                  <a:pt x="987181" y="952500"/>
                </a:cubicBezTo>
                <a:cubicBezTo>
                  <a:pt x="912795" y="874486"/>
                  <a:pt x="816638" y="823686"/>
                  <a:pt x="758581" y="767443"/>
                </a:cubicBezTo>
                <a:cubicBezTo>
                  <a:pt x="700524" y="711200"/>
                  <a:pt x="662424" y="680357"/>
                  <a:pt x="638838" y="615043"/>
                </a:cubicBezTo>
                <a:cubicBezTo>
                  <a:pt x="615252" y="549729"/>
                  <a:pt x="622510" y="459014"/>
                  <a:pt x="617067" y="375557"/>
                </a:cubicBezTo>
                <a:cubicBezTo>
                  <a:pt x="611624" y="292100"/>
                  <a:pt x="609810" y="152400"/>
                  <a:pt x="606181" y="114300"/>
                </a:cubicBezTo>
                <a:cubicBezTo>
                  <a:pt x="602552" y="76200"/>
                  <a:pt x="666052" y="145143"/>
                  <a:pt x="595295" y="146957"/>
                </a:cubicBezTo>
                <a:cubicBezTo>
                  <a:pt x="524538" y="148771"/>
                  <a:pt x="246952" y="0"/>
                  <a:pt x="181638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rot="5400000">
            <a:off x="5909130" y="1834696"/>
            <a:ext cx="760186" cy="816426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 rot="5400000">
            <a:off x="7938637" y="1018831"/>
            <a:ext cx="664814" cy="174591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  <a:gd name="connsiteX0" fmla="*/ 65314 w 1240971"/>
              <a:gd name="connsiteY0" fmla="*/ 125186 h 4291510"/>
              <a:gd name="connsiteX1" fmla="*/ 87086 w 1240971"/>
              <a:gd name="connsiteY1" fmla="*/ 898072 h 4291510"/>
              <a:gd name="connsiteX2" fmla="*/ 152400 w 1240971"/>
              <a:gd name="connsiteY2" fmla="*/ 1061357 h 4291510"/>
              <a:gd name="connsiteX3" fmla="*/ 315686 w 1240971"/>
              <a:gd name="connsiteY3" fmla="*/ 1246414 h 4291510"/>
              <a:gd name="connsiteX4" fmla="*/ 500743 w 1240971"/>
              <a:gd name="connsiteY4" fmla="*/ 1333500 h 4291510"/>
              <a:gd name="connsiteX5" fmla="*/ 664028 w 1240971"/>
              <a:gd name="connsiteY5" fmla="*/ 1485900 h 4291510"/>
              <a:gd name="connsiteX6" fmla="*/ 729343 w 1240971"/>
              <a:gd name="connsiteY6" fmla="*/ 1681843 h 4291510"/>
              <a:gd name="connsiteX7" fmla="*/ 751114 w 1240971"/>
              <a:gd name="connsiteY7" fmla="*/ 1899557 h 4291510"/>
              <a:gd name="connsiteX8" fmla="*/ 653143 w 1240971"/>
              <a:gd name="connsiteY8" fmla="*/ 2215243 h 4291510"/>
              <a:gd name="connsiteX9" fmla="*/ 391886 w 1240971"/>
              <a:gd name="connsiteY9" fmla="*/ 2487386 h 4291510"/>
              <a:gd name="connsiteX10" fmla="*/ 185057 w 1240971"/>
              <a:gd name="connsiteY10" fmla="*/ 2628900 h 4291510"/>
              <a:gd name="connsiteX11" fmla="*/ 65314 w 1240971"/>
              <a:gd name="connsiteY11" fmla="*/ 2857500 h 4291510"/>
              <a:gd name="connsiteX12" fmla="*/ 76200 w 1240971"/>
              <a:gd name="connsiteY12" fmla="*/ 3129643 h 4291510"/>
              <a:gd name="connsiteX13" fmla="*/ 65314 w 1240971"/>
              <a:gd name="connsiteY13" fmla="*/ 3488872 h 4291510"/>
              <a:gd name="connsiteX14" fmla="*/ 87086 w 1240971"/>
              <a:gd name="connsiteY14" fmla="*/ 3488872 h 4291510"/>
              <a:gd name="connsiteX15" fmla="*/ 496751 w 1240971"/>
              <a:gd name="connsiteY15" fmla="*/ 4284252 h 4291510"/>
              <a:gd name="connsiteX16" fmla="*/ 489857 w 1240971"/>
              <a:gd name="connsiteY16" fmla="*/ 3445329 h 4291510"/>
              <a:gd name="connsiteX17" fmla="*/ 489857 w 1240971"/>
              <a:gd name="connsiteY17" fmla="*/ 3151414 h 4291510"/>
              <a:gd name="connsiteX18" fmla="*/ 544286 w 1240971"/>
              <a:gd name="connsiteY18" fmla="*/ 2988129 h 4291510"/>
              <a:gd name="connsiteX19" fmla="*/ 751114 w 1240971"/>
              <a:gd name="connsiteY19" fmla="*/ 2824843 h 4291510"/>
              <a:gd name="connsiteX20" fmla="*/ 1023257 w 1240971"/>
              <a:gd name="connsiteY20" fmla="*/ 2552700 h 4291510"/>
              <a:gd name="connsiteX21" fmla="*/ 1208314 w 1240971"/>
              <a:gd name="connsiteY21" fmla="*/ 2149929 h 4291510"/>
              <a:gd name="connsiteX22" fmla="*/ 1219200 w 1240971"/>
              <a:gd name="connsiteY22" fmla="*/ 1725386 h 4291510"/>
              <a:gd name="connsiteX23" fmla="*/ 1143000 w 1240971"/>
              <a:gd name="connsiteY23" fmla="*/ 1409700 h 4291510"/>
              <a:gd name="connsiteX24" fmla="*/ 1088571 w 1240971"/>
              <a:gd name="connsiteY24" fmla="*/ 1235529 h 4291510"/>
              <a:gd name="connsiteX25" fmla="*/ 870857 w 1240971"/>
              <a:gd name="connsiteY25" fmla="*/ 952500 h 4291510"/>
              <a:gd name="connsiteX26" fmla="*/ 642257 w 1240971"/>
              <a:gd name="connsiteY26" fmla="*/ 767443 h 4291510"/>
              <a:gd name="connsiteX27" fmla="*/ 522514 w 1240971"/>
              <a:gd name="connsiteY27" fmla="*/ 615043 h 4291510"/>
              <a:gd name="connsiteX28" fmla="*/ 500743 w 1240971"/>
              <a:gd name="connsiteY28" fmla="*/ 375557 h 4291510"/>
              <a:gd name="connsiteX29" fmla="*/ 489857 w 1240971"/>
              <a:gd name="connsiteY29" fmla="*/ 114300 h 4291510"/>
              <a:gd name="connsiteX30" fmla="*/ 478971 w 1240971"/>
              <a:gd name="connsiteY30" fmla="*/ 146957 h 4291510"/>
              <a:gd name="connsiteX31" fmla="*/ 65314 w 1240971"/>
              <a:gd name="connsiteY31" fmla="*/ 125186 h 4291510"/>
              <a:gd name="connsiteX0" fmla="*/ 65314 w 1240971"/>
              <a:gd name="connsiteY0" fmla="*/ 125186 h 4591901"/>
              <a:gd name="connsiteX1" fmla="*/ 87086 w 1240971"/>
              <a:gd name="connsiteY1" fmla="*/ 898072 h 4591901"/>
              <a:gd name="connsiteX2" fmla="*/ 152400 w 1240971"/>
              <a:gd name="connsiteY2" fmla="*/ 1061357 h 4591901"/>
              <a:gd name="connsiteX3" fmla="*/ 315686 w 1240971"/>
              <a:gd name="connsiteY3" fmla="*/ 1246414 h 4591901"/>
              <a:gd name="connsiteX4" fmla="*/ 500743 w 1240971"/>
              <a:gd name="connsiteY4" fmla="*/ 1333500 h 4591901"/>
              <a:gd name="connsiteX5" fmla="*/ 664028 w 1240971"/>
              <a:gd name="connsiteY5" fmla="*/ 1485900 h 4591901"/>
              <a:gd name="connsiteX6" fmla="*/ 729343 w 1240971"/>
              <a:gd name="connsiteY6" fmla="*/ 1681843 h 4591901"/>
              <a:gd name="connsiteX7" fmla="*/ 751114 w 1240971"/>
              <a:gd name="connsiteY7" fmla="*/ 1899557 h 4591901"/>
              <a:gd name="connsiteX8" fmla="*/ 653143 w 1240971"/>
              <a:gd name="connsiteY8" fmla="*/ 2215243 h 4591901"/>
              <a:gd name="connsiteX9" fmla="*/ 391886 w 1240971"/>
              <a:gd name="connsiteY9" fmla="*/ 2487386 h 4591901"/>
              <a:gd name="connsiteX10" fmla="*/ 185057 w 1240971"/>
              <a:gd name="connsiteY10" fmla="*/ 2628900 h 4591901"/>
              <a:gd name="connsiteX11" fmla="*/ 65314 w 1240971"/>
              <a:gd name="connsiteY11" fmla="*/ 2857500 h 4591901"/>
              <a:gd name="connsiteX12" fmla="*/ 76200 w 1240971"/>
              <a:gd name="connsiteY12" fmla="*/ 3129643 h 4591901"/>
              <a:gd name="connsiteX13" fmla="*/ 65314 w 1240971"/>
              <a:gd name="connsiteY13" fmla="*/ 3488872 h 4591901"/>
              <a:gd name="connsiteX14" fmla="*/ 87086 w 1240971"/>
              <a:gd name="connsiteY14" fmla="*/ 3488872 h 4591901"/>
              <a:gd name="connsiteX15" fmla="*/ 298446 w 1240971"/>
              <a:gd name="connsiteY15" fmla="*/ 4459337 h 4591901"/>
              <a:gd name="connsiteX16" fmla="*/ 496751 w 1240971"/>
              <a:gd name="connsiteY16" fmla="*/ 4284252 h 4591901"/>
              <a:gd name="connsiteX17" fmla="*/ 489857 w 1240971"/>
              <a:gd name="connsiteY17" fmla="*/ 3445329 h 4591901"/>
              <a:gd name="connsiteX18" fmla="*/ 489857 w 1240971"/>
              <a:gd name="connsiteY18" fmla="*/ 3151414 h 4591901"/>
              <a:gd name="connsiteX19" fmla="*/ 544286 w 1240971"/>
              <a:gd name="connsiteY19" fmla="*/ 2988129 h 4591901"/>
              <a:gd name="connsiteX20" fmla="*/ 751114 w 1240971"/>
              <a:gd name="connsiteY20" fmla="*/ 2824843 h 4591901"/>
              <a:gd name="connsiteX21" fmla="*/ 1023257 w 1240971"/>
              <a:gd name="connsiteY21" fmla="*/ 2552700 h 4591901"/>
              <a:gd name="connsiteX22" fmla="*/ 1208314 w 1240971"/>
              <a:gd name="connsiteY22" fmla="*/ 2149929 h 4591901"/>
              <a:gd name="connsiteX23" fmla="*/ 1219200 w 1240971"/>
              <a:gd name="connsiteY23" fmla="*/ 1725386 h 4591901"/>
              <a:gd name="connsiteX24" fmla="*/ 1143000 w 1240971"/>
              <a:gd name="connsiteY24" fmla="*/ 1409700 h 4591901"/>
              <a:gd name="connsiteX25" fmla="*/ 1088571 w 1240971"/>
              <a:gd name="connsiteY25" fmla="*/ 1235529 h 4591901"/>
              <a:gd name="connsiteX26" fmla="*/ 870857 w 1240971"/>
              <a:gd name="connsiteY26" fmla="*/ 952500 h 4591901"/>
              <a:gd name="connsiteX27" fmla="*/ 642257 w 1240971"/>
              <a:gd name="connsiteY27" fmla="*/ 767443 h 4591901"/>
              <a:gd name="connsiteX28" fmla="*/ 522514 w 1240971"/>
              <a:gd name="connsiteY28" fmla="*/ 615043 h 4591901"/>
              <a:gd name="connsiteX29" fmla="*/ 500743 w 1240971"/>
              <a:gd name="connsiteY29" fmla="*/ 375557 h 4591901"/>
              <a:gd name="connsiteX30" fmla="*/ 489857 w 1240971"/>
              <a:gd name="connsiteY30" fmla="*/ 114300 h 4591901"/>
              <a:gd name="connsiteX31" fmla="*/ 478971 w 1240971"/>
              <a:gd name="connsiteY31" fmla="*/ 146957 h 4591901"/>
              <a:gd name="connsiteX32" fmla="*/ 65314 w 1240971"/>
              <a:gd name="connsiteY32" fmla="*/ 125186 h 4591901"/>
              <a:gd name="connsiteX0" fmla="*/ 65314 w 1240971"/>
              <a:gd name="connsiteY0" fmla="*/ 125186 h 4766190"/>
              <a:gd name="connsiteX1" fmla="*/ 87086 w 1240971"/>
              <a:gd name="connsiteY1" fmla="*/ 898072 h 4766190"/>
              <a:gd name="connsiteX2" fmla="*/ 152400 w 1240971"/>
              <a:gd name="connsiteY2" fmla="*/ 1061357 h 4766190"/>
              <a:gd name="connsiteX3" fmla="*/ 315686 w 1240971"/>
              <a:gd name="connsiteY3" fmla="*/ 1246414 h 4766190"/>
              <a:gd name="connsiteX4" fmla="*/ 500743 w 1240971"/>
              <a:gd name="connsiteY4" fmla="*/ 1333500 h 4766190"/>
              <a:gd name="connsiteX5" fmla="*/ 664028 w 1240971"/>
              <a:gd name="connsiteY5" fmla="*/ 1485900 h 4766190"/>
              <a:gd name="connsiteX6" fmla="*/ 729343 w 1240971"/>
              <a:gd name="connsiteY6" fmla="*/ 1681843 h 4766190"/>
              <a:gd name="connsiteX7" fmla="*/ 751114 w 1240971"/>
              <a:gd name="connsiteY7" fmla="*/ 1899557 h 4766190"/>
              <a:gd name="connsiteX8" fmla="*/ 653143 w 1240971"/>
              <a:gd name="connsiteY8" fmla="*/ 2215243 h 4766190"/>
              <a:gd name="connsiteX9" fmla="*/ 391886 w 1240971"/>
              <a:gd name="connsiteY9" fmla="*/ 2487386 h 4766190"/>
              <a:gd name="connsiteX10" fmla="*/ 185057 w 1240971"/>
              <a:gd name="connsiteY10" fmla="*/ 2628900 h 4766190"/>
              <a:gd name="connsiteX11" fmla="*/ 65314 w 1240971"/>
              <a:gd name="connsiteY11" fmla="*/ 2857500 h 4766190"/>
              <a:gd name="connsiteX12" fmla="*/ 76200 w 1240971"/>
              <a:gd name="connsiteY12" fmla="*/ 3129643 h 4766190"/>
              <a:gd name="connsiteX13" fmla="*/ 65314 w 1240971"/>
              <a:gd name="connsiteY13" fmla="*/ 3488872 h 4766190"/>
              <a:gd name="connsiteX14" fmla="*/ 87086 w 1240971"/>
              <a:gd name="connsiteY14" fmla="*/ 3488872 h 4766190"/>
              <a:gd name="connsiteX15" fmla="*/ 298446 w 1240971"/>
              <a:gd name="connsiteY15" fmla="*/ 4459337 h 4766190"/>
              <a:gd name="connsiteX16" fmla="*/ 505642 w 1240971"/>
              <a:gd name="connsiteY16" fmla="*/ 4597188 h 4766190"/>
              <a:gd name="connsiteX17" fmla="*/ 489857 w 1240971"/>
              <a:gd name="connsiteY17" fmla="*/ 3445329 h 4766190"/>
              <a:gd name="connsiteX18" fmla="*/ 489857 w 1240971"/>
              <a:gd name="connsiteY18" fmla="*/ 3151414 h 4766190"/>
              <a:gd name="connsiteX19" fmla="*/ 544286 w 1240971"/>
              <a:gd name="connsiteY19" fmla="*/ 2988129 h 4766190"/>
              <a:gd name="connsiteX20" fmla="*/ 751114 w 1240971"/>
              <a:gd name="connsiteY20" fmla="*/ 2824843 h 4766190"/>
              <a:gd name="connsiteX21" fmla="*/ 1023257 w 1240971"/>
              <a:gd name="connsiteY21" fmla="*/ 2552700 h 4766190"/>
              <a:gd name="connsiteX22" fmla="*/ 1208314 w 1240971"/>
              <a:gd name="connsiteY22" fmla="*/ 2149929 h 4766190"/>
              <a:gd name="connsiteX23" fmla="*/ 1219200 w 1240971"/>
              <a:gd name="connsiteY23" fmla="*/ 1725386 h 4766190"/>
              <a:gd name="connsiteX24" fmla="*/ 1143000 w 1240971"/>
              <a:gd name="connsiteY24" fmla="*/ 1409700 h 4766190"/>
              <a:gd name="connsiteX25" fmla="*/ 1088571 w 1240971"/>
              <a:gd name="connsiteY25" fmla="*/ 1235529 h 4766190"/>
              <a:gd name="connsiteX26" fmla="*/ 870857 w 1240971"/>
              <a:gd name="connsiteY26" fmla="*/ 952500 h 4766190"/>
              <a:gd name="connsiteX27" fmla="*/ 642257 w 1240971"/>
              <a:gd name="connsiteY27" fmla="*/ 767443 h 4766190"/>
              <a:gd name="connsiteX28" fmla="*/ 522514 w 1240971"/>
              <a:gd name="connsiteY28" fmla="*/ 615043 h 4766190"/>
              <a:gd name="connsiteX29" fmla="*/ 500743 w 1240971"/>
              <a:gd name="connsiteY29" fmla="*/ 375557 h 4766190"/>
              <a:gd name="connsiteX30" fmla="*/ 489857 w 1240971"/>
              <a:gd name="connsiteY30" fmla="*/ 114300 h 4766190"/>
              <a:gd name="connsiteX31" fmla="*/ 478971 w 1240971"/>
              <a:gd name="connsiteY31" fmla="*/ 146957 h 4766190"/>
              <a:gd name="connsiteX32" fmla="*/ 65314 w 1240971"/>
              <a:gd name="connsiteY32" fmla="*/ 125186 h 4766190"/>
              <a:gd name="connsiteX0" fmla="*/ 65314 w 1240971"/>
              <a:gd name="connsiteY0" fmla="*/ 125186 h 4796613"/>
              <a:gd name="connsiteX1" fmla="*/ 87086 w 1240971"/>
              <a:gd name="connsiteY1" fmla="*/ 898072 h 4796613"/>
              <a:gd name="connsiteX2" fmla="*/ 152400 w 1240971"/>
              <a:gd name="connsiteY2" fmla="*/ 1061357 h 4796613"/>
              <a:gd name="connsiteX3" fmla="*/ 315686 w 1240971"/>
              <a:gd name="connsiteY3" fmla="*/ 1246414 h 4796613"/>
              <a:gd name="connsiteX4" fmla="*/ 500743 w 1240971"/>
              <a:gd name="connsiteY4" fmla="*/ 1333500 h 4796613"/>
              <a:gd name="connsiteX5" fmla="*/ 664028 w 1240971"/>
              <a:gd name="connsiteY5" fmla="*/ 1485900 h 4796613"/>
              <a:gd name="connsiteX6" fmla="*/ 729343 w 1240971"/>
              <a:gd name="connsiteY6" fmla="*/ 1681843 h 4796613"/>
              <a:gd name="connsiteX7" fmla="*/ 751114 w 1240971"/>
              <a:gd name="connsiteY7" fmla="*/ 1899557 h 4796613"/>
              <a:gd name="connsiteX8" fmla="*/ 653143 w 1240971"/>
              <a:gd name="connsiteY8" fmla="*/ 2215243 h 4796613"/>
              <a:gd name="connsiteX9" fmla="*/ 391886 w 1240971"/>
              <a:gd name="connsiteY9" fmla="*/ 2487386 h 4796613"/>
              <a:gd name="connsiteX10" fmla="*/ 185057 w 1240971"/>
              <a:gd name="connsiteY10" fmla="*/ 2628900 h 4796613"/>
              <a:gd name="connsiteX11" fmla="*/ 65314 w 1240971"/>
              <a:gd name="connsiteY11" fmla="*/ 2857500 h 4796613"/>
              <a:gd name="connsiteX12" fmla="*/ 76200 w 1240971"/>
              <a:gd name="connsiteY12" fmla="*/ 3129643 h 4796613"/>
              <a:gd name="connsiteX13" fmla="*/ 65314 w 1240971"/>
              <a:gd name="connsiteY13" fmla="*/ 3488872 h 4796613"/>
              <a:gd name="connsiteX14" fmla="*/ 87086 w 1240971"/>
              <a:gd name="connsiteY14" fmla="*/ 3488872 h 4796613"/>
              <a:gd name="connsiteX15" fmla="*/ 298446 w 1240971"/>
              <a:gd name="connsiteY15" fmla="*/ 4459337 h 4796613"/>
              <a:gd name="connsiteX16" fmla="*/ 280665 w 1240971"/>
              <a:gd name="connsiteY16" fmla="*/ 4641884 h 4796613"/>
              <a:gd name="connsiteX17" fmla="*/ 505642 w 1240971"/>
              <a:gd name="connsiteY17" fmla="*/ 4597188 h 4796613"/>
              <a:gd name="connsiteX18" fmla="*/ 489857 w 1240971"/>
              <a:gd name="connsiteY18" fmla="*/ 3445329 h 4796613"/>
              <a:gd name="connsiteX19" fmla="*/ 489857 w 1240971"/>
              <a:gd name="connsiteY19" fmla="*/ 3151414 h 4796613"/>
              <a:gd name="connsiteX20" fmla="*/ 544286 w 1240971"/>
              <a:gd name="connsiteY20" fmla="*/ 2988129 h 4796613"/>
              <a:gd name="connsiteX21" fmla="*/ 751114 w 1240971"/>
              <a:gd name="connsiteY21" fmla="*/ 2824843 h 4796613"/>
              <a:gd name="connsiteX22" fmla="*/ 1023257 w 1240971"/>
              <a:gd name="connsiteY22" fmla="*/ 2552700 h 4796613"/>
              <a:gd name="connsiteX23" fmla="*/ 1208314 w 1240971"/>
              <a:gd name="connsiteY23" fmla="*/ 2149929 h 4796613"/>
              <a:gd name="connsiteX24" fmla="*/ 1219200 w 1240971"/>
              <a:gd name="connsiteY24" fmla="*/ 1725386 h 4796613"/>
              <a:gd name="connsiteX25" fmla="*/ 1143000 w 1240971"/>
              <a:gd name="connsiteY25" fmla="*/ 1409700 h 4796613"/>
              <a:gd name="connsiteX26" fmla="*/ 1088571 w 1240971"/>
              <a:gd name="connsiteY26" fmla="*/ 1235529 h 4796613"/>
              <a:gd name="connsiteX27" fmla="*/ 870857 w 1240971"/>
              <a:gd name="connsiteY27" fmla="*/ 952500 h 4796613"/>
              <a:gd name="connsiteX28" fmla="*/ 642257 w 1240971"/>
              <a:gd name="connsiteY28" fmla="*/ 767443 h 4796613"/>
              <a:gd name="connsiteX29" fmla="*/ 522514 w 1240971"/>
              <a:gd name="connsiteY29" fmla="*/ 615043 h 4796613"/>
              <a:gd name="connsiteX30" fmla="*/ 500743 w 1240971"/>
              <a:gd name="connsiteY30" fmla="*/ 375557 h 4796613"/>
              <a:gd name="connsiteX31" fmla="*/ 489857 w 1240971"/>
              <a:gd name="connsiteY31" fmla="*/ 114300 h 4796613"/>
              <a:gd name="connsiteX32" fmla="*/ 478971 w 1240971"/>
              <a:gd name="connsiteY32" fmla="*/ 146957 h 4796613"/>
              <a:gd name="connsiteX33" fmla="*/ 65314 w 1240971"/>
              <a:gd name="connsiteY33" fmla="*/ 125186 h 4796613"/>
              <a:gd name="connsiteX0" fmla="*/ 65314 w 1240971"/>
              <a:gd name="connsiteY0" fmla="*/ 125186 h 4859937"/>
              <a:gd name="connsiteX1" fmla="*/ 87086 w 1240971"/>
              <a:gd name="connsiteY1" fmla="*/ 898072 h 4859937"/>
              <a:gd name="connsiteX2" fmla="*/ 152400 w 1240971"/>
              <a:gd name="connsiteY2" fmla="*/ 1061357 h 4859937"/>
              <a:gd name="connsiteX3" fmla="*/ 315686 w 1240971"/>
              <a:gd name="connsiteY3" fmla="*/ 1246414 h 4859937"/>
              <a:gd name="connsiteX4" fmla="*/ 500743 w 1240971"/>
              <a:gd name="connsiteY4" fmla="*/ 1333500 h 4859937"/>
              <a:gd name="connsiteX5" fmla="*/ 664028 w 1240971"/>
              <a:gd name="connsiteY5" fmla="*/ 1485900 h 4859937"/>
              <a:gd name="connsiteX6" fmla="*/ 729343 w 1240971"/>
              <a:gd name="connsiteY6" fmla="*/ 1681843 h 4859937"/>
              <a:gd name="connsiteX7" fmla="*/ 751114 w 1240971"/>
              <a:gd name="connsiteY7" fmla="*/ 1899557 h 4859937"/>
              <a:gd name="connsiteX8" fmla="*/ 653143 w 1240971"/>
              <a:gd name="connsiteY8" fmla="*/ 2215243 h 4859937"/>
              <a:gd name="connsiteX9" fmla="*/ 391886 w 1240971"/>
              <a:gd name="connsiteY9" fmla="*/ 2487386 h 4859937"/>
              <a:gd name="connsiteX10" fmla="*/ 185057 w 1240971"/>
              <a:gd name="connsiteY10" fmla="*/ 2628900 h 4859937"/>
              <a:gd name="connsiteX11" fmla="*/ 65314 w 1240971"/>
              <a:gd name="connsiteY11" fmla="*/ 2857500 h 4859937"/>
              <a:gd name="connsiteX12" fmla="*/ 76200 w 1240971"/>
              <a:gd name="connsiteY12" fmla="*/ 3129643 h 4859937"/>
              <a:gd name="connsiteX13" fmla="*/ 65314 w 1240971"/>
              <a:gd name="connsiteY13" fmla="*/ 3488872 h 4859937"/>
              <a:gd name="connsiteX14" fmla="*/ 87086 w 1240971"/>
              <a:gd name="connsiteY14" fmla="*/ 3488872 h 4859937"/>
              <a:gd name="connsiteX15" fmla="*/ 298446 w 1240971"/>
              <a:gd name="connsiteY15" fmla="*/ 4459337 h 4859937"/>
              <a:gd name="connsiteX16" fmla="*/ 280665 w 1240971"/>
              <a:gd name="connsiteY16" fmla="*/ 4641884 h 4859937"/>
              <a:gd name="connsiteX17" fmla="*/ 505642 w 1240971"/>
              <a:gd name="connsiteY17" fmla="*/ 4597188 h 4859937"/>
              <a:gd name="connsiteX18" fmla="*/ 547365 w 1240971"/>
              <a:gd name="connsiteY18" fmla="*/ 4667962 h 4859937"/>
              <a:gd name="connsiteX19" fmla="*/ 489857 w 1240971"/>
              <a:gd name="connsiteY19" fmla="*/ 3445329 h 4859937"/>
              <a:gd name="connsiteX20" fmla="*/ 489857 w 1240971"/>
              <a:gd name="connsiteY20" fmla="*/ 3151414 h 4859937"/>
              <a:gd name="connsiteX21" fmla="*/ 544286 w 1240971"/>
              <a:gd name="connsiteY21" fmla="*/ 2988129 h 4859937"/>
              <a:gd name="connsiteX22" fmla="*/ 751114 w 1240971"/>
              <a:gd name="connsiteY22" fmla="*/ 2824843 h 4859937"/>
              <a:gd name="connsiteX23" fmla="*/ 1023257 w 1240971"/>
              <a:gd name="connsiteY23" fmla="*/ 2552700 h 4859937"/>
              <a:gd name="connsiteX24" fmla="*/ 1208314 w 1240971"/>
              <a:gd name="connsiteY24" fmla="*/ 2149929 h 4859937"/>
              <a:gd name="connsiteX25" fmla="*/ 1219200 w 1240971"/>
              <a:gd name="connsiteY25" fmla="*/ 1725386 h 4859937"/>
              <a:gd name="connsiteX26" fmla="*/ 1143000 w 1240971"/>
              <a:gd name="connsiteY26" fmla="*/ 1409700 h 4859937"/>
              <a:gd name="connsiteX27" fmla="*/ 1088571 w 1240971"/>
              <a:gd name="connsiteY27" fmla="*/ 1235529 h 4859937"/>
              <a:gd name="connsiteX28" fmla="*/ 870857 w 1240971"/>
              <a:gd name="connsiteY28" fmla="*/ 952500 h 4859937"/>
              <a:gd name="connsiteX29" fmla="*/ 642257 w 1240971"/>
              <a:gd name="connsiteY29" fmla="*/ 767443 h 4859937"/>
              <a:gd name="connsiteX30" fmla="*/ 522514 w 1240971"/>
              <a:gd name="connsiteY30" fmla="*/ 615043 h 4859937"/>
              <a:gd name="connsiteX31" fmla="*/ 500743 w 1240971"/>
              <a:gd name="connsiteY31" fmla="*/ 375557 h 4859937"/>
              <a:gd name="connsiteX32" fmla="*/ 489857 w 1240971"/>
              <a:gd name="connsiteY32" fmla="*/ 114300 h 4859937"/>
              <a:gd name="connsiteX33" fmla="*/ 478971 w 1240971"/>
              <a:gd name="connsiteY33" fmla="*/ 146957 h 4859937"/>
              <a:gd name="connsiteX34" fmla="*/ 65314 w 1240971"/>
              <a:gd name="connsiteY34" fmla="*/ 125186 h 4859937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80665 w 1240971"/>
              <a:gd name="connsiteY16" fmla="*/ 4641884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80665 w 1240971"/>
              <a:gd name="connsiteY16" fmla="*/ 4641884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62881 w 1240971"/>
              <a:gd name="connsiteY16" fmla="*/ 4707081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62881 w 1240971"/>
              <a:gd name="connsiteY16" fmla="*/ 4707081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87086 w 1240971"/>
              <a:gd name="connsiteY14" fmla="*/ 3488872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89857 w 1240971"/>
              <a:gd name="connsiteY21" fmla="*/ 3151414 h 4868630"/>
              <a:gd name="connsiteX22" fmla="*/ 544286 w 1240971"/>
              <a:gd name="connsiteY22" fmla="*/ 2988129 h 4868630"/>
              <a:gd name="connsiteX23" fmla="*/ 751114 w 1240971"/>
              <a:gd name="connsiteY23" fmla="*/ 2824843 h 4868630"/>
              <a:gd name="connsiteX24" fmla="*/ 1023257 w 1240971"/>
              <a:gd name="connsiteY24" fmla="*/ 2552700 h 4868630"/>
              <a:gd name="connsiteX25" fmla="*/ 1208314 w 1240971"/>
              <a:gd name="connsiteY25" fmla="*/ 2149929 h 4868630"/>
              <a:gd name="connsiteX26" fmla="*/ 1219200 w 1240971"/>
              <a:gd name="connsiteY26" fmla="*/ 1725386 h 4868630"/>
              <a:gd name="connsiteX27" fmla="*/ 1143000 w 1240971"/>
              <a:gd name="connsiteY27" fmla="*/ 1409700 h 4868630"/>
              <a:gd name="connsiteX28" fmla="*/ 1088571 w 1240971"/>
              <a:gd name="connsiteY28" fmla="*/ 1235529 h 4868630"/>
              <a:gd name="connsiteX29" fmla="*/ 870857 w 1240971"/>
              <a:gd name="connsiteY29" fmla="*/ 952500 h 4868630"/>
              <a:gd name="connsiteX30" fmla="*/ 642257 w 1240971"/>
              <a:gd name="connsiteY30" fmla="*/ 767443 h 4868630"/>
              <a:gd name="connsiteX31" fmla="*/ 522514 w 1240971"/>
              <a:gd name="connsiteY31" fmla="*/ 615043 h 4868630"/>
              <a:gd name="connsiteX32" fmla="*/ 500743 w 1240971"/>
              <a:gd name="connsiteY32" fmla="*/ 375557 h 4868630"/>
              <a:gd name="connsiteX33" fmla="*/ 489857 w 1240971"/>
              <a:gd name="connsiteY33" fmla="*/ 114300 h 4868630"/>
              <a:gd name="connsiteX34" fmla="*/ 478971 w 1240971"/>
              <a:gd name="connsiteY34" fmla="*/ 146957 h 4868630"/>
              <a:gd name="connsiteX35" fmla="*/ 65314 w 1240971"/>
              <a:gd name="connsiteY35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89857 w 1240971"/>
              <a:gd name="connsiteY21" fmla="*/ 3151414 h 4868630"/>
              <a:gd name="connsiteX22" fmla="*/ 544286 w 1240971"/>
              <a:gd name="connsiteY22" fmla="*/ 2988129 h 4868630"/>
              <a:gd name="connsiteX23" fmla="*/ 751114 w 1240971"/>
              <a:gd name="connsiteY23" fmla="*/ 2824843 h 4868630"/>
              <a:gd name="connsiteX24" fmla="*/ 1023257 w 1240971"/>
              <a:gd name="connsiteY24" fmla="*/ 2552700 h 4868630"/>
              <a:gd name="connsiteX25" fmla="*/ 1208314 w 1240971"/>
              <a:gd name="connsiteY25" fmla="*/ 2149929 h 4868630"/>
              <a:gd name="connsiteX26" fmla="*/ 1219200 w 1240971"/>
              <a:gd name="connsiteY26" fmla="*/ 1725386 h 4868630"/>
              <a:gd name="connsiteX27" fmla="*/ 1143000 w 1240971"/>
              <a:gd name="connsiteY27" fmla="*/ 1409700 h 4868630"/>
              <a:gd name="connsiteX28" fmla="*/ 1088571 w 1240971"/>
              <a:gd name="connsiteY28" fmla="*/ 1235529 h 4868630"/>
              <a:gd name="connsiteX29" fmla="*/ 870857 w 1240971"/>
              <a:gd name="connsiteY29" fmla="*/ 952500 h 4868630"/>
              <a:gd name="connsiteX30" fmla="*/ 642257 w 1240971"/>
              <a:gd name="connsiteY30" fmla="*/ 767443 h 4868630"/>
              <a:gd name="connsiteX31" fmla="*/ 522514 w 1240971"/>
              <a:gd name="connsiteY31" fmla="*/ 615043 h 4868630"/>
              <a:gd name="connsiteX32" fmla="*/ 500743 w 1240971"/>
              <a:gd name="connsiteY32" fmla="*/ 375557 h 4868630"/>
              <a:gd name="connsiteX33" fmla="*/ 489857 w 1240971"/>
              <a:gd name="connsiteY33" fmla="*/ 114300 h 4868630"/>
              <a:gd name="connsiteX34" fmla="*/ 478971 w 1240971"/>
              <a:gd name="connsiteY34" fmla="*/ 146957 h 4868630"/>
              <a:gd name="connsiteX35" fmla="*/ 65314 w 1240971"/>
              <a:gd name="connsiteY35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369564 w 1240971"/>
              <a:gd name="connsiteY21" fmla="*/ 3351014 h 4868630"/>
              <a:gd name="connsiteX22" fmla="*/ 489857 w 1240971"/>
              <a:gd name="connsiteY22" fmla="*/ 3151414 h 4868630"/>
              <a:gd name="connsiteX23" fmla="*/ 544286 w 1240971"/>
              <a:gd name="connsiteY23" fmla="*/ 2988129 h 4868630"/>
              <a:gd name="connsiteX24" fmla="*/ 751114 w 1240971"/>
              <a:gd name="connsiteY24" fmla="*/ 2824843 h 4868630"/>
              <a:gd name="connsiteX25" fmla="*/ 1023257 w 1240971"/>
              <a:gd name="connsiteY25" fmla="*/ 2552700 h 4868630"/>
              <a:gd name="connsiteX26" fmla="*/ 1208314 w 1240971"/>
              <a:gd name="connsiteY26" fmla="*/ 2149929 h 4868630"/>
              <a:gd name="connsiteX27" fmla="*/ 1219200 w 1240971"/>
              <a:gd name="connsiteY27" fmla="*/ 1725386 h 4868630"/>
              <a:gd name="connsiteX28" fmla="*/ 1143000 w 1240971"/>
              <a:gd name="connsiteY28" fmla="*/ 1409700 h 4868630"/>
              <a:gd name="connsiteX29" fmla="*/ 1088571 w 1240971"/>
              <a:gd name="connsiteY29" fmla="*/ 1235529 h 4868630"/>
              <a:gd name="connsiteX30" fmla="*/ 870857 w 1240971"/>
              <a:gd name="connsiteY30" fmla="*/ 952500 h 4868630"/>
              <a:gd name="connsiteX31" fmla="*/ 642257 w 1240971"/>
              <a:gd name="connsiteY31" fmla="*/ 767443 h 4868630"/>
              <a:gd name="connsiteX32" fmla="*/ 522514 w 1240971"/>
              <a:gd name="connsiteY32" fmla="*/ 615043 h 4868630"/>
              <a:gd name="connsiteX33" fmla="*/ 500743 w 1240971"/>
              <a:gd name="connsiteY33" fmla="*/ 375557 h 4868630"/>
              <a:gd name="connsiteX34" fmla="*/ 489857 w 1240971"/>
              <a:gd name="connsiteY34" fmla="*/ 114300 h 4868630"/>
              <a:gd name="connsiteX35" fmla="*/ 478971 w 1240971"/>
              <a:gd name="connsiteY35" fmla="*/ 146957 h 4868630"/>
              <a:gd name="connsiteX36" fmla="*/ 65314 w 1240971"/>
              <a:gd name="connsiteY36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22903 w 1240971"/>
              <a:gd name="connsiteY21" fmla="*/ 3559643 h 4868630"/>
              <a:gd name="connsiteX22" fmla="*/ 369564 w 1240971"/>
              <a:gd name="connsiteY22" fmla="*/ 3351014 h 4868630"/>
              <a:gd name="connsiteX23" fmla="*/ 489857 w 1240971"/>
              <a:gd name="connsiteY23" fmla="*/ 3151414 h 4868630"/>
              <a:gd name="connsiteX24" fmla="*/ 544286 w 1240971"/>
              <a:gd name="connsiteY24" fmla="*/ 2988129 h 4868630"/>
              <a:gd name="connsiteX25" fmla="*/ 751114 w 1240971"/>
              <a:gd name="connsiteY25" fmla="*/ 2824843 h 4868630"/>
              <a:gd name="connsiteX26" fmla="*/ 1023257 w 1240971"/>
              <a:gd name="connsiteY26" fmla="*/ 2552700 h 4868630"/>
              <a:gd name="connsiteX27" fmla="*/ 1208314 w 1240971"/>
              <a:gd name="connsiteY27" fmla="*/ 2149929 h 4868630"/>
              <a:gd name="connsiteX28" fmla="*/ 1219200 w 1240971"/>
              <a:gd name="connsiteY28" fmla="*/ 1725386 h 4868630"/>
              <a:gd name="connsiteX29" fmla="*/ 1143000 w 1240971"/>
              <a:gd name="connsiteY29" fmla="*/ 1409700 h 4868630"/>
              <a:gd name="connsiteX30" fmla="*/ 1088571 w 1240971"/>
              <a:gd name="connsiteY30" fmla="*/ 1235529 h 4868630"/>
              <a:gd name="connsiteX31" fmla="*/ 870857 w 1240971"/>
              <a:gd name="connsiteY31" fmla="*/ 952500 h 4868630"/>
              <a:gd name="connsiteX32" fmla="*/ 642257 w 1240971"/>
              <a:gd name="connsiteY32" fmla="*/ 767443 h 4868630"/>
              <a:gd name="connsiteX33" fmla="*/ 522514 w 1240971"/>
              <a:gd name="connsiteY33" fmla="*/ 615043 h 4868630"/>
              <a:gd name="connsiteX34" fmla="*/ 500743 w 1240971"/>
              <a:gd name="connsiteY34" fmla="*/ 375557 h 4868630"/>
              <a:gd name="connsiteX35" fmla="*/ 489857 w 1240971"/>
              <a:gd name="connsiteY35" fmla="*/ 114300 h 4868630"/>
              <a:gd name="connsiteX36" fmla="*/ 478971 w 1240971"/>
              <a:gd name="connsiteY36" fmla="*/ 146957 h 4868630"/>
              <a:gd name="connsiteX37" fmla="*/ 65314 w 1240971"/>
              <a:gd name="connsiteY37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58463 w 1240971"/>
              <a:gd name="connsiteY21" fmla="*/ 3976891 h 4868630"/>
              <a:gd name="connsiteX22" fmla="*/ 422903 w 1240971"/>
              <a:gd name="connsiteY22" fmla="*/ 3559643 h 4868630"/>
              <a:gd name="connsiteX23" fmla="*/ 369564 w 1240971"/>
              <a:gd name="connsiteY23" fmla="*/ 3351014 h 4868630"/>
              <a:gd name="connsiteX24" fmla="*/ 489857 w 1240971"/>
              <a:gd name="connsiteY24" fmla="*/ 3151414 h 4868630"/>
              <a:gd name="connsiteX25" fmla="*/ 544286 w 1240971"/>
              <a:gd name="connsiteY25" fmla="*/ 2988129 h 4868630"/>
              <a:gd name="connsiteX26" fmla="*/ 751114 w 1240971"/>
              <a:gd name="connsiteY26" fmla="*/ 2824843 h 4868630"/>
              <a:gd name="connsiteX27" fmla="*/ 1023257 w 1240971"/>
              <a:gd name="connsiteY27" fmla="*/ 2552700 h 4868630"/>
              <a:gd name="connsiteX28" fmla="*/ 1208314 w 1240971"/>
              <a:gd name="connsiteY28" fmla="*/ 2149929 h 4868630"/>
              <a:gd name="connsiteX29" fmla="*/ 1219200 w 1240971"/>
              <a:gd name="connsiteY29" fmla="*/ 1725386 h 4868630"/>
              <a:gd name="connsiteX30" fmla="*/ 1143000 w 1240971"/>
              <a:gd name="connsiteY30" fmla="*/ 1409700 h 4868630"/>
              <a:gd name="connsiteX31" fmla="*/ 1088571 w 1240971"/>
              <a:gd name="connsiteY31" fmla="*/ 1235529 h 4868630"/>
              <a:gd name="connsiteX32" fmla="*/ 870857 w 1240971"/>
              <a:gd name="connsiteY32" fmla="*/ 952500 h 4868630"/>
              <a:gd name="connsiteX33" fmla="*/ 642257 w 1240971"/>
              <a:gd name="connsiteY33" fmla="*/ 767443 h 4868630"/>
              <a:gd name="connsiteX34" fmla="*/ 522514 w 1240971"/>
              <a:gd name="connsiteY34" fmla="*/ 615043 h 4868630"/>
              <a:gd name="connsiteX35" fmla="*/ 500743 w 1240971"/>
              <a:gd name="connsiteY35" fmla="*/ 375557 h 4868630"/>
              <a:gd name="connsiteX36" fmla="*/ 489857 w 1240971"/>
              <a:gd name="connsiteY36" fmla="*/ 114300 h 4868630"/>
              <a:gd name="connsiteX37" fmla="*/ 478971 w 1240971"/>
              <a:gd name="connsiteY37" fmla="*/ 146957 h 4868630"/>
              <a:gd name="connsiteX38" fmla="*/ 65314 w 1240971"/>
              <a:gd name="connsiteY38" fmla="*/ 125186 h 4868630"/>
              <a:gd name="connsiteX0" fmla="*/ 65314 w 1240971"/>
              <a:gd name="connsiteY0" fmla="*/ 125186 h 4768666"/>
              <a:gd name="connsiteX1" fmla="*/ 87086 w 1240971"/>
              <a:gd name="connsiteY1" fmla="*/ 898072 h 4768666"/>
              <a:gd name="connsiteX2" fmla="*/ 152400 w 1240971"/>
              <a:gd name="connsiteY2" fmla="*/ 1061357 h 4768666"/>
              <a:gd name="connsiteX3" fmla="*/ 315686 w 1240971"/>
              <a:gd name="connsiteY3" fmla="*/ 1246414 h 4768666"/>
              <a:gd name="connsiteX4" fmla="*/ 500743 w 1240971"/>
              <a:gd name="connsiteY4" fmla="*/ 1333500 h 4768666"/>
              <a:gd name="connsiteX5" fmla="*/ 664028 w 1240971"/>
              <a:gd name="connsiteY5" fmla="*/ 1485900 h 4768666"/>
              <a:gd name="connsiteX6" fmla="*/ 729343 w 1240971"/>
              <a:gd name="connsiteY6" fmla="*/ 1681843 h 4768666"/>
              <a:gd name="connsiteX7" fmla="*/ 751114 w 1240971"/>
              <a:gd name="connsiteY7" fmla="*/ 1899557 h 4768666"/>
              <a:gd name="connsiteX8" fmla="*/ 653143 w 1240971"/>
              <a:gd name="connsiteY8" fmla="*/ 2215243 h 4768666"/>
              <a:gd name="connsiteX9" fmla="*/ 391886 w 1240971"/>
              <a:gd name="connsiteY9" fmla="*/ 2487386 h 4768666"/>
              <a:gd name="connsiteX10" fmla="*/ 185057 w 1240971"/>
              <a:gd name="connsiteY10" fmla="*/ 2628900 h 4768666"/>
              <a:gd name="connsiteX11" fmla="*/ 65314 w 1240971"/>
              <a:gd name="connsiteY11" fmla="*/ 2857500 h 4768666"/>
              <a:gd name="connsiteX12" fmla="*/ 76200 w 1240971"/>
              <a:gd name="connsiteY12" fmla="*/ 3129643 h 4768666"/>
              <a:gd name="connsiteX13" fmla="*/ 198663 w 1240971"/>
              <a:gd name="connsiteY13" fmla="*/ 3358480 h 4768666"/>
              <a:gd name="connsiteX14" fmla="*/ 202654 w 1240971"/>
              <a:gd name="connsiteY14" fmla="*/ 3397595 h 4768666"/>
              <a:gd name="connsiteX15" fmla="*/ 227329 w 1240971"/>
              <a:gd name="connsiteY15" fmla="*/ 3611799 h 4768666"/>
              <a:gd name="connsiteX16" fmla="*/ 298446 w 1240971"/>
              <a:gd name="connsiteY16" fmla="*/ 4459337 h 4768666"/>
              <a:gd name="connsiteX17" fmla="*/ 262881 w 1240971"/>
              <a:gd name="connsiteY17" fmla="*/ 4707081 h 4768666"/>
              <a:gd name="connsiteX18" fmla="*/ 452303 w 1240971"/>
              <a:gd name="connsiteY18" fmla="*/ 4649344 h 4768666"/>
              <a:gd name="connsiteX19" fmla="*/ 547365 w 1240971"/>
              <a:gd name="connsiteY19" fmla="*/ 4667962 h 4768666"/>
              <a:gd name="connsiteX20" fmla="*/ 738775 w 1240971"/>
              <a:gd name="connsiteY20" fmla="*/ 4045126 h 4768666"/>
              <a:gd name="connsiteX21" fmla="*/ 458463 w 1240971"/>
              <a:gd name="connsiteY21" fmla="*/ 3976891 h 4768666"/>
              <a:gd name="connsiteX22" fmla="*/ 422903 w 1240971"/>
              <a:gd name="connsiteY22" fmla="*/ 3559643 h 4768666"/>
              <a:gd name="connsiteX23" fmla="*/ 369564 w 1240971"/>
              <a:gd name="connsiteY23" fmla="*/ 3351014 h 4768666"/>
              <a:gd name="connsiteX24" fmla="*/ 489857 w 1240971"/>
              <a:gd name="connsiteY24" fmla="*/ 3151414 h 4768666"/>
              <a:gd name="connsiteX25" fmla="*/ 544286 w 1240971"/>
              <a:gd name="connsiteY25" fmla="*/ 2988129 h 4768666"/>
              <a:gd name="connsiteX26" fmla="*/ 751114 w 1240971"/>
              <a:gd name="connsiteY26" fmla="*/ 2824843 h 4768666"/>
              <a:gd name="connsiteX27" fmla="*/ 1023257 w 1240971"/>
              <a:gd name="connsiteY27" fmla="*/ 2552700 h 4768666"/>
              <a:gd name="connsiteX28" fmla="*/ 1208314 w 1240971"/>
              <a:gd name="connsiteY28" fmla="*/ 2149929 h 4768666"/>
              <a:gd name="connsiteX29" fmla="*/ 1219200 w 1240971"/>
              <a:gd name="connsiteY29" fmla="*/ 1725386 h 4768666"/>
              <a:gd name="connsiteX30" fmla="*/ 1143000 w 1240971"/>
              <a:gd name="connsiteY30" fmla="*/ 1409700 h 4768666"/>
              <a:gd name="connsiteX31" fmla="*/ 1088571 w 1240971"/>
              <a:gd name="connsiteY31" fmla="*/ 1235529 h 4768666"/>
              <a:gd name="connsiteX32" fmla="*/ 870857 w 1240971"/>
              <a:gd name="connsiteY32" fmla="*/ 952500 h 4768666"/>
              <a:gd name="connsiteX33" fmla="*/ 642257 w 1240971"/>
              <a:gd name="connsiteY33" fmla="*/ 767443 h 4768666"/>
              <a:gd name="connsiteX34" fmla="*/ 522514 w 1240971"/>
              <a:gd name="connsiteY34" fmla="*/ 615043 h 4768666"/>
              <a:gd name="connsiteX35" fmla="*/ 500743 w 1240971"/>
              <a:gd name="connsiteY35" fmla="*/ 375557 h 4768666"/>
              <a:gd name="connsiteX36" fmla="*/ 489857 w 1240971"/>
              <a:gd name="connsiteY36" fmla="*/ 114300 h 4768666"/>
              <a:gd name="connsiteX37" fmla="*/ 478971 w 1240971"/>
              <a:gd name="connsiteY37" fmla="*/ 146957 h 4768666"/>
              <a:gd name="connsiteX38" fmla="*/ 65314 w 1240971"/>
              <a:gd name="connsiteY38" fmla="*/ 125186 h 4768666"/>
              <a:gd name="connsiteX0" fmla="*/ 65314 w 1240971"/>
              <a:gd name="connsiteY0" fmla="*/ 125186 h 4753452"/>
              <a:gd name="connsiteX1" fmla="*/ 87086 w 1240971"/>
              <a:gd name="connsiteY1" fmla="*/ 898072 h 4753452"/>
              <a:gd name="connsiteX2" fmla="*/ 152400 w 1240971"/>
              <a:gd name="connsiteY2" fmla="*/ 1061357 h 4753452"/>
              <a:gd name="connsiteX3" fmla="*/ 315686 w 1240971"/>
              <a:gd name="connsiteY3" fmla="*/ 1246414 h 4753452"/>
              <a:gd name="connsiteX4" fmla="*/ 500743 w 1240971"/>
              <a:gd name="connsiteY4" fmla="*/ 1333500 h 4753452"/>
              <a:gd name="connsiteX5" fmla="*/ 664028 w 1240971"/>
              <a:gd name="connsiteY5" fmla="*/ 1485900 h 4753452"/>
              <a:gd name="connsiteX6" fmla="*/ 729343 w 1240971"/>
              <a:gd name="connsiteY6" fmla="*/ 1681843 h 4753452"/>
              <a:gd name="connsiteX7" fmla="*/ 751114 w 1240971"/>
              <a:gd name="connsiteY7" fmla="*/ 1899557 h 4753452"/>
              <a:gd name="connsiteX8" fmla="*/ 653143 w 1240971"/>
              <a:gd name="connsiteY8" fmla="*/ 2215243 h 4753452"/>
              <a:gd name="connsiteX9" fmla="*/ 391886 w 1240971"/>
              <a:gd name="connsiteY9" fmla="*/ 2487386 h 4753452"/>
              <a:gd name="connsiteX10" fmla="*/ 185057 w 1240971"/>
              <a:gd name="connsiteY10" fmla="*/ 2628900 h 4753452"/>
              <a:gd name="connsiteX11" fmla="*/ 65314 w 1240971"/>
              <a:gd name="connsiteY11" fmla="*/ 2857500 h 4753452"/>
              <a:gd name="connsiteX12" fmla="*/ 76200 w 1240971"/>
              <a:gd name="connsiteY12" fmla="*/ 3129643 h 4753452"/>
              <a:gd name="connsiteX13" fmla="*/ 198663 w 1240971"/>
              <a:gd name="connsiteY13" fmla="*/ 3358480 h 4753452"/>
              <a:gd name="connsiteX14" fmla="*/ 202654 w 1240971"/>
              <a:gd name="connsiteY14" fmla="*/ 3397595 h 4753452"/>
              <a:gd name="connsiteX15" fmla="*/ 227329 w 1240971"/>
              <a:gd name="connsiteY15" fmla="*/ 3611799 h 4753452"/>
              <a:gd name="connsiteX16" fmla="*/ 298446 w 1240971"/>
              <a:gd name="connsiteY16" fmla="*/ 4459337 h 4753452"/>
              <a:gd name="connsiteX17" fmla="*/ 262881 w 1240971"/>
              <a:gd name="connsiteY17" fmla="*/ 4707081 h 4753452"/>
              <a:gd name="connsiteX18" fmla="*/ 452303 w 1240971"/>
              <a:gd name="connsiteY18" fmla="*/ 4649344 h 4753452"/>
              <a:gd name="connsiteX19" fmla="*/ 547365 w 1240971"/>
              <a:gd name="connsiteY19" fmla="*/ 4667962 h 4753452"/>
              <a:gd name="connsiteX20" fmla="*/ 703211 w 1240971"/>
              <a:gd name="connsiteY20" fmla="*/ 4136404 h 4753452"/>
              <a:gd name="connsiteX21" fmla="*/ 458463 w 1240971"/>
              <a:gd name="connsiteY21" fmla="*/ 3976891 h 4753452"/>
              <a:gd name="connsiteX22" fmla="*/ 422903 w 1240971"/>
              <a:gd name="connsiteY22" fmla="*/ 3559643 h 4753452"/>
              <a:gd name="connsiteX23" fmla="*/ 369564 w 1240971"/>
              <a:gd name="connsiteY23" fmla="*/ 3351014 h 4753452"/>
              <a:gd name="connsiteX24" fmla="*/ 489857 w 1240971"/>
              <a:gd name="connsiteY24" fmla="*/ 3151414 h 4753452"/>
              <a:gd name="connsiteX25" fmla="*/ 544286 w 1240971"/>
              <a:gd name="connsiteY25" fmla="*/ 2988129 h 4753452"/>
              <a:gd name="connsiteX26" fmla="*/ 751114 w 1240971"/>
              <a:gd name="connsiteY26" fmla="*/ 2824843 h 4753452"/>
              <a:gd name="connsiteX27" fmla="*/ 1023257 w 1240971"/>
              <a:gd name="connsiteY27" fmla="*/ 2552700 h 4753452"/>
              <a:gd name="connsiteX28" fmla="*/ 1208314 w 1240971"/>
              <a:gd name="connsiteY28" fmla="*/ 2149929 h 4753452"/>
              <a:gd name="connsiteX29" fmla="*/ 1219200 w 1240971"/>
              <a:gd name="connsiteY29" fmla="*/ 1725386 h 4753452"/>
              <a:gd name="connsiteX30" fmla="*/ 1143000 w 1240971"/>
              <a:gd name="connsiteY30" fmla="*/ 1409700 h 4753452"/>
              <a:gd name="connsiteX31" fmla="*/ 1088571 w 1240971"/>
              <a:gd name="connsiteY31" fmla="*/ 1235529 h 4753452"/>
              <a:gd name="connsiteX32" fmla="*/ 870857 w 1240971"/>
              <a:gd name="connsiteY32" fmla="*/ 952500 h 4753452"/>
              <a:gd name="connsiteX33" fmla="*/ 642257 w 1240971"/>
              <a:gd name="connsiteY33" fmla="*/ 767443 h 4753452"/>
              <a:gd name="connsiteX34" fmla="*/ 522514 w 1240971"/>
              <a:gd name="connsiteY34" fmla="*/ 615043 h 4753452"/>
              <a:gd name="connsiteX35" fmla="*/ 500743 w 1240971"/>
              <a:gd name="connsiteY35" fmla="*/ 375557 h 4753452"/>
              <a:gd name="connsiteX36" fmla="*/ 489857 w 1240971"/>
              <a:gd name="connsiteY36" fmla="*/ 114300 h 4753452"/>
              <a:gd name="connsiteX37" fmla="*/ 478971 w 1240971"/>
              <a:gd name="connsiteY37" fmla="*/ 146957 h 4753452"/>
              <a:gd name="connsiteX38" fmla="*/ 65314 w 1240971"/>
              <a:gd name="connsiteY38" fmla="*/ 125186 h 4753452"/>
              <a:gd name="connsiteX0" fmla="*/ 65314 w 1240971"/>
              <a:gd name="connsiteY0" fmla="*/ 125186 h 4780037"/>
              <a:gd name="connsiteX1" fmla="*/ 87086 w 1240971"/>
              <a:gd name="connsiteY1" fmla="*/ 898072 h 4780037"/>
              <a:gd name="connsiteX2" fmla="*/ 152400 w 1240971"/>
              <a:gd name="connsiteY2" fmla="*/ 1061357 h 4780037"/>
              <a:gd name="connsiteX3" fmla="*/ 315686 w 1240971"/>
              <a:gd name="connsiteY3" fmla="*/ 1246414 h 4780037"/>
              <a:gd name="connsiteX4" fmla="*/ 500743 w 1240971"/>
              <a:gd name="connsiteY4" fmla="*/ 1333500 h 4780037"/>
              <a:gd name="connsiteX5" fmla="*/ 664028 w 1240971"/>
              <a:gd name="connsiteY5" fmla="*/ 1485900 h 4780037"/>
              <a:gd name="connsiteX6" fmla="*/ 729343 w 1240971"/>
              <a:gd name="connsiteY6" fmla="*/ 1681843 h 4780037"/>
              <a:gd name="connsiteX7" fmla="*/ 751114 w 1240971"/>
              <a:gd name="connsiteY7" fmla="*/ 1899557 h 4780037"/>
              <a:gd name="connsiteX8" fmla="*/ 653143 w 1240971"/>
              <a:gd name="connsiteY8" fmla="*/ 2215243 h 4780037"/>
              <a:gd name="connsiteX9" fmla="*/ 391886 w 1240971"/>
              <a:gd name="connsiteY9" fmla="*/ 2487386 h 4780037"/>
              <a:gd name="connsiteX10" fmla="*/ 185057 w 1240971"/>
              <a:gd name="connsiteY10" fmla="*/ 2628900 h 4780037"/>
              <a:gd name="connsiteX11" fmla="*/ 65314 w 1240971"/>
              <a:gd name="connsiteY11" fmla="*/ 2857500 h 4780037"/>
              <a:gd name="connsiteX12" fmla="*/ 76200 w 1240971"/>
              <a:gd name="connsiteY12" fmla="*/ 3129643 h 4780037"/>
              <a:gd name="connsiteX13" fmla="*/ 198663 w 1240971"/>
              <a:gd name="connsiteY13" fmla="*/ 3358480 h 4780037"/>
              <a:gd name="connsiteX14" fmla="*/ 202654 w 1240971"/>
              <a:gd name="connsiteY14" fmla="*/ 3397595 h 4780037"/>
              <a:gd name="connsiteX15" fmla="*/ 227329 w 1240971"/>
              <a:gd name="connsiteY15" fmla="*/ 3611799 h 4780037"/>
              <a:gd name="connsiteX16" fmla="*/ 298446 w 1240971"/>
              <a:gd name="connsiteY16" fmla="*/ 4459337 h 4780037"/>
              <a:gd name="connsiteX17" fmla="*/ 262881 w 1240971"/>
              <a:gd name="connsiteY17" fmla="*/ 4707081 h 4780037"/>
              <a:gd name="connsiteX18" fmla="*/ 452303 w 1240971"/>
              <a:gd name="connsiteY18" fmla="*/ 4649344 h 4780037"/>
              <a:gd name="connsiteX19" fmla="*/ 547365 w 1240971"/>
              <a:gd name="connsiteY19" fmla="*/ 4667962 h 4780037"/>
              <a:gd name="connsiteX20" fmla="*/ 458463 w 1240971"/>
              <a:gd name="connsiteY20" fmla="*/ 3976891 h 4780037"/>
              <a:gd name="connsiteX21" fmla="*/ 422903 w 1240971"/>
              <a:gd name="connsiteY21" fmla="*/ 3559643 h 4780037"/>
              <a:gd name="connsiteX22" fmla="*/ 369564 w 1240971"/>
              <a:gd name="connsiteY22" fmla="*/ 3351014 h 4780037"/>
              <a:gd name="connsiteX23" fmla="*/ 489857 w 1240971"/>
              <a:gd name="connsiteY23" fmla="*/ 3151414 h 4780037"/>
              <a:gd name="connsiteX24" fmla="*/ 544286 w 1240971"/>
              <a:gd name="connsiteY24" fmla="*/ 2988129 h 4780037"/>
              <a:gd name="connsiteX25" fmla="*/ 751114 w 1240971"/>
              <a:gd name="connsiteY25" fmla="*/ 2824843 h 4780037"/>
              <a:gd name="connsiteX26" fmla="*/ 1023257 w 1240971"/>
              <a:gd name="connsiteY26" fmla="*/ 2552700 h 4780037"/>
              <a:gd name="connsiteX27" fmla="*/ 1208314 w 1240971"/>
              <a:gd name="connsiteY27" fmla="*/ 2149929 h 4780037"/>
              <a:gd name="connsiteX28" fmla="*/ 1219200 w 1240971"/>
              <a:gd name="connsiteY28" fmla="*/ 1725386 h 4780037"/>
              <a:gd name="connsiteX29" fmla="*/ 1143000 w 1240971"/>
              <a:gd name="connsiteY29" fmla="*/ 1409700 h 4780037"/>
              <a:gd name="connsiteX30" fmla="*/ 1088571 w 1240971"/>
              <a:gd name="connsiteY30" fmla="*/ 1235529 h 4780037"/>
              <a:gd name="connsiteX31" fmla="*/ 870857 w 1240971"/>
              <a:gd name="connsiteY31" fmla="*/ 952500 h 4780037"/>
              <a:gd name="connsiteX32" fmla="*/ 642257 w 1240971"/>
              <a:gd name="connsiteY32" fmla="*/ 767443 h 4780037"/>
              <a:gd name="connsiteX33" fmla="*/ 522514 w 1240971"/>
              <a:gd name="connsiteY33" fmla="*/ 615043 h 4780037"/>
              <a:gd name="connsiteX34" fmla="*/ 500743 w 1240971"/>
              <a:gd name="connsiteY34" fmla="*/ 375557 h 4780037"/>
              <a:gd name="connsiteX35" fmla="*/ 489857 w 1240971"/>
              <a:gd name="connsiteY35" fmla="*/ 114300 h 4780037"/>
              <a:gd name="connsiteX36" fmla="*/ 478971 w 1240971"/>
              <a:gd name="connsiteY36" fmla="*/ 146957 h 4780037"/>
              <a:gd name="connsiteX37" fmla="*/ 65314 w 1240971"/>
              <a:gd name="connsiteY37" fmla="*/ 125186 h 4780037"/>
              <a:gd name="connsiteX0" fmla="*/ 65314 w 1240971"/>
              <a:gd name="connsiteY0" fmla="*/ 125186 h 4780037"/>
              <a:gd name="connsiteX1" fmla="*/ 87086 w 1240971"/>
              <a:gd name="connsiteY1" fmla="*/ 898072 h 4780037"/>
              <a:gd name="connsiteX2" fmla="*/ 152400 w 1240971"/>
              <a:gd name="connsiteY2" fmla="*/ 1061357 h 4780037"/>
              <a:gd name="connsiteX3" fmla="*/ 315686 w 1240971"/>
              <a:gd name="connsiteY3" fmla="*/ 1246414 h 4780037"/>
              <a:gd name="connsiteX4" fmla="*/ 500743 w 1240971"/>
              <a:gd name="connsiteY4" fmla="*/ 1333500 h 4780037"/>
              <a:gd name="connsiteX5" fmla="*/ 664028 w 1240971"/>
              <a:gd name="connsiteY5" fmla="*/ 1485900 h 4780037"/>
              <a:gd name="connsiteX6" fmla="*/ 729343 w 1240971"/>
              <a:gd name="connsiteY6" fmla="*/ 1681843 h 4780037"/>
              <a:gd name="connsiteX7" fmla="*/ 751114 w 1240971"/>
              <a:gd name="connsiteY7" fmla="*/ 1899557 h 4780037"/>
              <a:gd name="connsiteX8" fmla="*/ 653143 w 1240971"/>
              <a:gd name="connsiteY8" fmla="*/ 2215243 h 4780037"/>
              <a:gd name="connsiteX9" fmla="*/ 391886 w 1240971"/>
              <a:gd name="connsiteY9" fmla="*/ 2487386 h 4780037"/>
              <a:gd name="connsiteX10" fmla="*/ 185057 w 1240971"/>
              <a:gd name="connsiteY10" fmla="*/ 2628900 h 4780037"/>
              <a:gd name="connsiteX11" fmla="*/ 65314 w 1240971"/>
              <a:gd name="connsiteY11" fmla="*/ 2857500 h 4780037"/>
              <a:gd name="connsiteX12" fmla="*/ 76200 w 1240971"/>
              <a:gd name="connsiteY12" fmla="*/ 3129643 h 4780037"/>
              <a:gd name="connsiteX13" fmla="*/ 198663 w 1240971"/>
              <a:gd name="connsiteY13" fmla="*/ 3358480 h 4780037"/>
              <a:gd name="connsiteX14" fmla="*/ 202654 w 1240971"/>
              <a:gd name="connsiteY14" fmla="*/ 3397595 h 4780037"/>
              <a:gd name="connsiteX15" fmla="*/ 227329 w 1240971"/>
              <a:gd name="connsiteY15" fmla="*/ 3611799 h 4780037"/>
              <a:gd name="connsiteX16" fmla="*/ 298446 w 1240971"/>
              <a:gd name="connsiteY16" fmla="*/ 4459337 h 4780037"/>
              <a:gd name="connsiteX17" fmla="*/ 262881 w 1240971"/>
              <a:gd name="connsiteY17" fmla="*/ 4707081 h 4780037"/>
              <a:gd name="connsiteX18" fmla="*/ 452303 w 1240971"/>
              <a:gd name="connsiteY18" fmla="*/ 4649344 h 4780037"/>
              <a:gd name="connsiteX19" fmla="*/ 547365 w 1240971"/>
              <a:gd name="connsiteY19" fmla="*/ 4667962 h 4780037"/>
              <a:gd name="connsiteX20" fmla="*/ 458463 w 1240971"/>
              <a:gd name="connsiteY20" fmla="*/ 3976891 h 4780037"/>
              <a:gd name="connsiteX21" fmla="*/ 422903 w 1240971"/>
              <a:gd name="connsiteY21" fmla="*/ 3559643 h 4780037"/>
              <a:gd name="connsiteX22" fmla="*/ 369564 w 1240971"/>
              <a:gd name="connsiteY22" fmla="*/ 3351014 h 4780037"/>
              <a:gd name="connsiteX23" fmla="*/ 560977 w 1240971"/>
              <a:gd name="connsiteY23" fmla="*/ 3307882 h 4780037"/>
              <a:gd name="connsiteX24" fmla="*/ 544286 w 1240971"/>
              <a:gd name="connsiteY24" fmla="*/ 2988129 h 4780037"/>
              <a:gd name="connsiteX25" fmla="*/ 751114 w 1240971"/>
              <a:gd name="connsiteY25" fmla="*/ 2824843 h 4780037"/>
              <a:gd name="connsiteX26" fmla="*/ 1023257 w 1240971"/>
              <a:gd name="connsiteY26" fmla="*/ 2552700 h 4780037"/>
              <a:gd name="connsiteX27" fmla="*/ 1208314 w 1240971"/>
              <a:gd name="connsiteY27" fmla="*/ 2149929 h 4780037"/>
              <a:gd name="connsiteX28" fmla="*/ 1219200 w 1240971"/>
              <a:gd name="connsiteY28" fmla="*/ 1725386 h 4780037"/>
              <a:gd name="connsiteX29" fmla="*/ 1143000 w 1240971"/>
              <a:gd name="connsiteY29" fmla="*/ 1409700 h 4780037"/>
              <a:gd name="connsiteX30" fmla="*/ 1088571 w 1240971"/>
              <a:gd name="connsiteY30" fmla="*/ 1235529 h 4780037"/>
              <a:gd name="connsiteX31" fmla="*/ 870857 w 1240971"/>
              <a:gd name="connsiteY31" fmla="*/ 952500 h 4780037"/>
              <a:gd name="connsiteX32" fmla="*/ 642257 w 1240971"/>
              <a:gd name="connsiteY32" fmla="*/ 767443 h 4780037"/>
              <a:gd name="connsiteX33" fmla="*/ 522514 w 1240971"/>
              <a:gd name="connsiteY33" fmla="*/ 615043 h 4780037"/>
              <a:gd name="connsiteX34" fmla="*/ 500743 w 1240971"/>
              <a:gd name="connsiteY34" fmla="*/ 375557 h 4780037"/>
              <a:gd name="connsiteX35" fmla="*/ 489857 w 1240971"/>
              <a:gd name="connsiteY35" fmla="*/ 114300 h 4780037"/>
              <a:gd name="connsiteX36" fmla="*/ 478971 w 1240971"/>
              <a:gd name="connsiteY36" fmla="*/ 146957 h 4780037"/>
              <a:gd name="connsiteX37" fmla="*/ 65314 w 1240971"/>
              <a:gd name="connsiteY37" fmla="*/ 125186 h 47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40971" h="4780037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53975" y="3046146"/>
                  <a:pt x="76200" y="3129643"/>
                </a:cubicBezTo>
                <a:cubicBezTo>
                  <a:pt x="98425" y="3213140"/>
                  <a:pt x="177587" y="3313821"/>
                  <a:pt x="198663" y="3358480"/>
                </a:cubicBezTo>
                <a:cubicBezTo>
                  <a:pt x="219739" y="3403139"/>
                  <a:pt x="197876" y="3355375"/>
                  <a:pt x="202654" y="3397595"/>
                </a:cubicBezTo>
                <a:cubicBezTo>
                  <a:pt x="207432" y="3439815"/>
                  <a:pt x="211364" y="3434842"/>
                  <a:pt x="227329" y="3611799"/>
                </a:cubicBezTo>
                <a:cubicBezTo>
                  <a:pt x="243294" y="3788756"/>
                  <a:pt x="292521" y="4276790"/>
                  <a:pt x="298446" y="4459337"/>
                </a:cubicBezTo>
                <a:cubicBezTo>
                  <a:pt x="304371" y="4641884"/>
                  <a:pt x="237238" y="4675413"/>
                  <a:pt x="262881" y="4707081"/>
                </a:cubicBezTo>
                <a:cubicBezTo>
                  <a:pt x="288524" y="4738749"/>
                  <a:pt x="390069" y="4710193"/>
                  <a:pt x="452303" y="4649344"/>
                </a:cubicBezTo>
                <a:cubicBezTo>
                  <a:pt x="496753" y="4653690"/>
                  <a:pt x="546338" y="4780037"/>
                  <a:pt x="547365" y="4667962"/>
                </a:cubicBezTo>
                <a:cubicBezTo>
                  <a:pt x="548392" y="4555887"/>
                  <a:pt x="479207" y="4161611"/>
                  <a:pt x="458463" y="3976891"/>
                </a:cubicBezTo>
                <a:cubicBezTo>
                  <a:pt x="437719" y="3792171"/>
                  <a:pt x="437719" y="3663956"/>
                  <a:pt x="422903" y="3559643"/>
                </a:cubicBezTo>
                <a:cubicBezTo>
                  <a:pt x="408087" y="3455330"/>
                  <a:pt x="346552" y="3392974"/>
                  <a:pt x="369564" y="3351014"/>
                </a:cubicBezTo>
                <a:cubicBezTo>
                  <a:pt x="392576" y="3309054"/>
                  <a:pt x="531857" y="3368363"/>
                  <a:pt x="560977" y="3307882"/>
                </a:cubicBezTo>
                <a:cubicBezTo>
                  <a:pt x="590097" y="3247401"/>
                  <a:pt x="512597" y="3068635"/>
                  <a:pt x="544286" y="2988129"/>
                </a:cubicBezTo>
                <a:cubicBezTo>
                  <a:pt x="575975" y="2907623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 rot="5400000">
            <a:off x="8094438" y="2108200"/>
            <a:ext cx="760186" cy="816426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6196013" y="1952625"/>
            <a:ext cx="161925" cy="447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8401051" y="2190751"/>
            <a:ext cx="161925" cy="447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54" idx="16"/>
          </p:cNvCxnSpPr>
          <p:nvPr/>
        </p:nvCxnSpPr>
        <p:spPr>
          <a:xfrm rot="5400000">
            <a:off x="5305425" y="1509712"/>
            <a:ext cx="557213" cy="47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7553325" y="1552575"/>
            <a:ext cx="2667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6" idx="20"/>
          </p:cNvCxnSpPr>
          <p:nvPr/>
        </p:nvCxnSpPr>
        <p:spPr>
          <a:xfrm rot="5400000" flipH="1" flipV="1">
            <a:off x="7515227" y="1976439"/>
            <a:ext cx="347663" cy="476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6334125" y="0"/>
            <a:ext cx="1710417" cy="1337127"/>
            <a:chOff x="6334125" y="0"/>
            <a:chExt cx="1710417" cy="1337127"/>
          </a:xfrm>
        </p:grpSpPr>
        <p:sp>
          <p:nvSpPr>
            <p:cNvPr id="52" name="Полилиния 51"/>
            <p:cNvSpPr/>
            <p:nvPr/>
          </p:nvSpPr>
          <p:spPr>
            <a:xfrm rot="5400000">
              <a:off x="7064045" y="-315683"/>
              <a:ext cx="664814" cy="1296180"/>
            </a:xfrm>
            <a:custGeom>
              <a:avLst/>
              <a:gdLst>
                <a:gd name="connsiteX0" fmla="*/ 65314 w 1240971"/>
                <a:gd name="connsiteY0" fmla="*/ 125186 h 3548743"/>
                <a:gd name="connsiteX1" fmla="*/ 87086 w 1240971"/>
                <a:gd name="connsiteY1" fmla="*/ 898072 h 3548743"/>
                <a:gd name="connsiteX2" fmla="*/ 152400 w 1240971"/>
                <a:gd name="connsiteY2" fmla="*/ 1061357 h 3548743"/>
                <a:gd name="connsiteX3" fmla="*/ 315686 w 1240971"/>
                <a:gd name="connsiteY3" fmla="*/ 1246414 h 3548743"/>
                <a:gd name="connsiteX4" fmla="*/ 500743 w 1240971"/>
                <a:gd name="connsiteY4" fmla="*/ 1333500 h 3548743"/>
                <a:gd name="connsiteX5" fmla="*/ 664028 w 1240971"/>
                <a:gd name="connsiteY5" fmla="*/ 1485900 h 3548743"/>
                <a:gd name="connsiteX6" fmla="*/ 729343 w 1240971"/>
                <a:gd name="connsiteY6" fmla="*/ 1681843 h 3548743"/>
                <a:gd name="connsiteX7" fmla="*/ 751114 w 1240971"/>
                <a:gd name="connsiteY7" fmla="*/ 1899557 h 3548743"/>
                <a:gd name="connsiteX8" fmla="*/ 653143 w 1240971"/>
                <a:gd name="connsiteY8" fmla="*/ 2215243 h 3548743"/>
                <a:gd name="connsiteX9" fmla="*/ 391886 w 1240971"/>
                <a:gd name="connsiteY9" fmla="*/ 2487386 h 3548743"/>
                <a:gd name="connsiteX10" fmla="*/ 185057 w 1240971"/>
                <a:gd name="connsiteY10" fmla="*/ 2628900 h 3548743"/>
                <a:gd name="connsiteX11" fmla="*/ 65314 w 1240971"/>
                <a:gd name="connsiteY11" fmla="*/ 2857500 h 3548743"/>
                <a:gd name="connsiteX12" fmla="*/ 76200 w 1240971"/>
                <a:gd name="connsiteY12" fmla="*/ 3129643 h 3548743"/>
                <a:gd name="connsiteX13" fmla="*/ 65314 w 1240971"/>
                <a:gd name="connsiteY13" fmla="*/ 3488872 h 3548743"/>
                <a:gd name="connsiteX14" fmla="*/ 87086 w 1240971"/>
                <a:gd name="connsiteY14" fmla="*/ 3488872 h 3548743"/>
                <a:gd name="connsiteX15" fmla="*/ 478971 w 1240971"/>
                <a:gd name="connsiteY15" fmla="*/ 3488872 h 3548743"/>
                <a:gd name="connsiteX16" fmla="*/ 489857 w 1240971"/>
                <a:gd name="connsiteY16" fmla="*/ 3445329 h 3548743"/>
                <a:gd name="connsiteX17" fmla="*/ 489857 w 1240971"/>
                <a:gd name="connsiteY17" fmla="*/ 3151414 h 3548743"/>
                <a:gd name="connsiteX18" fmla="*/ 544286 w 1240971"/>
                <a:gd name="connsiteY18" fmla="*/ 2988129 h 3548743"/>
                <a:gd name="connsiteX19" fmla="*/ 751114 w 1240971"/>
                <a:gd name="connsiteY19" fmla="*/ 2824843 h 3548743"/>
                <a:gd name="connsiteX20" fmla="*/ 1023257 w 1240971"/>
                <a:gd name="connsiteY20" fmla="*/ 2552700 h 3548743"/>
                <a:gd name="connsiteX21" fmla="*/ 1208314 w 1240971"/>
                <a:gd name="connsiteY21" fmla="*/ 2149929 h 3548743"/>
                <a:gd name="connsiteX22" fmla="*/ 1219200 w 1240971"/>
                <a:gd name="connsiteY22" fmla="*/ 1725386 h 3548743"/>
                <a:gd name="connsiteX23" fmla="*/ 1143000 w 1240971"/>
                <a:gd name="connsiteY23" fmla="*/ 1409700 h 3548743"/>
                <a:gd name="connsiteX24" fmla="*/ 1088571 w 1240971"/>
                <a:gd name="connsiteY24" fmla="*/ 1235529 h 3548743"/>
                <a:gd name="connsiteX25" fmla="*/ 870857 w 1240971"/>
                <a:gd name="connsiteY25" fmla="*/ 952500 h 3548743"/>
                <a:gd name="connsiteX26" fmla="*/ 642257 w 1240971"/>
                <a:gd name="connsiteY26" fmla="*/ 767443 h 3548743"/>
                <a:gd name="connsiteX27" fmla="*/ 522514 w 1240971"/>
                <a:gd name="connsiteY27" fmla="*/ 615043 h 3548743"/>
                <a:gd name="connsiteX28" fmla="*/ 500743 w 1240971"/>
                <a:gd name="connsiteY28" fmla="*/ 375557 h 3548743"/>
                <a:gd name="connsiteX29" fmla="*/ 489857 w 1240971"/>
                <a:gd name="connsiteY29" fmla="*/ 114300 h 3548743"/>
                <a:gd name="connsiteX30" fmla="*/ 478971 w 1240971"/>
                <a:gd name="connsiteY30" fmla="*/ 146957 h 3548743"/>
                <a:gd name="connsiteX31" fmla="*/ 65314 w 1240971"/>
                <a:gd name="connsiteY31" fmla="*/ 125186 h 354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40971" h="3548743">
                  <a:moveTo>
                    <a:pt x="65314" y="125186"/>
                  </a:moveTo>
                  <a:cubicBezTo>
                    <a:pt x="0" y="250372"/>
                    <a:pt x="72572" y="742044"/>
                    <a:pt x="87086" y="898072"/>
                  </a:cubicBezTo>
                  <a:cubicBezTo>
                    <a:pt x="101600" y="1054100"/>
                    <a:pt x="114300" y="1003300"/>
                    <a:pt x="152400" y="1061357"/>
                  </a:cubicBezTo>
                  <a:cubicBezTo>
                    <a:pt x="190500" y="1119414"/>
                    <a:pt x="257629" y="1201057"/>
                    <a:pt x="315686" y="1246414"/>
                  </a:cubicBezTo>
                  <a:cubicBezTo>
                    <a:pt x="373743" y="1291771"/>
                    <a:pt x="442686" y="1293586"/>
                    <a:pt x="500743" y="1333500"/>
                  </a:cubicBezTo>
                  <a:cubicBezTo>
                    <a:pt x="558800" y="1373414"/>
                    <a:pt x="625928" y="1427843"/>
                    <a:pt x="664028" y="1485900"/>
                  </a:cubicBezTo>
                  <a:cubicBezTo>
                    <a:pt x="702128" y="1543957"/>
                    <a:pt x="714829" y="1612900"/>
                    <a:pt x="729343" y="1681843"/>
                  </a:cubicBezTo>
                  <a:cubicBezTo>
                    <a:pt x="743857" y="1750786"/>
                    <a:pt x="763814" y="1810657"/>
                    <a:pt x="751114" y="1899557"/>
                  </a:cubicBezTo>
                  <a:cubicBezTo>
                    <a:pt x="738414" y="1988457"/>
                    <a:pt x="713014" y="2117272"/>
                    <a:pt x="653143" y="2215243"/>
                  </a:cubicBezTo>
                  <a:cubicBezTo>
                    <a:pt x="593272" y="2313215"/>
                    <a:pt x="469900" y="2418443"/>
                    <a:pt x="391886" y="2487386"/>
                  </a:cubicBezTo>
                  <a:cubicBezTo>
                    <a:pt x="313872" y="2556329"/>
                    <a:pt x="239486" y="2567214"/>
                    <a:pt x="185057" y="2628900"/>
                  </a:cubicBezTo>
                  <a:cubicBezTo>
                    <a:pt x="130628" y="2690586"/>
                    <a:pt x="83457" y="2774043"/>
                    <a:pt x="65314" y="2857500"/>
                  </a:cubicBezTo>
                  <a:cubicBezTo>
                    <a:pt x="47171" y="2940957"/>
                    <a:pt x="76200" y="3024414"/>
                    <a:pt x="76200" y="3129643"/>
                  </a:cubicBezTo>
                  <a:cubicBezTo>
                    <a:pt x="76200" y="3234872"/>
                    <a:pt x="63500" y="3429001"/>
                    <a:pt x="65314" y="3488872"/>
                  </a:cubicBezTo>
                  <a:cubicBezTo>
                    <a:pt x="67128" y="3548743"/>
                    <a:pt x="87086" y="3488872"/>
                    <a:pt x="87086" y="3488872"/>
                  </a:cubicBezTo>
                  <a:cubicBezTo>
                    <a:pt x="156029" y="3488872"/>
                    <a:pt x="411843" y="3496129"/>
                    <a:pt x="478971" y="3488872"/>
                  </a:cubicBezTo>
                  <a:cubicBezTo>
                    <a:pt x="546099" y="3481615"/>
                    <a:pt x="488043" y="3501572"/>
                    <a:pt x="489857" y="3445329"/>
                  </a:cubicBezTo>
                  <a:cubicBezTo>
                    <a:pt x="491671" y="3389086"/>
                    <a:pt x="480786" y="3227614"/>
                    <a:pt x="489857" y="3151414"/>
                  </a:cubicBezTo>
                  <a:cubicBezTo>
                    <a:pt x="498929" y="3075214"/>
                    <a:pt x="500743" y="3042557"/>
                    <a:pt x="544286" y="2988129"/>
                  </a:cubicBezTo>
                  <a:cubicBezTo>
                    <a:pt x="587829" y="2933701"/>
                    <a:pt x="671286" y="2897414"/>
                    <a:pt x="751114" y="2824843"/>
                  </a:cubicBezTo>
                  <a:cubicBezTo>
                    <a:pt x="830942" y="2752272"/>
                    <a:pt x="947057" y="2665186"/>
                    <a:pt x="1023257" y="2552700"/>
                  </a:cubicBezTo>
                  <a:cubicBezTo>
                    <a:pt x="1099457" y="2440214"/>
                    <a:pt x="1175657" y="2287815"/>
                    <a:pt x="1208314" y="2149929"/>
                  </a:cubicBezTo>
                  <a:cubicBezTo>
                    <a:pt x="1240971" y="2012043"/>
                    <a:pt x="1230086" y="1848758"/>
                    <a:pt x="1219200" y="1725386"/>
                  </a:cubicBezTo>
                  <a:cubicBezTo>
                    <a:pt x="1208314" y="1602015"/>
                    <a:pt x="1164771" y="1491343"/>
                    <a:pt x="1143000" y="1409700"/>
                  </a:cubicBezTo>
                  <a:cubicBezTo>
                    <a:pt x="1121229" y="1328057"/>
                    <a:pt x="1133928" y="1311729"/>
                    <a:pt x="1088571" y="1235529"/>
                  </a:cubicBezTo>
                  <a:cubicBezTo>
                    <a:pt x="1043214" y="1159329"/>
                    <a:pt x="945243" y="1030514"/>
                    <a:pt x="870857" y="952500"/>
                  </a:cubicBezTo>
                  <a:cubicBezTo>
                    <a:pt x="796471" y="874486"/>
                    <a:pt x="700314" y="823686"/>
                    <a:pt x="642257" y="767443"/>
                  </a:cubicBezTo>
                  <a:cubicBezTo>
                    <a:pt x="584200" y="711200"/>
                    <a:pt x="546100" y="680357"/>
                    <a:pt x="522514" y="615043"/>
                  </a:cubicBezTo>
                  <a:cubicBezTo>
                    <a:pt x="498928" y="549729"/>
                    <a:pt x="506186" y="459014"/>
                    <a:pt x="500743" y="375557"/>
                  </a:cubicBezTo>
                  <a:cubicBezTo>
                    <a:pt x="495300" y="292100"/>
                    <a:pt x="493486" y="152400"/>
                    <a:pt x="489857" y="114300"/>
                  </a:cubicBezTo>
                  <a:cubicBezTo>
                    <a:pt x="486228" y="76200"/>
                    <a:pt x="549728" y="145143"/>
                    <a:pt x="478971" y="146957"/>
                  </a:cubicBezTo>
                  <a:cubicBezTo>
                    <a:pt x="408214" y="148771"/>
                    <a:pt x="130628" y="0"/>
                    <a:pt x="65314" y="125186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 rot="5400000">
              <a:off x="6994980" y="548821"/>
              <a:ext cx="760186" cy="816426"/>
            </a:xfrm>
            <a:custGeom>
              <a:avLst/>
              <a:gdLst>
                <a:gd name="connsiteX0" fmla="*/ 2512786 w 2532743"/>
                <a:gd name="connsiteY0" fmla="*/ 1300842 h 3213099"/>
                <a:gd name="connsiteX1" fmla="*/ 2033815 w 2532743"/>
                <a:gd name="connsiteY1" fmla="*/ 1300842 h 3213099"/>
                <a:gd name="connsiteX2" fmla="*/ 1761672 w 2532743"/>
                <a:gd name="connsiteY2" fmla="*/ 1202871 h 3213099"/>
                <a:gd name="connsiteX3" fmla="*/ 1587501 w 2532743"/>
                <a:gd name="connsiteY3" fmla="*/ 843642 h 3213099"/>
                <a:gd name="connsiteX4" fmla="*/ 1228272 w 2532743"/>
                <a:gd name="connsiteY4" fmla="*/ 375557 h 3213099"/>
                <a:gd name="connsiteX5" fmla="*/ 760186 w 2532743"/>
                <a:gd name="connsiteY5" fmla="*/ 59871 h 3213099"/>
                <a:gd name="connsiteX6" fmla="*/ 346529 w 2532743"/>
                <a:gd name="connsiteY6" fmla="*/ 16328 h 3213099"/>
                <a:gd name="connsiteX7" fmla="*/ 85272 w 2532743"/>
                <a:gd name="connsiteY7" fmla="*/ 146957 h 3213099"/>
                <a:gd name="connsiteX8" fmla="*/ 30843 w 2532743"/>
                <a:gd name="connsiteY8" fmla="*/ 321128 h 3213099"/>
                <a:gd name="connsiteX9" fmla="*/ 270329 w 2532743"/>
                <a:gd name="connsiteY9" fmla="*/ 647699 h 3213099"/>
                <a:gd name="connsiteX10" fmla="*/ 488043 w 2532743"/>
                <a:gd name="connsiteY10" fmla="*/ 963385 h 3213099"/>
                <a:gd name="connsiteX11" fmla="*/ 575129 w 2532743"/>
                <a:gd name="connsiteY11" fmla="*/ 1235528 h 3213099"/>
                <a:gd name="connsiteX12" fmla="*/ 629558 w 2532743"/>
                <a:gd name="connsiteY12" fmla="*/ 1736271 h 3213099"/>
                <a:gd name="connsiteX13" fmla="*/ 586015 w 2532743"/>
                <a:gd name="connsiteY13" fmla="*/ 2008414 h 3213099"/>
                <a:gd name="connsiteX14" fmla="*/ 379186 w 2532743"/>
                <a:gd name="connsiteY14" fmla="*/ 2432957 h 3213099"/>
                <a:gd name="connsiteX15" fmla="*/ 63501 w 2532743"/>
                <a:gd name="connsiteY15" fmla="*/ 2803071 h 3213099"/>
                <a:gd name="connsiteX16" fmla="*/ 41729 w 2532743"/>
                <a:gd name="connsiteY16" fmla="*/ 3031671 h 3213099"/>
                <a:gd name="connsiteX17" fmla="*/ 172358 w 2532743"/>
                <a:gd name="connsiteY17" fmla="*/ 3173185 h 3213099"/>
                <a:gd name="connsiteX18" fmla="*/ 455386 w 2532743"/>
                <a:gd name="connsiteY18" fmla="*/ 3205842 h 3213099"/>
                <a:gd name="connsiteX19" fmla="*/ 803729 w 2532743"/>
                <a:gd name="connsiteY19" fmla="*/ 3129642 h 3213099"/>
                <a:gd name="connsiteX20" fmla="*/ 1239158 w 2532743"/>
                <a:gd name="connsiteY20" fmla="*/ 2835728 h 3213099"/>
                <a:gd name="connsiteX21" fmla="*/ 1543958 w 2532743"/>
                <a:gd name="connsiteY21" fmla="*/ 2411185 h 3213099"/>
                <a:gd name="connsiteX22" fmla="*/ 1707243 w 2532743"/>
                <a:gd name="connsiteY22" fmla="*/ 2106385 h 3213099"/>
                <a:gd name="connsiteX23" fmla="*/ 1892301 w 2532743"/>
                <a:gd name="connsiteY23" fmla="*/ 1975757 h 3213099"/>
                <a:gd name="connsiteX24" fmla="*/ 2175329 w 2532743"/>
                <a:gd name="connsiteY24" fmla="*/ 1932214 h 3213099"/>
                <a:gd name="connsiteX25" fmla="*/ 2480129 w 2532743"/>
                <a:gd name="connsiteY25" fmla="*/ 1910442 h 3213099"/>
                <a:gd name="connsiteX26" fmla="*/ 2491015 w 2532743"/>
                <a:gd name="connsiteY26" fmla="*/ 1888671 h 3213099"/>
                <a:gd name="connsiteX27" fmla="*/ 2491015 w 2532743"/>
                <a:gd name="connsiteY27" fmla="*/ 1943099 h 32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2743" h="3213099">
                  <a:moveTo>
                    <a:pt x="2512786" y="1300842"/>
                  </a:moveTo>
                  <a:cubicBezTo>
                    <a:pt x="2335893" y="1309006"/>
                    <a:pt x="2159001" y="1317170"/>
                    <a:pt x="2033815" y="1300842"/>
                  </a:cubicBezTo>
                  <a:cubicBezTo>
                    <a:pt x="1908629" y="1284514"/>
                    <a:pt x="1836058" y="1279071"/>
                    <a:pt x="1761672" y="1202871"/>
                  </a:cubicBezTo>
                  <a:cubicBezTo>
                    <a:pt x="1687286" y="1126671"/>
                    <a:pt x="1676401" y="981528"/>
                    <a:pt x="1587501" y="843642"/>
                  </a:cubicBezTo>
                  <a:cubicBezTo>
                    <a:pt x="1498601" y="705756"/>
                    <a:pt x="1366158" y="506186"/>
                    <a:pt x="1228272" y="375557"/>
                  </a:cubicBezTo>
                  <a:cubicBezTo>
                    <a:pt x="1090386" y="244929"/>
                    <a:pt x="907143" y="119743"/>
                    <a:pt x="760186" y="59871"/>
                  </a:cubicBezTo>
                  <a:cubicBezTo>
                    <a:pt x="613229" y="0"/>
                    <a:pt x="459015" y="1814"/>
                    <a:pt x="346529" y="16328"/>
                  </a:cubicBezTo>
                  <a:cubicBezTo>
                    <a:pt x="234043" y="30842"/>
                    <a:pt x="137886" y="96157"/>
                    <a:pt x="85272" y="146957"/>
                  </a:cubicBezTo>
                  <a:cubicBezTo>
                    <a:pt x="32658" y="197757"/>
                    <a:pt x="0" y="237671"/>
                    <a:pt x="30843" y="321128"/>
                  </a:cubicBezTo>
                  <a:cubicBezTo>
                    <a:pt x="61686" y="404585"/>
                    <a:pt x="194129" y="540656"/>
                    <a:pt x="270329" y="647699"/>
                  </a:cubicBezTo>
                  <a:cubicBezTo>
                    <a:pt x="346529" y="754742"/>
                    <a:pt x="437243" y="865414"/>
                    <a:pt x="488043" y="963385"/>
                  </a:cubicBezTo>
                  <a:cubicBezTo>
                    <a:pt x="538843" y="1061357"/>
                    <a:pt x="551543" y="1106714"/>
                    <a:pt x="575129" y="1235528"/>
                  </a:cubicBezTo>
                  <a:cubicBezTo>
                    <a:pt x="598715" y="1364342"/>
                    <a:pt x="627744" y="1607457"/>
                    <a:pt x="629558" y="1736271"/>
                  </a:cubicBezTo>
                  <a:cubicBezTo>
                    <a:pt x="631372" y="1865085"/>
                    <a:pt x="627744" y="1892300"/>
                    <a:pt x="586015" y="2008414"/>
                  </a:cubicBezTo>
                  <a:cubicBezTo>
                    <a:pt x="544286" y="2124528"/>
                    <a:pt x="466271" y="2300514"/>
                    <a:pt x="379186" y="2432957"/>
                  </a:cubicBezTo>
                  <a:cubicBezTo>
                    <a:pt x="292101" y="2565400"/>
                    <a:pt x="119744" y="2703285"/>
                    <a:pt x="63501" y="2803071"/>
                  </a:cubicBezTo>
                  <a:cubicBezTo>
                    <a:pt x="7258" y="2902857"/>
                    <a:pt x="23586" y="2969985"/>
                    <a:pt x="41729" y="3031671"/>
                  </a:cubicBezTo>
                  <a:cubicBezTo>
                    <a:pt x="59872" y="3093357"/>
                    <a:pt x="103415" y="3144157"/>
                    <a:pt x="172358" y="3173185"/>
                  </a:cubicBezTo>
                  <a:cubicBezTo>
                    <a:pt x="241301" y="3202214"/>
                    <a:pt x="350158" y="3213099"/>
                    <a:pt x="455386" y="3205842"/>
                  </a:cubicBezTo>
                  <a:cubicBezTo>
                    <a:pt x="560614" y="3198585"/>
                    <a:pt x="673100" y="3191328"/>
                    <a:pt x="803729" y="3129642"/>
                  </a:cubicBezTo>
                  <a:cubicBezTo>
                    <a:pt x="934358" y="3067956"/>
                    <a:pt x="1115787" y="2955471"/>
                    <a:pt x="1239158" y="2835728"/>
                  </a:cubicBezTo>
                  <a:cubicBezTo>
                    <a:pt x="1362529" y="2715985"/>
                    <a:pt x="1465944" y="2532742"/>
                    <a:pt x="1543958" y="2411185"/>
                  </a:cubicBezTo>
                  <a:cubicBezTo>
                    <a:pt x="1621972" y="2289628"/>
                    <a:pt x="1649186" y="2178956"/>
                    <a:pt x="1707243" y="2106385"/>
                  </a:cubicBezTo>
                  <a:cubicBezTo>
                    <a:pt x="1765300" y="2033814"/>
                    <a:pt x="1814287" y="2004786"/>
                    <a:pt x="1892301" y="1975757"/>
                  </a:cubicBezTo>
                  <a:cubicBezTo>
                    <a:pt x="1970315" y="1946728"/>
                    <a:pt x="2077358" y="1943100"/>
                    <a:pt x="2175329" y="1932214"/>
                  </a:cubicBezTo>
                  <a:cubicBezTo>
                    <a:pt x="2273300" y="1921328"/>
                    <a:pt x="2427515" y="1917699"/>
                    <a:pt x="2480129" y="1910442"/>
                  </a:cubicBezTo>
                  <a:cubicBezTo>
                    <a:pt x="2532743" y="1903185"/>
                    <a:pt x="2489201" y="1883228"/>
                    <a:pt x="2491015" y="1888671"/>
                  </a:cubicBezTo>
                  <a:cubicBezTo>
                    <a:pt x="2492829" y="1894114"/>
                    <a:pt x="2491922" y="1918606"/>
                    <a:pt x="2491015" y="1943099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низ 57"/>
            <p:cNvSpPr/>
            <p:nvPr/>
          </p:nvSpPr>
          <p:spPr>
            <a:xfrm>
              <a:off x="7300913" y="642938"/>
              <a:ext cx="161925" cy="447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34125" y="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72325" y="33337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Рк</a:t>
              </a:r>
              <a:endParaRPr lang="ru-RU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67425" y="161925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Рк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8277225" y="189547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Рк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972300" y="16002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057775" y="134302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4972050" y="1533525"/>
            <a:ext cx="2667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6848477" y="1719264"/>
            <a:ext cx="347663" cy="476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олилиния 75"/>
          <p:cNvSpPr/>
          <p:nvPr/>
        </p:nvSpPr>
        <p:spPr>
          <a:xfrm rot="5400000">
            <a:off x="8163503" y="1246417"/>
            <a:ext cx="664814" cy="129618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rot="5400000">
            <a:off x="5997245" y="960667"/>
            <a:ext cx="664814" cy="129618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 rot="10800000" flipV="1">
            <a:off x="6381751" y="933450"/>
            <a:ext cx="542925" cy="381000"/>
          </a:xfrm>
          <a:prstGeom prst="straightConnector1">
            <a:avLst/>
          </a:prstGeom>
          <a:ln w="539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7848601" y="942975"/>
            <a:ext cx="771525" cy="428623"/>
          </a:xfrm>
          <a:prstGeom prst="straightConnector1">
            <a:avLst/>
          </a:prstGeom>
          <a:ln w="539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5" grpId="0"/>
      <p:bldP spid="41" grpId="0" animBg="1"/>
      <p:bldP spid="42" grpId="0" animBg="1"/>
      <p:bldP spid="43" grpId="0" animBg="1"/>
      <p:bldP spid="44" grpId="0" animBg="1"/>
      <p:bldP spid="47" grpId="0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70" grpId="0"/>
      <p:bldP spid="71" grpId="0"/>
      <p:bldP spid="72" grpId="0"/>
      <p:bldP spid="73" grpId="0"/>
      <p:bldP spid="76" grpId="0" animBg="1"/>
      <p:bldP spid="76" grpId="1" animBg="1"/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99459"/>
            <a:ext cx="4263657" cy="469641"/>
          </a:xfrm>
        </p:spPr>
        <p:txBody>
          <a:bodyPr/>
          <a:lstStyle/>
          <a:p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Миогенный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механизм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020" y="771119"/>
            <a:ext cx="30409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↑артериальное</a:t>
            </a:r>
            <a:r>
              <a:rPr lang="ru-RU" dirty="0" smtClean="0"/>
              <a:t> давление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0401" y="1348822"/>
            <a:ext cx="30409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Растяжение стенки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53312" y="2245500"/>
            <a:ext cx="304091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катионных </a:t>
            </a:r>
            <a:r>
              <a:rPr lang="ru-RU" dirty="0" err="1" smtClean="0"/>
              <a:t>механочувствительных</a:t>
            </a:r>
            <a:r>
              <a:rPr lang="ru-RU" dirty="0" smtClean="0"/>
              <a:t> ионных каналов на мембране </a:t>
            </a:r>
            <a:r>
              <a:rPr lang="ru-RU" dirty="0" err="1" smtClean="0"/>
              <a:t>миоцитов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6224" y="3673806"/>
            <a:ext cx="304091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кальциевых </a:t>
            </a:r>
            <a:r>
              <a:rPr lang="ru-RU" dirty="0" err="1" smtClean="0"/>
              <a:t>потенциалзависимых</a:t>
            </a:r>
            <a:r>
              <a:rPr lang="ru-RU" dirty="0" smtClean="0"/>
              <a:t>  ионных каналов на мембране </a:t>
            </a:r>
            <a:r>
              <a:rPr lang="ru-RU" dirty="0" err="1" smtClean="0"/>
              <a:t>миоцитов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92298" y="5112746"/>
            <a:ext cx="304091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Сокращение </a:t>
            </a:r>
            <a:r>
              <a:rPr lang="ru-RU" dirty="0" err="1" smtClean="0"/>
              <a:t>миоцитов</a:t>
            </a:r>
            <a:r>
              <a:rPr lang="ru-RU" dirty="0" smtClean="0"/>
              <a:t> сосудистой стенки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74576" y="5993959"/>
            <a:ext cx="30409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Сужение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37071" y="114325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19350" y="2008039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29983" y="3464700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08718" y="486819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61880" y="574006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4375" y="1299881"/>
            <a:ext cx="30409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↑артериальное</a:t>
            </a:r>
            <a:r>
              <a:rPr lang="ru-RU" dirty="0" smtClean="0"/>
              <a:t> давление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75294" y="1966186"/>
            <a:ext cx="255535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↑кровоток</a:t>
            </a:r>
            <a:r>
              <a:rPr lang="ru-RU" dirty="0" smtClean="0"/>
              <a:t> в клубочке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86596" y="1941379"/>
            <a:ext cx="216195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↑давление</a:t>
            </a:r>
            <a:r>
              <a:rPr lang="ru-RU" dirty="0" smtClean="0"/>
              <a:t> крови в клубочке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35993" y="2919574"/>
            <a:ext cx="139640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↑СКФ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5110" y="3752457"/>
            <a:ext cx="176500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↑</a:t>
            </a:r>
            <a:r>
              <a:rPr lang="ru-RU" dirty="0" err="1" smtClean="0"/>
              <a:t>доставка</a:t>
            </a:r>
            <a:r>
              <a:rPr lang="ru-RU" dirty="0" smtClean="0"/>
              <a:t> </a:t>
            </a:r>
            <a:r>
              <a:rPr lang="en-US" dirty="0" err="1"/>
              <a:t>NaCl</a:t>
            </a:r>
            <a:r>
              <a:rPr lang="ru-RU" dirty="0"/>
              <a:t> в </a:t>
            </a:r>
            <a:r>
              <a:rPr lang="ru-RU" dirty="0" smtClean="0"/>
              <a:t>область плотного </a:t>
            </a:r>
            <a:r>
              <a:rPr lang="ru-RU" dirty="0"/>
              <a:t>пятна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5256" y="6148888"/>
            <a:ext cx="30409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Сужение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207639" y="4677490"/>
            <a:ext cx="1584252" cy="1534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/>
              <a:t>Аденозин</a:t>
            </a:r>
            <a:r>
              <a:rPr lang="ru-RU" dirty="0" smtClean="0"/>
              <a:t> или</a:t>
            </a:r>
          </a:p>
          <a:p>
            <a:pPr algn="ctr"/>
            <a:r>
              <a:rPr lang="ru-RU" dirty="0" smtClean="0"/>
              <a:t> АТФ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460254">
            <a:off x="3598632" y="1647352"/>
            <a:ext cx="289632" cy="43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478458">
            <a:off x="5551708" y="1602014"/>
            <a:ext cx="288156" cy="440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460254">
            <a:off x="5250223" y="2565297"/>
            <a:ext cx="289632" cy="43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478458">
            <a:off x="4396304" y="2541223"/>
            <a:ext cx="288156" cy="440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760532" y="3401582"/>
            <a:ext cx="478465" cy="446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30"/>
          <p:cNvSpPr/>
          <p:nvPr/>
        </p:nvSpPr>
        <p:spPr>
          <a:xfrm rot="16200000">
            <a:off x="1416594" y="4268135"/>
            <a:ext cx="3721396" cy="3721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вверх 31"/>
          <p:cNvSpPr/>
          <p:nvPr/>
        </p:nvSpPr>
        <p:spPr>
          <a:xfrm>
            <a:off x="6557434" y="2593508"/>
            <a:ext cx="414670" cy="3710763"/>
          </a:xfrm>
          <a:prstGeom prst="bentUpArrow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97817" y="2667935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34" name="Овал 33"/>
          <p:cNvSpPr/>
          <p:nvPr/>
        </p:nvSpPr>
        <p:spPr>
          <a:xfrm>
            <a:off x="6380227" y="2692744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54525" y="116112"/>
            <a:ext cx="4263657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Механизм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канальцевоклубочковой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обратной связи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467076"/>
          </a:xfrm>
        </p:spPr>
        <p:txBody>
          <a:bodyPr/>
          <a:lstStyle/>
          <a:p>
            <a:r>
              <a:rPr lang="ru-RU" dirty="0" smtClean="0"/>
              <a:t>Регуляция скорости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658" y="2155371"/>
            <a:ext cx="8229600" cy="3142343"/>
          </a:xfrm>
        </p:spPr>
        <p:txBody>
          <a:bodyPr/>
          <a:lstStyle/>
          <a:p>
            <a:r>
              <a:rPr lang="ru-RU" b="1" dirty="0" smtClean="0"/>
              <a:t>Центральные механизмы регуляции</a:t>
            </a:r>
          </a:p>
          <a:p>
            <a:pPr lvl="1"/>
            <a:r>
              <a:rPr lang="ru-RU" sz="3200" dirty="0" smtClean="0"/>
              <a:t>Симпатические нервы почек</a:t>
            </a:r>
          </a:p>
          <a:p>
            <a:pPr lvl="1"/>
            <a:r>
              <a:rPr lang="ru-RU" sz="3200" dirty="0" smtClean="0"/>
              <a:t>Гормоны, обладающие сосудосуживающим или сосудорасширяющим  эффектами</a:t>
            </a:r>
          </a:p>
          <a:p>
            <a:pPr lvl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26" y="0"/>
            <a:ext cx="8229600" cy="687263"/>
          </a:xfrm>
        </p:spPr>
        <p:txBody>
          <a:bodyPr/>
          <a:lstStyle/>
          <a:p>
            <a:r>
              <a:rPr lang="ru-RU" dirty="0" smtClean="0"/>
              <a:t>Транспорт веществ в канальцах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5552" y="724395"/>
            <a:ext cx="4457133" cy="61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1730" y="859962"/>
            <a:ext cx="461665" cy="43058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Объем </a:t>
            </a:r>
            <a:r>
              <a:rPr lang="ru-RU" dirty="0" err="1" smtClean="0"/>
              <a:t>канальцевой</a:t>
            </a:r>
            <a:r>
              <a:rPr lang="ru-RU" dirty="0" smtClean="0"/>
              <a:t> жидкости, %СКФ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1317174" y="6056416"/>
            <a:ext cx="7553694" cy="549342"/>
            <a:chOff x="1317174" y="6056416"/>
            <a:chExt cx="7553694" cy="54934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317174" y="6056416"/>
              <a:ext cx="7553694" cy="693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73735" y="6187046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44138" y="6187045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667995" y="6151421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329550" y="6151418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76735" y="6225640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25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55075" y="6205847"/>
              <a:ext cx="566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50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64055" y="6206835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75</a:t>
              </a:r>
              <a:endParaRPr lang="ru-RU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597" y="6267204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100</a:t>
              </a:r>
              <a:endParaRPr lang="ru-RU" sz="16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8146" y="250371"/>
            <a:ext cx="696686" cy="5889173"/>
            <a:chOff x="748146" y="250371"/>
            <a:chExt cx="696686" cy="588917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-1540328" y="3184073"/>
              <a:ext cx="5889173" cy="2177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27117" y="2270167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218210" y="4838206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229097" y="355567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3462" y="2095995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75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1897" y="3381499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50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717" y="4664034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25</a:t>
              </a:r>
              <a:endParaRPr lang="ru-RU" sz="1600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248889" y="85502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48146" y="680852"/>
              <a:ext cx="587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100</a:t>
              </a:r>
              <a:endParaRPr lang="ru-RU" sz="1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60538" y="6488668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Относительная длина нефрона, %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89459" y="552803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5039" y="142510"/>
            <a:ext cx="185255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ПИК (РСТ)</a:t>
            </a:r>
          </a:p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277590" y="140531"/>
            <a:ext cx="1294411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ППК (Р</a:t>
            </a:r>
            <a:r>
              <a:rPr lang="en-US" dirty="0" smtClean="0"/>
              <a:t>S</a:t>
            </a:r>
            <a:r>
              <a:rPr lang="ru-RU" dirty="0" smtClean="0"/>
              <a:t>Т)</a:t>
            </a:r>
          </a:p>
          <a:p>
            <a:pPr algn="ctr"/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558144" y="491444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93727" y="138551"/>
            <a:ext cx="870856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ДИК (</a:t>
            </a:r>
            <a:r>
              <a:rPr lang="en-US" dirty="0" smtClean="0"/>
              <a:t>DC</a:t>
            </a:r>
            <a:r>
              <a:rPr lang="ru-RU" dirty="0" smtClean="0"/>
              <a:t>Т)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66063" y="148446"/>
            <a:ext cx="2119745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ПГ (</a:t>
            </a:r>
            <a:r>
              <a:rPr lang="en-US" dirty="0" smtClean="0"/>
              <a:t>LH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93724" y="572592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2707" y="136572"/>
            <a:ext cx="783772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 (</a:t>
            </a:r>
            <a:r>
              <a:rPr lang="en-US" dirty="0" smtClean="0"/>
              <a:t>CD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558644" y="511236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636130" y="3308565"/>
            <a:ext cx="5475907" cy="672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377538" y="4239494"/>
            <a:ext cx="1980210" cy="35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6740" y="4175167"/>
            <a:ext cx="50074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35</a:t>
            </a:r>
            <a:endParaRPr lang="ru-RU" sz="20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1389413" y="4999512"/>
            <a:ext cx="5367647" cy="23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6637" y="4956957"/>
            <a:ext cx="50074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20</a:t>
            </a:r>
            <a:endParaRPr lang="ru-RU" sz="2000" b="1" dirty="0"/>
          </a:p>
        </p:txBody>
      </p:sp>
      <p:sp>
        <p:nvSpPr>
          <p:cNvPr id="56" name="Полилиния 55"/>
          <p:cNvSpPr/>
          <p:nvPr/>
        </p:nvSpPr>
        <p:spPr>
          <a:xfrm>
            <a:off x="1413164" y="855023"/>
            <a:ext cx="6994566" cy="5142016"/>
          </a:xfrm>
          <a:custGeom>
            <a:avLst/>
            <a:gdLst>
              <a:gd name="connsiteX0" fmla="*/ 0 w 7263740"/>
              <a:gd name="connsiteY0" fmla="*/ 0 h 5302333"/>
              <a:gd name="connsiteX1" fmla="*/ 1923802 w 7263740"/>
              <a:gd name="connsiteY1" fmla="*/ 3384468 h 5302333"/>
              <a:gd name="connsiteX2" fmla="*/ 5355771 w 7263740"/>
              <a:gd name="connsiteY2" fmla="*/ 4168239 h 5302333"/>
              <a:gd name="connsiteX3" fmla="*/ 6994566 w 7263740"/>
              <a:gd name="connsiteY3" fmla="*/ 5142016 h 5302333"/>
              <a:gd name="connsiteX4" fmla="*/ 6970815 w 7263740"/>
              <a:gd name="connsiteY4" fmla="*/ 5130141 h 5302333"/>
              <a:gd name="connsiteX0" fmla="*/ 0 w 6994566"/>
              <a:gd name="connsiteY0" fmla="*/ 0 h 5142016"/>
              <a:gd name="connsiteX1" fmla="*/ 1923802 w 6994566"/>
              <a:gd name="connsiteY1" fmla="*/ 3384468 h 5142016"/>
              <a:gd name="connsiteX2" fmla="*/ 5355771 w 6994566"/>
              <a:gd name="connsiteY2" fmla="*/ 4168239 h 5142016"/>
              <a:gd name="connsiteX3" fmla="*/ 6994566 w 6994566"/>
              <a:gd name="connsiteY3" fmla="*/ 5142016 h 51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4566" h="5142016">
                <a:moveTo>
                  <a:pt x="0" y="0"/>
                </a:moveTo>
                <a:cubicBezTo>
                  <a:pt x="515587" y="1344881"/>
                  <a:pt x="1031174" y="2689762"/>
                  <a:pt x="1923802" y="3384468"/>
                </a:cubicBezTo>
                <a:cubicBezTo>
                  <a:pt x="2816430" y="4079174"/>
                  <a:pt x="4510644" y="3875314"/>
                  <a:pt x="5355771" y="4168239"/>
                </a:cubicBezTo>
                <a:cubicBezTo>
                  <a:pt x="6200898" y="4461164"/>
                  <a:pt x="6725392" y="4981699"/>
                  <a:pt x="6994566" y="514201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253839" y="4132616"/>
            <a:ext cx="154379" cy="1900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6683828" y="4902535"/>
            <a:ext cx="154379" cy="1900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6804561" y="5023263"/>
            <a:ext cx="1745673" cy="106878"/>
          </a:xfrm>
          <a:custGeom>
            <a:avLst/>
            <a:gdLst>
              <a:gd name="connsiteX0" fmla="*/ 0 w 1868385"/>
              <a:gd name="connsiteY0" fmla="*/ 0 h 124691"/>
              <a:gd name="connsiteX1" fmla="*/ 1603169 w 1868385"/>
              <a:gd name="connsiteY1" fmla="*/ 106878 h 124691"/>
              <a:gd name="connsiteX2" fmla="*/ 1591294 w 1868385"/>
              <a:gd name="connsiteY2" fmla="*/ 106878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385" h="124691">
                <a:moveTo>
                  <a:pt x="0" y="0"/>
                </a:moveTo>
                <a:lnTo>
                  <a:pt x="1603169" y="106878"/>
                </a:lnTo>
                <a:cubicBezTo>
                  <a:pt x="1868385" y="124691"/>
                  <a:pt x="1729839" y="115784"/>
                  <a:pt x="1591294" y="106878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>
            <a:stCxn id="56" idx="3"/>
          </p:cNvCxnSpPr>
          <p:nvPr/>
        </p:nvCxnSpPr>
        <p:spPr>
          <a:xfrm flipV="1">
            <a:off x="8407730" y="5177642"/>
            <a:ext cx="1588" cy="81939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48197" y="1531917"/>
            <a:ext cx="5818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Реабсорбция</a:t>
            </a:r>
            <a:r>
              <a:rPr lang="ru-RU" sz="3200" b="1" dirty="0" smtClean="0"/>
              <a:t> воды в различных отделах нефрона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5" grpId="0" animBg="1"/>
      <p:bldP spid="36" grpId="0" animBg="1"/>
      <p:bldP spid="38" grpId="0" animBg="1"/>
      <p:bldP spid="39" grpId="0" animBg="1"/>
      <p:bldP spid="41" grpId="0" animBg="1"/>
      <p:bldP spid="50" grpId="0" animBg="1"/>
      <p:bldP spid="53" grpId="0" animBg="1"/>
      <p:bldP spid="56" grpId="0" animBg="1"/>
      <p:bldP spid="45" grpId="0" animBg="1"/>
      <p:bldP spid="46" grpId="0" animBg="1"/>
      <p:bldP spid="57" grpId="0" animBg="1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dirty="0" smtClean="0"/>
              <a:t>Транспорт веществ в проксимальном извитом канальце</a:t>
            </a:r>
            <a:endParaRPr lang="ru-RU" sz="32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48893" y="1436914"/>
            <a:ext cx="3459988" cy="5078454"/>
            <a:chOff x="228600" y="638175"/>
            <a:chExt cx="5072063" cy="5675313"/>
          </a:xfrm>
        </p:grpSpPr>
        <p:sp>
          <p:nvSpPr>
            <p:cNvPr id="4" name="Полилиния 3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" name="Группа 45"/>
            <p:cNvGrpSpPr>
              <a:grpSpLocks/>
            </p:cNvGrpSpPr>
            <p:nvPr/>
          </p:nvGrpSpPr>
          <p:grpSpPr bwMode="auto">
            <a:xfrm>
              <a:off x="1870075" y="1300163"/>
              <a:ext cx="501650" cy="1543050"/>
              <a:chOff x="1869834" y="1300162"/>
              <a:chExt cx="502444" cy="15430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" name="Группа 47"/>
            <p:cNvGrpSpPr>
              <a:grpSpLocks/>
            </p:cNvGrpSpPr>
            <p:nvPr/>
          </p:nvGrpSpPr>
          <p:grpSpPr bwMode="auto">
            <a:xfrm>
              <a:off x="3013075" y="1265238"/>
              <a:ext cx="382588" cy="2671762"/>
              <a:chOff x="3012834" y="1264445"/>
              <a:chExt cx="383381" cy="2671762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6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195320" y="1237403"/>
            <a:ext cx="32010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Реабсорбция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ru-RU" sz="2400" dirty="0" smtClean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Са</a:t>
            </a:r>
            <a:r>
              <a:rPr lang="ru-RU" sz="2400" baseline="30000" dirty="0" smtClean="0"/>
              <a:t>2+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aseline="30000" dirty="0" smtClean="0"/>
              <a:t>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,</a:t>
            </a:r>
            <a:endParaRPr lang="ru-RU" sz="2400" baseline="30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НСО</a:t>
            </a:r>
            <a:r>
              <a:rPr lang="ru-RU" sz="2400" baseline="-25000" dirty="0" smtClean="0"/>
              <a:t>3</a:t>
            </a:r>
            <a:r>
              <a:rPr lang="ru-RU" sz="2400" baseline="30000" dirty="0" smtClean="0"/>
              <a:t>–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HPO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глюкоза,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аминокислоты,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белки,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мочевина,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мочевая кислота </a:t>
            </a:r>
            <a:endParaRPr lang="ru-RU" sz="2400" baseline="30000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3176026" y="2745570"/>
            <a:ext cx="26785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Секреция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</a:t>
            </a:r>
            <a:r>
              <a:rPr lang="ru-RU" sz="2400" baseline="30000" dirty="0" smtClean="0"/>
              <a:t>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органические кислоты,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органические основания</a:t>
            </a:r>
          </a:p>
          <a:p>
            <a:endParaRPr lang="ru-RU" sz="3200" dirty="0" err="1" smtClean="0">
              <a:solidFill>
                <a:srgbClr val="FF000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933205" y="1120239"/>
            <a:ext cx="3562598" cy="684810"/>
          </a:xfrm>
          <a:custGeom>
            <a:avLst/>
            <a:gdLst>
              <a:gd name="connsiteX0" fmla="*/ 3562598 w 3562598"/>
              <a:gd name="connsiteY0" fmla="*/ 684810 h 684810"/>
              <a:gd name="connsiteX1" fmla="*/ 3218213 w 3562598"/>
              <a:gd name="connsiteY1" fmla="*/ 102919 h 684810"/>
              <a:gd name="connsiteX2" fmla="*/ 1686296 w 3562598"/>
              <a:gd name="connsiteY2" fmla="*/ 67293 h 684810"/>
              <a:gd name="connsiteX3" fmla="*/ 902525 w 3562598"/>
              <a:gd name="connsiteY3" fmla="*/ 352301 h 684810"/>
              <a:gd name="connsiteX4" fmla="*/ 0 w 3562598"/>
              <a:gd name="connsiteY4" fmla="*/ 471055 h 6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598" h="684810">
                <a:moveTo>
                  <a:pt x="3562598" y="684810"/>
                </a:moveTo>
                <a:cubicBezTo>
                  <a:pt x="3546764" y="445324"/>
                  <a:pt x="3530930" y="205839"/>
                  <a:pt x="3218213" y="102919"/>
                </a:cubicBezTo>
                <a:cubicBezTo>
                  <a:pt x="2905496" y="0"/>
                  <a:pt x="2072244" y="25729"/>
                  <a:pt x="1686296" y="67293"/>
                </a:cubicBezTo>
                <a:cubicBezTo>
                  <a:pt x="1300348" y="108857"/>
                  <a:pt x="1183574" y="285007"/>
                  <a:pt x="902525" y="352301"/>
                </a:cubicBezTo>
                <a:cubicBezTo>
                  <a:pt x="621476" y="419595"/>
                  <a:pt x="310738" y="445325"/>
                  <a:pt x="0" y="471055"/>
                </a:cubicBezTo>
              </a:path>
            </a:pathLst>
          </a:custGeom>
          <a:ln w="920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5118265" y="1971304"/>
            <a:ext cx="1104405" cy="1173678"/>
          </a:xfrm>
          <a:custGeom>
            <a:avLst/>
            <a:gdLst>
              <a:gd name="connsiteX0" fmla="*/ 0 w 1104405"/>
              <a:gd name="connsiteY0" fmla="*/ 1104405 h 1173678"/>
              <a:gd name="connsiteX1" fmla="*/ 605641 w 1104405"/>
              <a:gd name="connsiteY1" fmla="*/ 1104405 h 1173678"/>
              <a:gd name="connsiteX2" fmla="*/ 1009403 w 1104405"/>
              <a:gd name="connsiteY2" fmla="*/ 688769 h 1173678"/>
              <a:gd name="connsiteX3" fmla="*/ 1104405 w 1104405"/>
              <a:gd name="connsiteY3" fmla="*/ 0 h 11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1173678">
                <a:moveTo>
                  <a:pt x="0" y="1104405"/>
                </a:moveTo>
                <a:cubicBezTo>
                  <a:pt x="218703" y="1139041"/>
                  <a:pt x="437407" y="1173678"/>
                  <a:pt x="605641" y="1104405"/>
                </a:cubicBezTo>
                <a:cubicBezTo>
                  <a:pt x="773875" y="1035132"/>
                  <a:pt x="926276" y="872837"/>
                  <a:pt x="1009403" y="688769"/>
                </a:cubicBezTo>
                <a:cubicBezTo>
                  <a:pt x="1092530" y="504702"/>
                  <a:pt x="1104405" y="0"/>
                  <a:pt x="1104405" y="0"/>
                </a:cubicBezTo>
              </a:path>
            </a:pathLst>
          </a:cu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uiExpand="1" build="p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Частичная </a:t>
            </a:r>
            <a:r>
              <a:rPr lang="ru-RU" dirty="0" err="1" smtClean="0"/>
              <a:t>реабсорбция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3439885" cy="4138384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  <a:gd name="connsiteX0" fmla="*/ 0 w 3308349"/>
              <a:gd name="connsiteY0" fmla="*/ 698499 h 4334327"/>
              <a:gd name="connsiteX1" fmla="*/ 522514 w 3308349"/>
              <a:gd name="connsiteY1" fmla="*/ 208642 h 4334327"/>
              <a:gd name="connsiteX2" fmla="*/ 1034143 w 3308349"/>
              <a:gd name="connsiteY2" fmla="*/ 34471 h 4334327"/>
              <a:gd name="connsiteX3" fmla="*/ 1611086 w 3308349"/>
              <a:gd name="connsiteY3" fmla="*/ 143328 h 4334327"/>
              <a:gd name="connsiteX4" fmla="*/ 1665514 w 3308349"/>
              <a:gd name="connsiteY4" fmla="*/ 894442 h 4334327"/>
              <a:gd name="connsiteX5" fmla="*/ 1567543 w 3308349"/>
              <a:gd name="connsiteY5" fmla="*/ 1580242 h 4334327"/>
              <a:gd name="connsiteX6" fmla="*/ 849086 w 3308349"/>
              <a:gd name="connsiteY6" fmla="*/ 2004785 h 4334327"/>
              <a:gd name="connsiteX7" fmla="*/ 740228 w 3308349"/>
              <a:gd name="connsiteY7" fmla="*/ 2603499 h 4334327"/>
              <a:gd name="connsiteX8" fmla="*/ 740228 w 3308349"/>
              <a:gd name="connsiteY8" fmla="*/ 2875642 h 4334327"/>
              <a:gd name="connsiteX9" fmla="*/ 3004457 w 3308349"/>
              <a:gd name="connsiteY9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3376385 h 4334327"/>
              <a:gd name="connsiteX10" fmla="*/ 3004457 w 3004457"/>
              <a:gd name="connsiteY10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4116613 h 4334327"/>
              <a:gd name="connsiteX10" fmla="*/ 3004457 w 3004457"/>
              <a:gd name="connsiteY10" fmla="*/ 4334327 h 4334327"/>
              <a:gd name="connsiteX0" fmla="*/ 0 w 3222171"/>
              <a:gd name="connsiteY0" fmla="*/ 698499 h 4138384"/>
              <a:gd name="connsiteX1" fmla="*/ 522514 w 3222171"/>
              <a:gd name="connsiteY1" fmla="*/ 208642 h 4138384"/>
              <a:gd name="connsiteX2" fmla="*/ 1034143 w 3222171"/>
              <a:gd name="connsiteY2" fmla="*/ 34471 h 4138384"/>
              <a:gd name="connsiteX3" fmla="*/ 1611086 w 3222171"/>
              <a:gd name="connsiteY3" fmla="*/ 143328 h 4138384"/>
              <a:gd name="connsiteX4" fmla="*/ 1665514 w 3222171"/>
              <a:gd name="connsiteY4" fmla="*/ 894442 h 4138384"/>
              <a:gd name="connsiteX5" fmla="*/ 1567543 w 3222171"/>
              <a:gd name="connsiteY5" fmla="*/ 1580242 h 4138384"/>
              <a:gd name="connsiteX6" fmla="*/ 849086 w 3222171"/>
              <a:gd name="connsiteY6" fmla="*/ 2004785 h 4138384"/>
              <a:gd name="connsiteX7" fmla="*/ 740228 w 3222171"/>
              <a:gd name="connsiteY7" fmla="*/ 2603499 h 4138384"/>
              <a:gd name="connsiteX8" fmla="*/ 740228 w 3222171"/>
              <a:gd name="connsiteY8" fmla="*/ 2875642 h 4138384"/>
              <a:gd name="connsiteX9" fmla="*/ 947057 w 3222171"/>
              <a:gd name="connsiteY9" fmla="*/ 4116613 h 4138384"/>
              <a:gd name="connsiteX10" fmla="*/ 3222171 w 3222171"/>
              <a:gd name="connsiteY10" fmla="*/ 4138384 h 4138384"/>
              <a:gd name="connsiteX0" fmla="*/ 0 w 3439885"/>
              <a:gd name="connsiteY0" fmla="*/ 698499 h 4138384"/>
              <a:gd name="connsiteX1" fmla="*/ 522514 w 3439885"/>
              <a:gd name="connsiteY1" fmla="*/ 208642 h 4138384"/>
              <a:gd name="connsiteX2" fmla="*/ 1034143 w 3439885"/>
              <a:gd name="connsiteY2" fmla="*/ 34471 h 4138384"/>
              <a:gd name="connsiteX3" fmla="*/ 1611086 w 3439885"/>
              <a:gd name="connsiteY3" fmla="*/ 143328 h 4138384"/>
              <a:gd name="connsiteX4" fmla="*/ 1665514 w 3439885"/>
              <a:gd name="connsiteY4" fmla="*/ 894442 h 4138384"/>
              <a:gd name="connsiteX5" fmla="*/ 1567543 w 3439885"/>
              <a:gd name="connsiteY5" fmla="*/ 1580242 h 4138384"/>
              <a:gd name="connsiteX6" fmla="*/ 849086 w 3439885"/>
              <a:gd name="connsiteY6" fmla="*/ 2004785 h 4138384"/>
              <a:gd name="connsiteX7" fmla="*/ 740228 w 3439885"/>
              <a:gd name="connsiteY7" fmla="*/ 2603499 h 4138384"/>
              <a:gd name="connsiteX8" fmla="*/ 740228 w 3439885"/>
              <a:gd name="connsiteY8" fmla="*/ 2875642 h 4138384"/>
              <a:gd name="connsiteX9" fmla="*/ 947057 w 3439885"/>
              <a:gd name="connsiteY9" fmla="*/ 4116613 h 4138384"/>
              <a:gd name="connsiteX10" fmla="*/ 3439885 w 3439885"/>
              <a:gd name="connsiteY10" fmla="*/ 4138384 h 413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85" h="4138384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705757" y="2623456"/>
                  <a:pt x="740228" y="2875642"/>
                </a:cubicBezTo>
                <a:cubicBezTo>
                  <a:pt x="774700" y="3127828"/>
                  <a:pt x="569686" y="3873499"/>
                  <a:pt x="947057" y="4116613"/>
                </a:cubicBezTo>
                <a:lnTo>
                  <a:pt x="3439885" y="4138384"/>
                </a:lnTo>
              </a:path>
            </a:pathLst>
          </a:cu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158343" y="2383971"/>
            <a:ext cx="10886" cy="2405743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2 15"/>
          <p:cNvSpPr/>
          <p:nvPr/>
        </p:nvSpPr>
        <p:spPr>
          <a:xfrm>
            <a:off x="2185853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173187" y="5742214"/>
            <a:ext cx="1937657" cy="108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4163786" y="4711699"/>
            <a:ext cx="821872" cy="714828"/>
          </a:xfrm>
          <a:custGeom>
            <a:avLst/>
            <a:gdLst>
              <a:gd name="connsiteX0" fmla="*/ 631371 w 631371"/>
              <a:gd name="connsiteY0" fmla="*/ 654957 h 714828"/>
              <a:gd name="connsiteX1" fmla="*/ 304800 w 631371"/>
              <a:gd name="connsiteY1" fmla="*/ 698500 h 714828"/>
              <a:gd name="connsiteX2" fmla="*/ 65314 w 631371"/>
              <a:gd name="connsiteY2" fmla="*/ 556986 h 714828"/>
              <a:gd name="connsiteX3" fmla="*/ 21771 w 631371"/>
              <a:gd name="connsiteY3" fmla="*/ 78014 h 714828"/>
              <a:gd name="connsiteX4" fmla="*/ 32657 w 631371"/>
              <a:gd name="connsiteY4" fmla="*/ 88900 h 714828"/>
              <a:gd name="connsiteX5" fmla="*/ 0 w 631371"/>
              <a:gd name="connsiteY5" fmla="*/ 132443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821872 w 821872"/>
              <a:gd name="connsiteY0" fmla="*/ 654957 h 714828"/>
              <a:gd name="connsiteX1" fmla="*/ 288472 w 821872"/>
              <a:gd name="connsiteY1" fmla="*/ 698500 h 714828"/>
              <a:gd name="connsiteX2" fmla="*/ 48986 w 821872"/>
              <a:gd name="connsiteY2" fmla="*/ 556986 h 714828"/>
              <a:gd name="connsiteX3" fmla="*/ 5443 w 821872"/>
              <a:gd name="connsiteY3" fmla="*/ 78014 h 714828"/>
              <a:gd name="connsiteX4" fmla="*/ 16329 w 821872"/>
              <a:gd name="connsiteY4" fmla="*/ 88900 h 71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72" h="714828">
                <a:moveTo>
                  <a:pt x="821872" y="654957"/>
                </a:moveTo>
                <a:cubicBezTo>
                  <a:pt x="705758" y="684892"/>
                  <a:pt x="417286" y="714828"/>
                  <a:pt x="288472" y="698500"/>
                </a:cubicBezTo>
                <a:cubicBezTo>
                  <a:pt x="159658" y="682172"/>
                  <a:pt x="96158" y="660400"/>
                  <a:pt x="48986" y="556986"/>
                </a:cubicBezTo>
                <a:cubicBezTo>
                  <a:pt x="1815" y="453572"/>
                  <a:pt x="10886" y="156028"/>
                  <a:pt x="5443" y="78014"/>
                </a:cubicBezTo>
                <a:cubicBezTo>
                  <a:pt x="0" y="0"/>
                  <a:pt x="19957" y="79829"/>
                  <a:pt x="16329" y="8890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Полная </a:t>
            </a:r>
            <a:r>
              <a:rPr lang="ru-RU" dirty="0" err="1" smtClean="0"/>
              <a:t>реабсорбция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3439885" cy="4138384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  <a:gd name="connsiteX0" fmla="*/ 0 w 3308349"/>
              <a:gd name="connsiteY0" fmla="*/ 698499 h 4334327"/>
              <a:gd name="connsiteX1" fmla="*/ 522514 w 3308349"/>
              <a:gd name="connsiteY1" fmla="*/ 208642 h 4334327"/>
              <a:gd name="connsiteX2" fmla="*/ 1034143 w 3308349"/>
              <a:gd name="connsiteY2" fmla="*/ 34471 h 4334327"/>
              <a:gd name="connsiteX3" fmla="*/ 1611086 w 3308349"/>
              <a:gd name="connsiteY3" fmla="*/ 143328 h 4334327"/>
              <a:gd name="connsiteX4" fmla="*/ 1665514 w 3308349"/>
              <a:gd name="connsiteY4" fmla="*/ 894442 h 4334327"/>
              <a:gd name="connsiteX5" fmla="*/ 1567543 w 3308349"/>
              <a:gd name="connsiteY5" fmla="*/ 1580242 h 4334327"/>
              <a:gd name="connsiteX6" fmla="*/ 849086 w 3308349"/>
              <a:gd name="connsiteY6" fmla="*/ 2004785 h 4334327"/>
              <a:gd name="connsiteX7" fmla="*/ 740228 w 3308349"/>
              <a:gd name="connsiteY7" fmla="*/ 2603499 h 4334327"/>
              <a:gd name="connsiteX8" fmla="*/ 740228 w 3308349"/>
              <a:gd name="connsiteY8" fmla="*/ 2875642 h 4334327"/>
              <a:gd name="connsiteX9" fmla="*/ 3004457 w 3308349"/>
              <a:gd name="connsiteY9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3376385 h 4334327"/>
              <a:gd name="connsiteX10" fmla="*/ 3004457 w 3004457"/>
              <a:gd name="connsiteY10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4116613 h 4334327"/>
              <a:gd name="connsiteX10" fmla="*/ 3004457 w 3004457"/>
              <a:gd name="connsiteY10" fmla="*/ 4334327 h 4334327"/>
              <a:gd name="connsiteX0" fmla="*/ 0 w 3222171"/>
              <a:gd name="connsiteY0" fmla="*/ 698499 h 4138384"/>
              <a:gd name="connsiteX1" fmla="*/ 522514 w 3222171"/>
              <a:gd name="connsiteY1" fmla="*/ 208642 h 4138384"/>
              <a:gd name="connsiteX2" fmla="*/ 1034143 w 3222171"/>
              <a:gd name="connsiteY2" fmla="*/ 34471 h 4138384"/>
              <a:gd name="connsiteX3" fmla="*/ 1611086 w 3222171"/>
              <a:gd name="connsiteY3" fmla="*/ 143328 h 4138384"/>
              <a:gd name="connsiteX4" fmla="*/ 1665514 w 3222171"/>
              <a:gd name="connsiteY4" fmla="*/ 894442 h 4138384"/>
              <a:gd name="connsiteX5" fmla="*/ 1567543 w 3222171"/>
              <a:gd name="connsiteY5" fmla="*/ 1580242 h 4138384"/>
              <a:gd name="connsiteX6" fmla="*/ 849086 w 3222171"/>
              <a:gd name="connsiteY6" fmla="*/ 2004785 h 4138384"/>
              <a:gd name="connsiteX7" fmla="*/ 740228 w 3222171"/>
              <a:gd name="connsiteY7" fmla="*/ 2603499 h 4138384"/>
              <a:gd name="connsiteX8" fmla="*/ 740228 w 3222171"/>
              <a:gd name="connsiteY8" fmla="*/ 2875642 h 4138384"/>
              <a:gd name="connsiteX9" fmla="*/ 947057 w 3222171"/>
              <a:gd name="connsiteY9" fmla="*/ 4116613 h 4138384"/>
              <a:gd name="connsiteX10" fmla="*/ 3222171 w 3222171"/>
              <a:gd name="connsiteY10" fmla="*/ 4138384 h 4138384"/>
              <a:gd name="connsiteX0" fmla="*/ 0 w 3439885"/>
              <a:gd name="connsiteY0" fmla="*/ 698499 h 4138384"/>
              <a:gd name="connsiteX1" fmla="*/ 522514 w 3439885"/>
              <a:gd name="connsiteY1" fmla="*/ 208642 h 4138384"/>
              <a:gd name="connsiteX2" fmla="*/ 1034143 w 3439885"/>
              <a:gd name="connsiteY2" fmla="*/ 34471 h 4138384"/>
              <a:gd name="connsiteX3" fmla="*/ 1611086 w 3439885"/>
              <a:gd name="connsiteY3" fmla="*/ 143328 h 4138384"/>
              <a:gd name="connsiteX4" fmla="*/ 1665514 w 3439885"/>
              <a:gd name="connsiteY4" fmla="*/ 894442 h 4138384"/>
              <a:gd name="connsiteX5" fmla="*/ 1567543 w 3439885"/>
              <a:gd name="connsiteY5" fmla="*/ 1580242 h 4138384"/>
              <a:gd name="connsiteX6" fmla="*/ 849086 w 3439885"/>
              <a:gd name="connsiteY6" fmla="*/ 2004785 h 4138384"/>
              <a:gd name="connsiteX7" fmla="*/ 740228 w 3439885"/>
              <a:gd name="connsiteY7" fmla="*/ 2603499 h 4138384"/>
              <a:gd name="connsiteX8" fmla="*/ 740228 w 3439885"/>
              <a:gd name="connsiteY8" fmla="*/ 2875642 h 4138384"/>
              <a:gd name="connsiteX9" fmla="*/ 947057 w 3439885"/>
              <a:gd name="connsiteY9" fmla="*/ 4116613 h 4138384"/>
              <a:gd name="connsiteX10" fmla="*/ 3439885 w 3439885"/>
              <a:gd name="connsiteY10" fmla="*/ 4138384 h 413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85" h="4138384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705757" y="2623456"/>
                  <a:pt x="740228" y="2875642"/>
                </a:cubicBezTo>
                <a:cubicBezTo>
                  <a:pt x="774700" y="3127828"/>
                  <a:pt x="569686" y="3873499"/>
                  <a:pt x="947057" y="4116613"/>
                </a:cubicBezTo>
                <a:lnTo>
                  <a:pt x="3439885" y="4138384"/>
                </a:lnTo>
              </a:path>
            </a:pathLst>
          </a:cu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158343" y="2383971"/>
            <a:ext cx="10886" cy="2405743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2 15"/>
          <p:cNvSpPr/>
          <p:nvPr/>
        </p:nvSpPr>
        <p:spPr>
          <a:xfrm>
            <a:off x="2185853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4154715" y="4789713"/>
            <a:ext cx="820057" cy="636814"/>
          </a:xfrm>
          <a:custGeom>
            <a:avLst/>
            <a:gdLst>
              <a:gd name="connsiteX0" fmla="*/ 631371 w 631371"/>
              <a:gd name="connsiteY0" fmla="*/ 654957 h 714828"/>
              <a:gd name="connsiteX1" fmla="*/ 304800 w 631371"/>
              <a:gd name="connsiteY1" fmla="*/ 698500 h 714828"/>
              <a:gd name="connsiteX2" fmla="*/ 65314 w 631371"/>
              <a:gd name="connsiteY2" fmla="*/ 556986 h 714828"/>
              <a:gd name="connsiteX3" fmla="*/ 21771 w 631371"/>
              <a:gd name="connsiteY3" fmla="*/ 78014 h 714828"/>
              <a:gd name="connsiteX4" fmla="*/ 32657 w 631371"/>
              <a:gd name="connsiteY4" fmla="*/ 88900 h 714828"/>
              <a:gd name="connsiteX5" fmla="*/ 0 w 631371"/>
              <a:gd name="connsiteY5" fmla="*/ 132443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821872 w 821872"/>
              <a:gd name="connsiteY0" fmla="*/ 654957 h 714828"/>
              <a:gd name="connsiteX1" fmla="*/ 288472 w 821872"/>
              <a:gd name="connsiteY1" fmla="*/ 698500 h 714828"/>
              <a:gd name="connsiteX2" fmla="*/ 48986 w 821872"/>
              <a:gd name="connsiteY2" fmla="*/ 556986 h 714828"/>
              <a:gd name="connsiteX3" fmla="*/ 5443 w 821872"/>
              <a:gd name="connsiteY3" fmla="*/ 78014 h 714828"/>
              <a:gd name="connsiteX4" fmla="*/ 16329 w 821872"/>
              <a:gd name="connsiteY4" fmla="*/ 88900 h 714828"/>
              <a:gd name="connsiteX0" fmla="*/ 820057 w 820057"/>
              <a:gd name="connsiteY0" fmla="*/ 576943 h 636814"/>
              <a:gd name="connsiteX1" fmla="*/ 286657 w 820057"/>
              <a:gd name="connsiteY1" fmla="*/ 620486 h 636814"/>
              <a:gd name="connsiteX2" fmla="*/ 47171 w 820057"/>
              <a:gd name="connsiteY2" fmla="*/ 478972 h 636814"/>
              <a:gd name="connsiteX3" fmla="*/ 3628 w 820057"/>
              <a:gd name="connsiteY3" fmla="*/ 0 h 6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57" h="636814">
                <a:moveTo>
                  <a:pt x="820057" y="576943"/>
                </a:moveTo>
                <a:cubicBezTo>
                  <a:pt x="703943" y="606878"/>
                  <a:pt x="415471" y="636814"/>
                  <a:pt x="286657" y="620486"/>
                </a:cubicBezTo>
                <a:cubicBezTo>
                  <a:pt x="157843" y="604158"/>
                  <a:pt x="94343" y="582386"/>
                  <a:pt x="47171" y="478972"/>
                </a:cubicBezTo>
                <a:cubicBezTo>
                  <a:pt x="0" y="375558"/>
                  <a:pt x="9071" y="78014"/>
                  <a:pt x="3628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2875"/>
            <a:ext cx="7429500" cy="657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9159" y="0"/>
            <a:ext cx="4983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27568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7077695" y="1472535"/>
            <a:ext cx="1080653" cy="415637"/>
            <a:chOff x="7077695" y="1472535"/>
            <a:chExt cx="1080653" cy="415637"/>
          </a:xfrm>
        </p:grpSpPr>
        <p:sp>
          <p:nvSpPr>
            <p:cNvPr id="9" name="Овал 8"/>
            <p:cNvSpPr/>
            <p:nvPr/>
          </p:nvSpPr>
          <p:spPr>
            <a:xfrm>
              <a:off x="7457704" y="149628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7077695" y="147253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125195" y="188817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7184571" y="242257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908966" y="2576952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1"/>
          </p:cNvCxnSpPr>
          <p:nvPr/>
        </p:nvCxnSpPr>
        <p:spPr>
          <a:xfrm>
            <a:off x="6768935" y="2576952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391213" y="2672339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19397" y="968280"/>
            <a:ext cx="106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глюкоза</a:t>
            </a:r>
          </a:p>
        </p:txBody>
      </p:sp>
      <p:grpSp>
        <p:nvGrpSpPr>
          <p:cNvPr id="10" name="Группа 41"/>
          <p:cNvGrpSpPr/>
          <p:nvPr/>
        </p:nvGrpSpPr>
        <p:grpSpPr>
          <a:xfrm>
            <a:off x="1632857" y="756455"/>
            <a:ext cx="1614729" cy="591387"/>
            <a:chOff x="1553688" y="914795"/>
            <a:chExt cx="1614729" cy="591387"/>
          </a:xfrm>
        </p:grpSpPr>
        <p:sp>
          <p:nvSpPr>
            <p:cNvPr id="43" name="Овал 4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cxnSp>
        <p:nvCxnSpPr>
          <p:cNvPr id="53" name="Прямая со стрелкой 52"/>
          <p:cNvCxnSpPr/>
          <p:nvPr/>
        </p:nvCxnSpPr>
        <p:spPr>
          <a:xfrm>
            <a:off x="1684317" y="56804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342543" y="20425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342230" y="58228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14" name="Группа 63"/>
          <p:cNvGrpSpPr/>
          <p:nvPr/>
        </p:nvGrpSpPr>
        <p:grpSpPr>
          <a:xfrm>
            <a:off x="1529939" y="3275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3137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97757" y="41800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1140032" y="6187042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8" name="Овал 67"/>
          <p:cNvSpPr/>
          <p:nvPr/>
        </p:nvSpPr>
        <p:spPr>
          <a:xfrm>
            <a:off x="8298872" y="6181107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75" name="Левая круглая скобка 74"/>
          <p:cNvSpPr/>
          <p:nvPr/>
        </p:nvSpPr>
        <p:spPr>
          <a:xfrm rot="16200000">
            <a:off x="4859981" y="3102427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967336" y="638497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008045" y="592617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007732" y="630421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907974" y="213755"/>
            <a:ext cx="100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Са</a:t>
            </a:r>
            <a:r>
              <a:rPr lang="ru-RU" baseline="30000" dirty="0" smtClean="0"/>
              <a:t>2+</a:t>
            </a:r>
            <a:endParaRPr lang="ru-RU" dirty="0" smtClean="0"/>
          </a:p>
          <a:p>
            <a:pPr marL="342900" indent="-342900"/>
            <a:r>
              <a:rPr lang="ru-RU" baseline="30000" dirty="0" smtClean="0"/>
              <a:t> </a:t>
            </a: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600018" y="394256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3481841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grpSp>
        <p:nvGrpSpPr>
          <p:cNvPr id="84" name="Группа 83"/>
          <p:cNvGrpSpPr/>
          <p:nvPr/>
        </p:nvGrpSpPr>
        <p:grpSpPr>
          <a:xfrm>
            <a:off x="961899" y="3506787"/>
            <a:ext cx="681459" cy="1384257"/>
            <a:chOff x="961899" y="3506787"/>
            <a:chExt cx="681459" cy="1384257"/>
          </a:xfrm>
        </p:grpSpPr>
        <p:cxnSp>
          <p:nvCxnSpPr>
            <p:cNvPr id="83" name="Прямая со стрелкой 82"/>
            <p:cNvCxnSpPr>
              <a:stCxn id="65" idx="2"/>
              <a:endCxn id="89" idx="0"/>
            </p:cNvCxnSpPr>
            <p:nvPr/>
          </p:nvCxnSpPr>
          <p:spPr>
            <a:xfrm rot="16200000" flipH="1">
              <a:off x="776756" y="4024442"/>
              <a:ext cx="1384257" cy="348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олилиния 86"/>
            <p:cNvSpPr/>
            <p:nvPr/>
          </p:nvSpPr>
          <p:spPr>
            <a:xfrm>
              <a:off x="961899" y="3669475"/>
              <a:ext cx="480951" cy="1140031"/>
            </a:xfrm>
            <a:custGeom>
              <a:avLst/>
              <a:gdLst>
                <a:gd name="connsiteX0" fmla="*/ 0 w 480951"/>
                <a:gd name="connsiteY0" fmla="*/ 11876 h 546265"/>
                <a:gd name="connsiteX1" fmla="*/ 83128 w 480951"/>
                <a:gd name="connsiteY1" fmla="*/ 11876 h 546265"/>
                <a:gd name="connsiteX2" fmla="*/ 332509 w 480951"/>
                <a:gd name="connsiteY2" fmla="*/ 35626 h 546265"/>
                <a:gd name="connsiteX3" fmla="*/ 463138 w 480951"/>
                <a:gd name="connsiteY3" fmla="*/ 225631 h 546265"/>
                <a:gd name="connsiteX4" fmla="*/ 415637 w 480951"/>
                <a:gd name="connsiteY4" fmla="*/ 427512 h 546265"/>
                <a:gd name="connsiteX5" fmla="*/ 71252 w 480951"/>
                <a:gd name="connsiteY5" fmla="*/ 546265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951" h="546265">
                  <a:moveTo>
                    <a:pt x="0" y="11876"/>
                  </a:moveTo>
                  <a:cubicBezTo>
                    <a:pt x="13855" y="9897"/>
                    <a:pt x="27710" y="7918"/>
                    <a:pt x="83128" y="11876"/>
                  </a:cubicBezTo>
                  <a:cubicBezTo>
                    <a:pt x="138546" y="15834"/>
                    <a:pt x="269174" y="0"/>
                    <a:pt x="332509" y="35626"/>
                  </a:cubicBezTo>
                  <a:cubicBezTo>
                    <a:pt x="395844" y="71252"/>
                    <a:pt x="449283" y="160317"/>
                    <a:pt x="463138" y="225631"/>
                  </a:cubicBezTo>
                  <a:cubicBezTo>
                    <a:pt x="476993" y="290945"/>
                    <a:pt x="480951" y="374073"/>
                    <a:pt x="415637" y="427512"/>
                  </a:cubicBezTo>
                  <a:cubicBezTo>
                    <a:pt x="350323" y="480951"/>
                    <a:pt x="210787" y="513608"/>
                    <a:pt x="71252" y="546265"/>
                  </a:cubicBezTo>
                </a:path>
              </a:pathLst>
            </a:cu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389907" y="46436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337954" y="489104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4187" y="395289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3593276"/>
            <a:ext cx="703084" cy="128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3064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3408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3704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4819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889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4152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3249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99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118" name="Прямая со стрелкой 117"/>
          <p:cNvCxnSpPr>
            <a:stCxn id="89" idx="3"/>
            <a:endCxn id="99" idx="1"/>
          </p:cNvCxnSpPr>
          <p:nvPr/>
        </p:nvCxnSpPr>
        <p:spPr>
          <a:xfrm flipV="1">
            <a:off x="1948762" y="5073731"/>
            <a:ext cx="1477271" cy="198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7" grpId="0"/>
      <p:bldP spid="35" grpId="0"/>
      <p:bldP spid="55" grpId="0"/>
      <p:bldP spid="56" grpId="0"/>
      <p:bldP spid="65" grpId="0"/>
      <p:bldP spid="66" grpId="0"/>
      <p:bldP spid="67" grpId="0" animBg="1"/>
      <p:bldP spid="68" grpId="0" animBg="1"/>
      <p:bldP spid="75" grpId="0" animBg="1"/>
      <p:bldP spid="77" grpId="0"/>
      <p:bldP spid="78" grpId="0"/>
      <p:bldP spid="79" grpId="0"/>
      <p:bldP spid="80" grpId="0"/>
      <p:bldP spid="81" grpId="0"/>
      <p:bldP spid="88" grpId="0"/>
      <p:bldP spid="89" grpId="0"/>
      <p:bldP spid="91" grpId="0"/>
      <p:bldP spid="94" grpId="0"/>
      <p:bldP spid="95" grpId="0"/>
      <p:bldP spid="98" grpId="0"/>
      <p:bldP spid="99" grpId="0"/>
      <p:bldP spid="100" grpId="0"/>
      <p:bldP spid="1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32" y="0"/>
            <a:ext cx="8229600" cy="997527"/>
          </a:xfrm>
        </p:spPr>
        <p:txBody>
          <a:bodyPr/>
          <a:lstStyle/>
          <a:p>
            <a:r>
              <a:rPr lang="ru-RU" sz="2400" b="1" dirty="0" smtClean="0"/>
              <a:t>Экскреция глюкозы при росте ее концентрации в плазме выше пороговой величины</a:t>
            </a:r>
            <a:endParaRPr lang="ru-RU" sz="2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375065" y="1377532"/>
            <a:ext cx="4263241" cy="42276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3503221" y="2410685"/>
            <a:ext cx="3598223" cy="3146961"/>
          </a:xfrm>
          <a:custGeom>
            <a:avLst/>
            <a:gdLst>
              <a:gd name="connsiteX0" fmla="*/ 0 w 3598223"/>
              <a:gd name="connsiteY0" fmla="*/ 3146961 h 3146961"/>
              <a:gd name="connsiteX1" fmla="*/ 475013 w 3598223"/>
              <a:gd name="connsiteY1" fmla="*/ 2980707 h 3146961"/>
              <a:gd name="connsiteX2" fmla="*/ 1199408 w 3598223"/>
              <a:gd name="connsiteY2" fmla="*/ 2327564 h 3146961"/>
              <a:gd name="connsiteX3" fmla="*/ 3598223 w 3598223"/>
              <a:gd name="connsiteY3" fmla="*/ 0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223" h="3146961">
                <a:moveTo>
                  <a:pt x="0" y="3146961"/>
                </a:moveTo>
                <a:cubicBezTo>
                  <a:pt x="137556" y="3132117"/>
                  <a:pt x="275112" y="3117273"/>
                  <a:pt x="475013" y="2980707"/>
                </a:cubicBezTo>
                <a:cubicBezTo>
                  <a:pt x="674914" y="2844141"/>
                  <a:pt x="678873" y="2824348"/>
                  <a:pt x="1199408" y="2327564"/>
                </a:cubicBezTo>
                <a:cubicBezTo>
                  <a:pt x="1719943" y="1830780"/>
                  <a:pt x="2659083" y="915390"/>
                  <a:pt x="3598223" y="0"/>
                </a:cubicBezTo>
              </a:path>
            </a:pathLst>
          </a:custGeom>
          <a:ln w="57150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550720" y="3966355"/>
            <a:ext cx="3610099" cy="463138"/>
          </a:xfrm>
          <a:custGeom>
            <a:avLst/>
            <a:gdLst>
              <a:gd name="connsiteX0" fmla="*/ 0 w 3610099"/>
              <a:gd name="connsiteY0" fmla="*/ 463138 h 463138"/>
              <a:gd name="connsiteX1" fmla="*/ 546265 w 3610099"/>
              <a:gd name="connsiteY1" fmla="*/ 154379 h 463138"/>
              <a:gd name="connsiteX2" fmla="*/ 1092530 w 3610099"/>
              <a:gd name="connsiteY2" fmla="*/ 95003 h 463138"/>
              <a:gd name="connsiteX3" fmla="*/ 3610099 w 3610099"/>
              <a:gd name="connsiteY3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099" h="463138">
                <a:moveTo>
                  <a:pt x="0" y="463138"/>
                </a:moveTo>
                <a:cubicBezTo>
                  <a:pt x="182088" y="339436"/>
                  <a:pt x="364177" y="215735"/>
                  <a:pt x="546265" y="154379"/>
                </a:cubicBezTo>
                <a:cubicBezTo>
                  <a:pt x="728353" y="93023"/>
                  <a:pt x="581891" y="120733"/>
                  <a:pt x="1092530" y="95003"/>
                </a:cubicBezTo>
                <a:cubicBezTo>
                  <a:pt x="1603169" y="69273"/>
                  <a:pt x="2606634" y="34636"/>
                  <a:pt x="3610099" y="0"/>
                </a:cubicBezTo>
              </a:path>
            </a:pathLst>
          </a:cu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256312" y="5581399"/>
            <a:ext cx="4985437" cy="595352"/>
            <a:chOff x="2256312" y="5581399"/>
            <a:chExt cx="4985437" cy="59535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2256312" y="5581399"/>
              <a:ext cx="4857010" cy="356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6982694" y="5686299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757556" y="5672443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568045" y="5670464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414159" y="5680360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3243943" y="5775751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417621" y="5773772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615049" y="580741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30</a:t>
              </a: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00603" y="578168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40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688276" y="1341907"/>
            <a:ext cx="750314" cy="4706194"/>
            <a:chOff x="1688276" y="1341907"/>
            <a:chExt cx="750314" cy="470619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190006" y="3491340"/>
              <a:ext cx="4358244" cy="593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2254333" y="1791191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2192978" y="4615538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2214748" y="3663533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2248396" y="2735279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1741714" y="1601574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2,0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15985" y="3475896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1,0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737756" y="253576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1,5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88276" y="4421964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0,5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25684" y="567876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679864" y="6031071"/>
            <a:ext cx="3958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Концентрация глюкозы в плазме, </a:t>
            </a:r>
            <a:r>
              <a:rPr lang="ru-RU" sz="2400" b="1" dirty="0" err="1" smtClean="0"/>
              <a:t>ммоль</a:t>
            </a:r>
            <a:r>
              <a:rPr lang="ru-RU" sz="2400" b="1" dirty="0" smtClean="0"/>
              <a:t>/л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50026" y="819392"/>
            <a:ext cx="923330" cy="477003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Скорость движения глюкозы, </a:t>
            </a:r>
            <a:r>
              <a:rPr lang="ru-RU" sz="2400" b="1" dirty="0" err="1" smtClean="0"/>
              <a:t>ммоль</a:t>
            </a:r>
            <a:r>
              <a:rPr lang="ru-RU" sz="2400" b="1" dirty="0" smtClean="0"/>
              <a:t>/мин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87990" y="1362090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фильтрация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21636" y="1942002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экскреция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43600" y="4065706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</a:rPr>
              <a:t>реабсорбция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7704" y="1496286"/>
            <a:ext cx="439387" cy="38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7077695" y="1472535"/>
            <a:ext cx="1033153" cy="11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25195" y="1888171"/>
            <a:ext cx="103315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7184571" y="242257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908966" y="2576952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1"/>
          </p:cNvCxnSpPr>
          <p:nvPr/>
        </p:nvCxnSpPr>
        <p:spPr>
          <a:xfrm>
            <a:off x="6768935" y="2576952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391213" y="2672339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01188" y="1306680"/>
            <a:ext cx="1614729" cy="591387"/>
            <a:chOff x="1553688" y="914795"/>
            <a:chExt cx="1614729" cy="591387"/>
          </a:xfrm>
        </p:grpSpPr>
        <p:sp>
          <p:nvSpPr>
            <p:cNvPr id="29" name="Овал 28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72257" y="151053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6269" y="213992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55023" y="920779"/>
            <a:ext cx="106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глюкоза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599209" y="1886594"/>
            <a:ext cx="1614729" cy="591387"/>
            <a:chOff x="1553688" y="914795"/>
            <a:chExt cx="1614729" cy="591387"/>
          </a:xfrm>
        </p:grpSpPr>
        <p:sp>
          <p:nvSpPr>
            <p:cNvPr id="38" name="Овал 37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632857" y="756455"/>
            <a:ext cx="1614729" cy="591387"/>
            <a:chOff x="1553688" y="914795"/>
            <a:chExt cx="1614729" cy="591387"/>
          </a:xfrm>
        </p:grpSpPr>
        <p:sp>
          <p:nvSpPr>
            <p:cNvPr id="43" name="Овал 4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59626" y="2452651"/>
            <a:ext cx="1614729" cy="591387"/>
            <a:chOff x="1553688" y="914795"/>
            <a:chExt cx="1614729" cy="591387"/>
          </a:xfrm>
        </p:grpSpPr>
        <p:sp>
          <p:nvSpPr>
            <p:cNvPr id="48" name="Овал 47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4380" y="2674318"/>
            <a:ext cx="173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аминокислоты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684317" y="56804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342543" y="20425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342230" y="58228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529939" y="3275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3137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97757" y="41800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1140032" y="6187042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8" name="Овал 67"/>
          <p:cNvSpPr/>
          <p:nvPr/>
        </p:nvSpPr>
        <p:spPr>
          <a:xfrm>
            <a:off x="8298872" y="6181107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75" name="Левая круглая скобка 74"/>
          <p:cNvSpPr/>
          <p:nvPr/>
        </p:nvSpPr>
        <p:spPr>
          <a:xfrm rot="16200000">
            <a:off x="4859981" y="3102427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622961" y="6373098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663670" y="59143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663357" y="629233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907974" y="213755"/>
            <a:ext cx="100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Са</a:t>
            </a:r>
            <a:r>
              <a:rPr lang="ru-RU" baseline="30000" dirty="0" smtClean="0"/>
              <a:t>2+</a:t>
            </a:r>
            <a:endParaRPr lang="ru-RU" dirty="0" smtClean="0"/>
          </a:p>
          <a:p>
            <a:pPr marL="342900" indent="-342900"/>
            <a:r>
              <a:rPr lang="ru-RU" baseline="30000" dirty="0" smtClean="0"/>
              <a:t> </a:t>
            </a: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600018" y="394256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3481841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83" name="Прямая со стрелкой 82"/>
          <p:cNvCxnSpPr>
            <a:stCxn id="65" idx="2"/>
            <a:endCxn id="89" idx="0"/>
          </p:cNvCxnSpPr>
          <p:nvPr/>
        </p:nvCxnSpPr>
        <p:spPr>
          <a:xfrm rot="16200000" flipH="1">
            <a:off x="776756" y="4024442"/>
            <a:ext cx="1384257" cy="3489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олилиния 86"/>
          <p:cNvSpPr/>
          <p:nvPr/>
        </p:nvSpPr>
        <p:spPr>
          <a:xfrm>
            <a:off x="961899" y="3669475"/>
            <a:ext cx="480951" cy="1140031"/>
          </a:xfrm>
          <a:custGeom>
            <a:avLst/>
            <a:gdLst>
              <a:gd name="connsiteX0" fmla="*/ 0 w 480951"/>
              <a:gd name="connsiteY0" fmla="*/ 11876 h 546265"/>
              <a:gd name="connsiteX1" fmla="*/ 83128 w 480951"/>
              <a:gd name="connsiteY1" fmla="*/ 11876 h 546265"/>
              <a:gd name="connsiteX2" fmla="*/ 332509 w 480951"/>
              <a:gd name="connsiteY2" fmla="*/ 35626 h 546265"/>
              <a:gd name="connsiteX3" fmla="*/ 463138 w 480951"/>
              <a:gd name="connsiteY3" fmla="*/ 225631 h 546265"/>
              <a:gd name="connsiteX4" fmla="*/ 415637 w 480951"/>
              <a:gd name="connsiteY4" fmla="*/ 427512 h 546265"/>
              <a:gd name="connsiteX5" fmla="*/ 71252 w 480951"/>
              <a:gd name="connsiteY5" fmla="*/ 546265 h 5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51" h="546265">
                <a:moveTo>
                  <a:pt x="0" y="11876"/>
                </a:moveTo>
                <a:cubicBezTo>
                  <a:pt x="13855" y="9897"/>
                  <a:pt x="27710" y="7918"/>
                  <a:pt x="83128" y="11876"/>
                </a:cubicBezTo>
                <a:cubicBezTo>
                  <a:pt x="138546" y="15834"/>
                  <a:pt x="269174" y="0"/>
                  <a:pt x="332509" y="35626"/>
                </a:cubicBezTo>
                <a:cubicBezTo>
                  <a:pt x="395844" y="71252"/>
                  <a:pt x="449283" y="160317"/>
                  <a:pt x="463138" y="225631"/>
                </a:cubicBezTo>
                <a:cubicBezTo>
                  <a:pt x="476993" y="290945"/>
                  <a:pt x="480951" y="374073"/>
                  <a:pt x="415637" y="427512"/>
                </a:cubicBezTo>
                <a:cubicBezTo>
                  <a:pt x="350323" y="480951"/>
                  <a:pt x="210787" y="513608"/>
                  <a:pt x="71252" y="546265"/>
                </a:cubicBezTo>
              </a:path>
            </a:pathLst>
          </a:cu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89907" y="46436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337954" y="489104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4187" y="395289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3593276"/>
            <a:ext cx="703084" cy="128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3064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3408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3704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4819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889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4152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3249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99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118" name="Прямая со стрелкой 117"/>
          <p:cNvCxnSpPr/>
          <p:nvPr/>
        </p:nvCxnSpPr>
        <p:spPr>
          <a:xfrm flipV="1">
            <a:off x="2101162" y="5226131"/>
            <a:ext cx="1477271" cy="198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>Обнаружено семь различных систем переноса аминокислот: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2530"/>
            <a:ext cx="8229600" cy="5033633"/>
          </a:xfrm>
        </p:spPr>
        <p:txBody>
          <a:bodyPr/>
          <a:lstStyle/>
          <a:p>
            <a:r>
              <a:rPr lang="ru-RU" dirty="0" smtClean="0"/>
              <a:t>для «кислых» аминокислот (</a:t>
            </a:r>
            <a:r>
              <a:rPr lang="ru-RU" dirty="0" err="1" smtClean="0"/>
              <a:t>глутаминовой</a:t>
            </a:r>
            <a:r>
              <a:rPr lang="ru-RU" dirty="0" smtClean="0"/>
              <a:t>, аспарагиновой); </a:t>
            </a:r>
          </a:p>
          <a:p>
            <a:r>
              <a:rPr lang="ru-RU" dirty="0" smtClean="0"/>
              <a:t>для «основных» аминокислот (аргинина, </a:t>
            </a:r>
            <a:r>
              <a:rPr lang="ru-RU" dirty="0" err="1" smtClean="0"/>
              <a:t>лизина,орнитина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для «нейтральных» аминокислот: 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цистина</a:t>
            </a:r>
            <a:r>
              <a:rPr lang="ru-RU" dirty="0" smtClean="0"/>
              <a:t> и цистеина;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пролина</a:t>
            </a:r>
            <a:r>
              <a:rPr lang="ru-RU" dirty="0" smtClean="0"/>
              <a:t>, </a:t>
            </a:r>
            <a:r>
              <a:rPr lang="ru-RU" dirty="0" err="1" smtClean="0"/>
              <a:t>оксипролина</a:t>
            </a:r>
            <a:r>
              <a:rPr lang="ru-RU" dirty="0" smtClean="0"/>
              <a:t> и глицина;</a:t>
            </a:r>
          </a:p>
          <a:p>
            <a:pPr lvl="1"/>
            <a:r>
              <a:rPr lang="ru-RU" dirty="0" smtClean="0"/>
              <a:t> глицина;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фенилаланина</a:t>
            </a:r>
            <a:r>
              <a:rPr lang="ru-RU" dirty="0" smtClean="0"/>
              <a:t>, лейцина, изолейцина, триптофана и метионина; 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таурина</a:t>
            </a:r>
            <a:r>
              <a:rPr lang="ru-RU" dirty="0" smtClean="0"/>
              <a:t>, ГАМК и </a:t>
            </a:r>
            <a:r>
              <a:rPr lang="ru-RU" dirty="0" err="1" smtClean="0"/>
              <a:t>b</a:t>
            </a:r>
            <a:r>
              <a:rPr lang="ru-RU" dirty="0" smtClean="0"/>
              <a:t>–</a:t>
            </a:r>
            <a:r>
              <a:rPr lang="ru-RU" dirty="0" err="1" smtClean="0"/>
              <a:t>аланина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Снижается способность к переносу больших количеств воды и электролитов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екреция</a:t>
            </a:r>
            <a:r>
              <a:rPr lang="ru-RU" dirty="0" smtClean="0"/>
              <a:t> органических катионов  и анионов  усиливается и достигает максимума</a:t>
            </a:r>
          </a:p>
          <a:p>
            <a:pPr lvl="1"/>
            <a:r>
              <a:rPr lang="ru-RU" dirty="0" smtClean="0"/>
              <a:t>Метаболиты</a:t>
            </a:r>
          </a:p>
          <a:p>
            <a:pPr lvl="1"/>
            <a:r>
              <a:rPr lang="ru-RU" dirty="0" smtClean="0"/>
              <a:t>Лекарства</a:t>
            </a:r>
          </a:p>
          <a:p>
            <a:pPr lvl="1"/>
            <a:r>
              <a:rPr lang="ru-RU" dirty="0" smtClean="0"/>
              <a:t>Токсины</a:t>
            </a:r>
          </a:p>
          <a:p>
            <a:pPr lvl="1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4701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Транспорт веществ в проксимальном прямом канальце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Полная секреция 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1716314" cy="3278413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314" h="3278413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861785" y="2763156"/>
                  <a:pt x="740228" y="2875642"/>
                </a:cubicBezTo>
                <a:cubicBezTo>
                  <a:pt x="618671" y="2988128"/>
                  <a:pt x="314778" y="3133270"/>
                  <a:pt x="10886" y="3278413"/>
                </a:cubicBezTo>
              </a:path>
            </a:pathLst>
          </a:cu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4093029" y="2383971"/>
            <a:ext cx="65314" cy="2699658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33059" y="5725884"/>
            <a:ext cx="1839685" cy="10888"/>
          </a:xfrm>
          <a:prstGeom prst="straightConnector1">
            <a:avLst/>
          </a:prstGeom>
          <a:ln w="254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2142311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6" name="Группа 215"/>
          <p:cNvGrpSpPr/>
          <p:nvPr/>
        </p:nvGrpSpPr>
        <p:grpSpPr>
          <a:xfrm>
            <a:off x="6208133" y="904895"/>
            <a:ext cx="2769297" cy="1507390"/>
            <a:chOff x="6208133" y="904895"/>
            <a:chExt cx="2769297" cy="1507390"/>
          </a:xfrm>
        </p:grpSpPr>
        <p:sp>
          <p:nvSpPr>
            <p:cNvPr id="9" name="Овал 8"/>
            <p:cNvSpPr/>
            <p:nvPr/>
          </p:nvSpPr>
          <p:spPr>
            <a:xfrm>
              <a:off x="7232073" y="1282533"/>
              <a:ext cx="890649" cy="653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6626432" y="1258776"/>
              <a:ext cx="1543795" cy="4750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7" idx="1"/>
            </p:cNvCxnSpPr>
            <p:nvPr/>
          </p:nvCxnSpPr>
          <p:spPr>
            <a:xfrm>
              <a:off x="7125195" y="1947546"/>
              <a:ext cx="1282848" cy="89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709560" y="1662550"/>
              <a:ext cx="997528" cy="23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408043" y="177179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08133" y="1166154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56278" y="904895"/>
              <a:ext cx="628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АТФ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9287" y="2042953"/>
              <a:ext cx="108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АДФ+Рн</a:t>
              </a:r>
              <a:endParaRPr lang="ru-RU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1618993" y="389510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1330036" y="441761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290711" y="389332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54380" y="2543682"/>
            <a:ext cx="1986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неорганический </a:t>
            </a:r>
          </a:p>
          <a:p>
            <a:r>
              <a:rPr lang="ru-RU" dirty="0" smtClean="0"/>
              <a:t>анион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577437" y="49401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1187532" y="5640777"/>
            <a:ext cx="2078186" cy="35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223666" y="4954028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59865" y="466699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654955" y="2956951"/>
            <a:ext cx="886364" cy="52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1330039" y="3503217"/>
            <a:ext cx="1567541" cy="237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414163" y="2949244"/>
            <a:ext cx="1489246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979355" y="3705101"/>
            <a:ext cx="8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130" idx="1"/>
            <a:endCxn id="117" idx="1"/>
          </p:cNvCxnSpPr>
          <p:nvPr/>
        </p:nvCxnSpPr>
        <p:spPr>
          <a:xfrm rot="10800000" flipV="1">
            <a:off x="6206840" y="3256808"/>
            <a:ext cx="104899" cy="58386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639402" y="109292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213762" y="914792"/>
            <a:ext cx="116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глутамин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5" idx="2"/>
            <a:endCxn id="165" idx="0"/>
          </p:cNvCxnSpPr>
          <p:nvPr/>
        </p:nvCxnSpPr>
        <p:spPr>
          <a:xfrm rot="5400000">
            <a:off x="4562493" y="1500301"/>
            <a:ext cx="448086" cy="157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5" idx="2"/>
            <a:endCxn id="94" idx="3"/>
          </p:cNvCxnSpPr>
          <p:nvPr/>
        </p:nvCxnSpPr>
        <p:spPr>
          <a:xfrm rot="5400000" flipH="1">
            <a:off x="4060043" y="549765"/>
            <a:ext cx="6536" cy="14621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0800000" flipV="1">
            <a:off x="6923318" y="4476986"/>
            <a:ext cx="1436912" cy="11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6970817" y="3716966"/>
            <a:ext cx="1531917" cy="23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8421898" y="4220087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206839" y="365600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cxnSp>
        <p:nvCxnSpPr>
          <p:cNvPr id="118" name="Прямая со стрелкой 117"/>
          <p:cNvCxnSpPr>
            <a:stCxn id="137" idx="1"/>
            <a:endCxn id="144" idx="3"/>
          </p:cNvCxnSpPr>
          <p:nvPr/>
        </p:nvCxnSpPr>
        <p:spPr>
          <a:xfrm rot="10800000" flipV="1">
            <a:off x="3909710" y="5077686"/>
            <a:ext cx="1990302" cy="46115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 flipV="1">
            <a:off x="6590808" y="4940130"/>
            <a:ext cx="1852549" cy="118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6958941" y="4655121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</a:t>
            </a:r>
            <a:endParaRPr lang="ru-RU" sz="2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8360183" y="476437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293877" y="533438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-70мВ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7146968" y="376248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ПОА</a:t>
            </a:r>
            <a:endParaRPr lang="ru-RU" sz="2400" dirty="0"/>
          </a:p>
        </p:txBody>
      </p:sp>
      <p:cxnSp>
        <p:nvCxnSpPr>
          <p:cNvPr id="125" name="Прямая со стрелкой 124"/>
          <p:cNvCxnSpPr/>
          <p:nvPr/>
        </p:nvCxnSpPr>
        <p:spPr>
          <a:xfrm rot="10800000" flipV="1">
            <a:off x="6921339" y="3228103"/>
            <a:ext cx="1436912" cy="11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10800000" flipV="1">
            <a:off x="6875814" y="2470068"/>
            <a:ext cx="1520044" cy="11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>
          <a:xfrm>
            <a:off x="7121238" y="250172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ПОА</a:t>
            </a:r>
            <a:endParaRPr lang="ru-RU" sz="24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311738" y="3072143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8370438" y="232795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900012" y="489302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3321087" y="53541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034135" y="42256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51" name="Выгнутая вниз стрелка 150"/>
          <p:cNvSpPr/>
          <p:nvPr/>
        </p:nvSpPr>
        <p:spPr>
          <a:xfrm rot="16200000">
            <a:off x="3375562" y="4390895"/>
            <a:ext cx="676894" cy="4334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222984" y="4313110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872163" y="3361099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cxnSp>
        <p:nvCxnSpPr>
          <p:cNvPr id="160" name="Прямая со стрелкой 159"/>
          <p:cNvCxnSpPr>
            <a:stCxn id="152" idx="1"/>
            <a:endCxn id="159" idx="3"/>
          </p:cNvCxnSpPr>
          <p:nvPr/>
        </p:nvCxnSpPr>
        <p:spPr>
          <a:xfrm rot="10800000">
            <a:off x="3594266" y="3545766"/>
            <a:ext cx="2628719" cy="952011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4211784" y="1732210"/>
            <a:ext cx="113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глутамат</a:t>
            </a:r>
            <a:endParaRPr lang="ru-RU" dirty="0"/>
          </a:p>
        </p:txBody>
      </p:sp>
      <p:cxnSp>
        <p:nvCxnSpPr>
          <p:cNvPr id="179" name="Прямая со стрелкой 178"/>
          <p:cNvCxnSpPr>
            <a:stCxn id="94" idx="1"/>
            <a:endCxn id="182" idx="3"/>
          </p:cNvCxnSpPr>
          <p:nvPr/>
        </p:nvCxnSpPr>
        <p:spPr>
          <a:xfrm rot="10800000">
            <a:off x="1917076" y="990600"/>
            <a:ext cx="722326" cy="28698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1224258" y="80593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4779821" y="2680252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cxnSp>
        <p:nvCxnSpPr>
          <p:cNvPr id="185" name="Прямая со стрелкой 184"/>
          <p:cNvCxnSpPr>
            <a:stCxn id="184" idx="2"/>
            <a:endCxn id="117" idx="1"/>
          </p:cNvCxnSpPr>
          <p:nvPr/>
        </p:nvCxnSpPr>
        <p:spPr>
          <a:xfrm rot="16200000" flipH="1">
            <a:off x="5284615" y="2918450"/>
            <a:ext cx="791090" cy="105335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>
            <a:stCxn id="165" idx="2"/>
            <a:endCxn id="184" idx="0"/>
          </p:cNvCxnSpPr>
          <p:nvPr/>
        </p:nvCxnSpPr>
        <p:spPr>
          <a:xfrm rot="16200000" flipH="1">
            <a:off x="4676720" y="2203491"/>
            <a:ext cx="578710" cy="3748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>
            <a:stCxn id="165" idx="2"/>
            <a:endCxn id="201" idx="3"/>
          </p:cNvCxnSpPr>
          <p:nvPr/>
        </p:nvCxnSpPr>
        <p:spPr>
          <a:xfrm rot="5400000">
            <a:off x="4301168" y="1629378"/>
            <a:ext cx="5339" cy="949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3136186" y="1922215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2221786" y="167283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2355262" y="209796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205" name="Прямая со стрелкой 204"/>
          <p:cNvCxnSpPr>
            <a:stCxn id="201" idx="1"/>
            <a:endCxn id="203" idx="3"/>
          </p:cNvCxnSpPr>
          <p:nvPr/>
        </p:nvCxnSpPr>
        <p:spPr>
          <a:xfrm rot="10800000">
            <a:off x="2824836" y="1857499"/>
            <a:ext cx="311350" cy="2493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>
            <a:stCxn id="201" idx="1"/>
            <a:endCxn id="204" idx="3"/>
          </p:cNvCxnSpPr>
          <p:nvPr/>
        </p:nvCxnSpPr>
        <p:spPr>
          <a:xfrm rot="10800000" flipV="1">
            <a:off x="2796408" y="2106881"/>
            <a:ext cx="339778" cy="1757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stCxn id="203" idx="1"/>
          </p:cNvCxnSpPr>
          <p:nvPr/>
        </p:nvCxnSpPr>
        <p:spPr>
          <a:xfrm rot="10800000">
            <a:off x="1413164" y="1603169"/>
            <a:ext cx="808622" cy="25433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877895" y="1445222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15" name="Полилиния 214"/>
          <p:cNvSpPr/>
          <p:nvPr/>
        </p:nvSpPr>
        <p:spPr>
          <a:xfrm>
            <a:off x="2790701" y="2363190"/>
            <a:ext cx="1415143" cy="1911927"/>
          </a:xfrm>
          <a:custGeom>
            <a:avLst/>
            <a:gdLst>
              <a:gd name="connsiteX0" fmla="*/ 0 w 1320140"/>
              <a:gd name="connsiteY0" fmla="*/ 0 h 1888177"/>
              <a:gd name="connsiteX1" fmla="*/ 510639 w 1320140"/>
              <a:gd name="connsiteY1" fmla="*/ 178130 h 1888177"/>
              <a:gd name="connsiteX2" fmla="*/ 1246909 w 1320140"/>
              <a:gd name="connsiteY2" fmla="*/ 1009403 h 1888177"/>
              <a:gd name="connsiteX3" fmla="*/ 950026 w 1320140"/>
              <a:gd name="connsiteY3" fmla="*/ 1567543 h 1888177"/>
              <a:gd name="connsiteX4" fmla="*/ 534390 w 1320140"/>
              <a:gd name="connsiteY4" fmla="*/ 1888177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140" h="1888177">
                <a:moveTo>
                  <a:pt x="0" y="0"/>
                </a:moveTo>
                <a:cubicBezTo>
                  <a:pt x="151410" y="4948"/>
                  <a:pt x="302821" y="9896"/>
                  <a:pt x="510639" y="178130"/>
                </a:cubicBezTo>
                <a:cubicBezTo>
                  <a:pt x="718457" y="346364"/>
                  <a:pt x="1173678" y="777834"/>
                  <a:pt x="1246909" y="1009403"/>
                </a:cubicBezTo>
                <a:cubicBezTo>
                  <a:pt x="1320140" y="1240972"/>
                  <a:pt x="1068779" y="1421081"/>
                  <a:pt x="950026" y="1567543"/>
                </a:cubicBezTo>
                <a:cubicBezTo>
                  <a:pt x="831273" y="1714005"/>
                  <a:pt x="682831" y="1801091"/>
                  <a:pt x="534390" y="1888177"/>
                </a:cubicBezTo>
              </a:path>
            </a:pathLst>
          </a:cu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8" grpId="0" animBg="1"/>
      <p:bldP spid="41" grpId="0"/>
      <p:bldP spid="43" grpId="0" animBg="1"/>
      <p:bldP spid="46" grpId="0"/>
      <p:bldP spid="94" grpId="0"/>
      <p:bldP spid="95" grpId="0"/>
      <p:bldP spid="116" grpId="0"/>
      <p:bldP spid="117" grpId="0"/>
      <p:bldP spid="84" grpId="0" animBg="1"/>
      <p:bldP spid="102" grpId="0"/>
      <p:bldP spid="103" grpId="0"/>
      <p:bldP spid="111" grpId="0" animBg="1"/>
      <p:bldP spid="127" grpId="0" animBg="1"/>
      <p:bldP spid="130" grpId="0"/>
      <p:bldP spid="132" grpId="0"/>
      <p:bldP spid="137" grpId="0"/>
      <p:bldP spid="144" grpId="0"/>
      <p:bldP spid="149" grpId="0"/>
      <p:bldP spid="151" grpId="0" animBg="1"/>
      <p:bldP spid="152" grpId="0"/>
      <p:bldP spid="159" grpId="0"/>
      <p:bldP spid="165" grpId="0"/>
      <p:bldP spid="182" grpId="0"/>
      <p:bldP spid="184" grpId="0"/>
      <p:bldP spid="201" grpId="0"/>
      <p:bldP spid="203" grpId="0"/>
      <p:bldP spid="204" grpId="0"/>
      <p:bldP spid="213" grpId="0"/>
      <p:bldP spid="2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4701" y="0"/>
            <a:ext cx="8229600" cy="795647"/>
          </a:xfrm>
        </p:spPr>
        <p:txBody>
          <a:bodyPr/>
          <a:lstStyle/>
          <a:p>
            <a:r>
              <a:rPr lang="ru-RU" sz="3200" dirty="0" smtClean="0"/>
              <a:t>Транспорт веществ в петле </a:t>
            </a:r>
            <a:r>
              <a:rPr lang="ru-RU" sz="3200" dirty="0" err="1" smtClean="0"/>
              <a:t>Генле</a:t>
            </a:r>
            <a:endParaRPr lang="ru-RU" sz="3200" dirty="0"/>
          </a:p>
        </p:txBody>
      </p:sp>
      <p:grpSp>
        <p:nvGrpSpPr>
          <p:cNvPr id="5" name="Содержимое 4"/>
          <p:cNvGrpSpPr>
            <a:grpSpLocks noGrp="1"/>
          </p:cNvGrpSpPr>
          <p:nvPr>
            <p:ph idx="1"/>
          </p:nvPr>
        </p:nvGrpSpPr>
        <p:grpSpPr>
          <a:xfrm>
            <a:off x="1710077" y="1196438"/>
            <a:ext cx="5979226" cy="4525963"/>
            <a:chOff x="228600" y="638175"/>
            <a:chExt cx="5072063" cy="5675313"/>
          </a:xfrm>
        </p:grpSpPr>
        <p:sp>
          <p:nvSpPr>
            <p:cNvPr id="6" name="Полилиния 5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27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45"/>
            <p:cNvGrpSpPr>
              <a:grpSpLocks/>
            </p:cNvGrpSpPr>
            <p:nvPr/>
          </p:nvGrpSpPr>
          <p:grpSpPr bwMode="auto">
            <a:xfrm>
              <a:off x="1870072" y="1300163"/>
              <a:ext cx="501649" cy="1543050"/>
              <a:chOff x="1869834" y="1300162"/>
              <a:chExt cx="502444" cy="1543051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" name="Группа 47"/>
            <p:cNvGrpSpPr>
              <a:grpSpLocks/>
            </p:cNvGrpSpPr>
            <p:nvPr/>
          </p:nvGrpSpPr>
          <p:grpSpPr bwMode="auto">
            <a:xfrm>
              <a:off x="3013083" y="1265238"/>
              <a:ext cx="382589" cy="2671762"/>
              <a:chOff x="3012834" y="1264445"/>
              <a:chExt cx="383381" cy="2671762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1815601" y="3030578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815288" y="340861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44354" y="4774271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44041" y="515230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</a:t>
            </a:r>
            <a:endParaRPr lang="ru-RU" sz="3600" dirty="0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861983" y="3241963"/>
            <a:ext cx="950026" cy="11756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2885705" y="4726379"/>
            <a:ext cx="1080654" cy="498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55569" y="4655519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5248894" y="5058888"/>
            <a:ext cx="593766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272644" y="3835729"/>
            <a:ext cx="700644" cy="593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886201" y="3762890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011387" y="3811978"/>
            <a:ext cx="1009403" cy="5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5094515" y="3847606"/>
            <a:ext cx="961901" cy="629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324" y="804553"/>
            <a:ext cx="8229600" cy="5524995"/>
          </a:xfrm>
        </p:spPr>
        <p:txBody>
          <a:bodyPr/>
          <a:lstStyle/>
          <a:p>
            <a:r>
              <a:rPr lang="ru-RU" sz="4400" dirty="0" smtClean="0"/>
              <a:t>Для толстого восходящего колена петли </a:t>
            </a:r>
            <a:r>
              <a:rPr lang="ru-RU" sz="4400" dirty="0" err="1" smtClean="0"/>
              <a:t>Генле</a:t>
            </a:r>
            <a:r>
              <a:rPr lang="ru-RU" sz="4400" dirty="0" smtClean="0"/>
              <a:t> характерны </a:t>
            </a:r>
          </a:p>
          <a:p>
            <a:pPr lvl="1"/>
            <a:r>
              <a:rPr lang="ru-RU" sz="4000" dirty="0" smtClean="0"/>
              <a:t> чрезвычайно эффективный активный перенос </a:t>
            </a:r>
            <a:r>
              <a:rPr lang="ru-RU" sz="4000" dirty="0" err="1" smtClean="0"/>
              <a:t>Nа</a:t>
            </a:r>
            <a:r>
              <a:rPr lang="ru-RU" sz="4000" baseline="30000" dirty="0" err="1" smtClean="0"/>
              <a:t>+</a:t>
            </a:r>
            <a:r>
              <a:rPr lang="ru-RU" sz="4000" dirty="0" smtClean="0"/>
              <a:t> через клетки </a:t>
            </a:r>
          </a:p>
          <a:p>
            <a:pPr lvl="1"/>
            <a:r>
              <a:rPr lang="ru-RU" sz="4000" dirty="0" smtClean="0"/>
              <a:t> и почти полная водонепроницаемость.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23863" y="638175"/>
            <a:ext cx="860425" cy="1139825"/>
          </a:xfrm>
          <a:custGeom>
            <a:avLst/>
            <a:gdLst>
              <a:gd name="connsiteX0" fmla="*/ 789709 w 865139"/>
              <a:gd name="connsiteY0" fmla="*/ 266315 h 1139151"/>
              <a:gd name="connsiteX1" fmla="*/ 678873 w 865139"/>
              <a:gd name="connsiteY1" fmla="*/ 109296 h 1139151"/>
              <a:gd name="connsiteX2" fmla="*/ 558800 w 865139"/>
              <a:gd name="connsiteY2" fmla="*/ 35406 h 1139151"/>
              <a:gd name="connsiteX3" fmla="*/ 355600 w 865139"/>
              <a:gd name="connsiteY3" fmla="*/ 16933 h 1139151"/>
              <a:gd name="connsiteX4" fmla="*/ 152400 w 865139"/>
              <a:gd name="connsiteY4" fmla="*/ 137006 h 1139151"/>
              <a:gd name="connsiteX5" fmla="*/ 41564 w 865139"/>
              <a:gd name="connsiteY5" fmla="*/ 284787 h 1139151"/>
              <a:gd name="connsiteX6" fmla="*/ 23091 w 865139"/>
              <a:gd name="connsiteY6" fmla="*/ 358678 h 1139151"/>
              <a:gd name="connsiteX7" fmla="*/ 32327 w 865139"/>
              <a:gd name="connsiteY7" fmla="*/ 432569 h 1139151"/>
              <a:gd name="connsiteX8" fmla="*/ 106218 w 865139"/>
              <a:gd name="connsiteY8" fmla="*/ 441806 h 1139151"/>
              <a:gd name="connsiteX9" fmla="*/ 152400 w 865139"/>
              <a:gd name="connsiteY9" fmla="*/ 414096 h 1139151"/>
              <a:gd name="connsiteX10" fmla="*/ 207818 w 865139"/>
              <a:gd name="connsiteY10" fmla="*/ 321733 h 1139151"/>
              <a:gd name="connsiteX11" fmla="*/ 318655 w 865139"/>
              <a:gd name="connsiteY11" fmla="*/ 275551 h 1139151"/>
              <a:gd name="connsiteX12" fmla="*/ 429491 w 865139"/>
              <a:gd name="connsiteY12" fmla="*/ 257078 h 1139151"/>
              <a:gd name="connsiteX13" fmla="*/ 595746 w 865139"/>
              <a:gd name="connsiteY13" fmla="*/ 321733 h 1139151"/>
              <a:gd name="connsiteX14" fmla="*/ 660400 w 865139"/>
              <a:gd name="connsiteY14" fmla="*/ 423333 h 1139151"/>
              <a:gd name="connsiteX15" fmla="*/ 715818 w 865139"/>
              <a:gd name="connsiteY15" fmla="*/ 571115 h 1139151"/>
              <a:gd name="connsiteX16" fmla="*/ 706582 w 865139"/>
              <a:gd name="connsiteY16" fmla="*/ 718896 h 1139151"/>
              <a:gd name="connsiteX17" fmla="*/ 586509 w 865139"/>
              <a:gd name="connsiteY17" fmla="*/ 848206 h 1139151"/>
              <a:gd name="connsiteX18" fmla="*/ 447964 w 865139"/>
              <a:gd name="connsiteY18" fmla="*/ 903624 h 1139151"/>
              <a:gd name="connsiteX19" fmla="*/ 226291 w 865139"/>
              <a:gd name="connsiteY19" fmla="*/ 848206 h 1139151"/>
              <a:gd name="connsiteX20" fmla="*/ 143164 w 865139"/>
              <a:gd name="connsiteY20" fmla="*/ 737369 h 1139151"/>
              <a:gd name="connsiteX21" fmla="*/ 96982 w 865139"/>
              <a:gd name="connsiteY21" fmla="*/ 728133 h 1139151"/>
              <a:gd name="connsiteX22" fmla="*/ 60037 w 865139"/>
              <a:gd name="connsiteY22" fmla="*/ 737369 h 1139151"/>
              <a:gd name="connsiteX23" fmla="*/ 23091 w 865139"/>
              <a:gd name="connsiteY23" fmla="*/ 774315 h 1139151"/>
              <a:gd name="connsiteX24" fmla="*/ 4618 w 865139"/>
              <a:gd name="connsiteY24" fmla="*/ 820496 h 1139151"/>
              <a:gd name="connsiteX25" fmla="*/ 13855 w 865139"/>
              <a:gd name="connsiteY25" fmla="*/ 885151 h 1139151"/>
              <a:gd name="connsiteX26" fmla="*/ 87746 w 865139"/>
              <a:gd name="connsiteY26" fmla="*/ 977515 h 1139151"/>
              <a:gd name="connsiteX27" fmla="*/ 244764 w 865139"/>
              <a:gd name="connsiteY27" fmla="*/ 1106824 h 1139151"/>
              <a:gd name="connsiteX28" fmla="*/ 438727 w 865139"/>
              <a:gd name="connsiteY28" fmla="*/ 1134533 h 1139151"/>
              <a:gd name="connsiteX29" fmla="*/ 604982 w 865139"/>
              <a:gd name="connsiteY29" fmla="*/ 1079115 h 1139151"/>
              <a:gd name="connsiteX30" fmla="*/ 734291 w 865139"/>
              <a:gd name="connsiteY30" fmla="*/ 977515 h 1139151"/>
              <a:gd name="connsiteX31" fmla="*/ 817418 w 865139"/>
              <a:gd name="connsiteY31" fmla="*/ 820496 h 1139151"/>
              <a:gd name="connsiteX32" fmla="*/ 845127 w 865139"/>
              <a:gd name="connsiteY32" fmla="*/ 700424 h 1139151"/>
              <a:gd name="connsiteX33" fmla="*/ 863600 w 865139"/>
              <a:gd name="connsiteY33" fmla="*/ 524933 h 1139151"/>
              <a:gd name="connsiteX34" fmla="*/ 854364 w 865139"/>
              <a:gd name="connsiteY34" fmla="*/ 506460 h 1139151"/>
              <a:gd name="connsiteX0" fmla="*/ 786630 w 862060"/>
              <a:gd name="connsiteY0" fmla="*/ 266315 h 1139151"/>
              <a:gd name="connsiteX1" fmla="*/ 675794 w 862060"/>
              <a:gd name="connsiteY1" fmla="*/ 109296 h 1139151"/>
              <a:gd name="connsiteX2" fmla="*/ 555721 w 862060"/>
              <a:gd name="connsiteY2" fmla="*/ 35406 h 1139151"/>
              <a:gd name="connsiteX3" fmla="*/ 352521 w 862060"/>
              <a:gd name="connsiteY3" fmla="*/ 16933 h 1139151"/>
              <a:gd name="connsiteX4" fmla="*/ 149321 w 862060"/>
              <a:gd name="connsiteY4" fmla="*/ 137006 h 1139151"/>
              <a:gd name="connsiteX5" fmla="*/ 38485 w 862060"/>
              <a:gd name="connsiteY5" fmla="*/ 284787 h 1139151"/>
              <a:gd name="connsiteX6" fmla="*/ 20012 w 862060"/>
              <a:gd name="connsiteY6" fmla="*/ 358678 h 1139151"/>
              <a:gd name="connsiteX7" fmla="*/ 29248 w 862060"/>
              <a:gd name="connsiteY7" fmla="*/ 432569 h 1139151"/>
              <a:gd name="connsiteX8" fmla="*/ 103139 w 862060"/>
              <a:gd name="connsiteY8" fmla="*/ 441806 h 1139151"/>
              <a:gd name="connsiteX9" fmla="*/ 149321 w 862060"/>
              <a:gd name="connsiteY9" fmla="*/ 414096 h 1139151"/>
              <a:gd name="connsiteX10" fmla="*/ 204739 w 862060"/>
              <a:gd name="connsiteY10" fmla="*/ 321733 h 1139151"/>
              <a:gd name="connsiteX11" fmla="*/ 315576 w 862060"/>
              <a:gd name="connsiteY11" fmla="*/ 275551 h 1139151"/>
              <a:gd name="connsiteX12" fmla="*/ 426412 w 862060"/>
              <a:gd name="connsiteY12" fmla="*/ 257078 h 1139151"/>
              <a:gd name="connsiteX13" fmla="*/ 592667 w 862060"/>
              <a:gd name="connsiteY13" fmla="*/ 321733 h 1139151"/>
              <a:gd name="connsiteX14" fmla="*/ 657321 w 862060"/>
              <a:gd name="connsiteY14" fmla="*/ 423333 h 1139151"/>
              <a:gd name="connsiteX15" fmla="*/ 712739 w 862060"/>
              <a:gd name="connsiteY15" fmla="*/ 571115 h 1139151"/>
              <a:gd name="connsiteX16" fmla="*/ 703503 w 862060"/>
              <a:gd name="connsiteY16" fmla="*/ 718896 h 1139151"/>
              <a:gd name="connsiteX17" fmla="*/ 583430 w 862060"/>
              <a:gd name="connsiteY17" fmla="*/ 848206 h 1139151"/>
              <a:gd name="connsiteX18" fmla="*/ 444885 w 862060"/>
              <a:gd name="connsiteY18" fmla="*/ 903624 h 1139151"/>
              <a:gd name="connsiteX19" fmla="*/ 223212 w 862060"/>
              <a:gd name="connsiteY19" fmla="*/ 848206 h 1139151"/>
              <a:gd name="connsiteX20" fmla="*/ 140085 w 862060"/>
              <a:gd name="connsiteY20" fmla="*/ 737369 h 1139151"/>
              <a:gd name="connsiteX21" fmla="*/ 93903 w 862060"/>
              <a:gd name="connsiteY21" fmla="*/ 728133 h 1139151"/>
              <a:gd name="connsiteX22" fmla="*/ 56958 w 862060"/>
              <a:gd name="connsiteY22" fmla="*/ 737369 h 1139151"/>
              <a:gd name="connsiteX23" fmla="*/ 20012 w 862060"/>
              <a:gd name="connsiteY23" fmla="*/ 774315 h 1139151"/>
              <a:gd name="connsiteX24" fmla="*/ 1539 w 862060"/>
              <a:gd name="connsiteY24" fmla="*/ 820496 h 1139151"/>
              <a:gd name="connsiteX25" fmla="*/ 10776 w 862060"/>
              <a:gd name="connsiteY25" fmla="*/ 885151 h 1139151"/>
              <a:gd name="connsiteX26" fmla="*/ 20012 w 862060"/>
              <a:gd name="connsiteY26" fmla="*/ 885151 h 1139151"/>
              <a:gd name="connsiteX27" fmla="*/ 84667 w 862060"/>
              <a:gd name="connsiteY27" fmla="*/ 977515 h 1139151"/>
              <a:gd name="connsiteX28" fmla="*/ 241685 w 862060"/>
              <a:gd name="connsiteY28" fmla="*/ 1106824 h 1139151"/>
              <a:gd name="connsiteX29" fmla="*/ 435648 w 862060"/>
              <a:gd name="connsiteY29" fmla="*/ 1134533 h 1139151"/>
              <a:gd name="connsiteX30" fmla="*/ 601903 w 862060"/>
              <a:gd name="connsiteY30" fmla="*/ 1079115 h 1139151"/>
              <a:gd name="connsiteX31" fmla="*/ 731212 w 862060"/>
              <a:gd name="connsiteY31" fmla="*/ 977515 h 1139151"/>
              <a:gd name="connsiteX32" fmla="*/ 814339 w 862060"/>
              <a:gd name="connsiteY32" fmla="*/ 820496 h 1139151"/>
              <a:gd name="connsiteX33" fmla="*/ 842048 w 862060"/>
              <a:gd name="connsiteY33" fmla="*/ 700424 h 1139151"/>
              <a:gd name="connsiteX34" fmla="*/ 860521 w 862060"/>
              <a:gd name="connsiteY34" fmla="*/ 524933 h 1139151"/>
              <a:gd name="connsiteX35" fmla="*/ 851285 w 862060"/>
              <a:gd name="connsiteY35" fmla="*/ 506460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60521 w 860521"/>
              <a:gd name="connsiteY34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60521 w 860521"/>
              <a:gd name="connsiteY35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0521" h="1139151">
                <a:moveTo>
                  <a:pt x="786630" y="266315"/>
                </a:moveTo>
                <a:cubicBezTo>
                  <a:pt x="750454" y="207048"/>
                  <a:pt x="714279" y="147781"/>
                  <a:pt x="675794" y="109296"/>
                </a:cubicBezTo>
                <a:cubicBezTo>
                  <a:pt x="637309" y="70811"/>
                  <a:pt x="609600" y="50800"/>
                  <a:pt x="555721" y="35406"/>
                </a:cubicBezTo>
                <a:cubicBezTo>
                  <a:pt x="501842" y="20012"/>
                  <a:pt x="420254" y="0"/>
                  <a:pt x="352521" y="16933"/>
                </a:cubicBezTo>
                <a:cubicBezTo>
                  <a:pt x="284788" y="33866"/>
                  <a:pt x="201660" y="92364"/>
                  <a:pt x="149321" y="137006"/>
                </a:cubicBezTo>
                <a:cubicBezTo>
                  <a:pt x="96982" y="181648"/>
                  <a:pt x="60036" y="247842"/>
                  <a:pt x="38485" y="284787"/>
                </a:cubicBezTo>
                <a:cubicBezTo>
                  <a:pt x="16934" y="321732"/>
                  <a:pt x="21552" y="334048"/>
                  <a:pt x="20012" y="358678"/>
                </a:cubicBezTo>
                <a:cubicBezTo>
                  <a:pt x="18473" y="383308"/>
                  <a:pt x="15394" y="418714"/>
                  <a:pt x="29248" y="432569"/>
                </a:cubicBezTo>
                <a:cubicBezTo>
                  <a:pt x="43102" y="446424"/>
                  <a:pt x="83127" y="444885"/>
                  <a:pt x="103139" y="441806"/>
                </a:cubicBezTo>
                <a:cubicBezTo>
                  <a:pt x="123151" y="438727"/>
                  <a:pt x="132388" y="434108"/>
                  <a:pt x="149321" y="414096"/>
                </a:cubicBezTo>
                <a:cubicBezTo>
                  <a:pt x="166254" y="394084"/>
                  <a:pt x="177030" y="344824"/>
                  <a:pt x="204739" y="321733"/>
                </a:cubicBezTo>
                <a:cubicBezTo>
                  <a:pt x="232448" y="298642"/>
                  <a:pt x="278631" y="286327"/>
                  <a:pt x="315576" y="275551"/>
                </a:cubicBezTo>
                <a:cubicBezTo>
                  <a:pt x="352522" y="264775"/>
                  <a:pt x="380230" y="249381"/>
                  <a:pt x="426412" y="257078"/>
                </a:cubicBezTo>
                <a:cubicBezTo>
                  <a:pt x="472594" y="264775"/>
                  <a:pt x="554182" y="294024"/>
                  <a:pt x="592667" y="321733"/>
                </a:cubicBezTo>
                <a:cubicBezTo>
                  <a:pt x="631152" y="349442"/>
                  <a:pt x="637309" y="381769"/>
                  <a:pt x="657321" y="423333"/>
                </a:cubicBezTo>
                <a:cubicBezTo>
                  <a:pt x="677333" y="464897"/>
                  <a:pt x="705042" y="521855"/>
                  <a:pt x="712739" y="571115"/>
                </a:cubicBezTo>
                <a:cubicBezTo>
                  <a:pt x="720436" y="620375"/>
                  <a:pt x="725054" y="672714"/>
                  <a:pt x="703503" y="718896"/>
                </a:cubicBezTo>
                <a:cubicBezTo>
                  <a:pt x="681952" y="765078"/>
                  <a:pt x="626533" y="817418"/>
                  <a:pt x="583430" y="848206"/>
                </a:cubicBezTo>
                <a:cubicBezTo>
                  <a:pt x="540327" y="878994"/>
                  <a:pt x="504921" y="903624"/>
                  <a:pt x="444885" y="903624"/>
                </a:cubicBezTo>
                <a:cubicBezTo>
                  <a:pt x="384849" y="903624"/>
                  <a:pt x="274012" y="875915"/>
                  <a:pt x="223212" y="848206"/>
                </a:cubicBezTo>
                <a:cubicBezTo>
                  <a:pt x="172412" y="820497"/>
                  <a:pt x="161636" y="757381"/>
                  <a:pt x="140085" y="737369"/>
                </a:cubicBezTo>
                <a:cubicBezTo>
                  <a:pt x="118534" y="717357"/>
                  <a:pt x="107757" y="728133"/>
                  <a:pt x="93903" y="728133"/>
                </a:cubicBezTo>
                <a:cubicBezTo>
                  <a:pt x="80049" y="728133"/>
                  <a:pt x="69273" y="729672"/>
                  <a:pt x="56958" y="737369"/>
                </a:cubicBezTo>
                <a:cubicBezTo>
                  <a:pt x="44643" y="745066"/>
                  <a:pt x="29248" y="760461"/>
                  <a:pt x="20012" y="774315"/>
                </a:cubicBezTo>
                <a:cubicBezTo>
                  <a:pt x="10776" y="788169"/>
                  <a:pt x="3078" y="802023"/>
                  <a:pt x="1539" y="820496"/>
                </a:cubicBezTo>
                <a:cubicBezTo>
                  <a:pt x="0" y="838969"/>
                  <a:pt x="7697" y="874375"/>
                  <a:pt x="10776" y="885151"/>
                </a:cubicBezTo>
                <a:cubicBezTo>
                  <a:pt x="13855" y="895927"/>
                  <a:pt x="7697" y="869757"/>
                  <a:pt x="20012" y="885151"/>
                </a:cubicBezTo>
                <a:cubicBezTo>
                  <a:pt x="32327" y="900545"/>
                  <a:pt x="47722" y="940570"/>
                  <a:pt x="84667" y="977515"/>
                </a:cubicBezTo>
                <a:cubicBezTo>
                  <a:pt x="121612" y="1014460"/>
                  <a:pt x="183188" y="1080654"/>
                  <a:pt x="241685" y="1106824"/>
                </a:cubicBezTo>
                <a:cubicBezTo>
                  <a:pt x="300182" y="1132994"/>
                  <a:pt x="375612" y="1139151"/>
                  <a:pt x="435648" y="1134533"/>
                </a:cubicBezTo>
                <a:cubicBezTo>
                  <a:pt x="495684" y="1129915"/>
                  <a:pt x="552642" y="1105285"/>
                  <a:pt x="601903" y="1079115"/>
                </a:cubicBezTo>
                <a:cubicBezTo>
                  <a:pt x="651164" y="1052945"/>
                  <a:pt x="695806" y="1020618"/>
                  <a:pt x="731212" y="977515"/>
                </a:cubicBezTo>
                <a:cubicBezTo>
                  <a:pt x="766618" y="934412"/>
                  <a:pt x="795866" y="866678"/>
                  <a:pt x="814339" y="820496"/>
                </a:cubicBezTo>
                <a:cubicBezTo>
                  <a:pt x="832812" y="774314"/>
                  <a:pt x="837237" y="721398"/>
                  <a:pt x="842048" y="700424"/>
                </a:cubicBezTo>
                <a:cubicBezTo>
                  <a:pt x="846859" y="679450"/>
                  <a:pt x="842217" y="695613"/>
                  <a:pt x="843203" y="694651"/>
                </a:cubicBezTo>
                <a:cubicBezTo>
                  <a:pt x="844189" y="693689"/>
                  <a:pt x="845080" y="722937"/>
                  <a:pt x="847966" y="694651"/>
                </a:cubicBezTo>
                <a:cubicBezTo>
                  <a:pt x="850852" y="666365"/>
                  <a:pt x="858429" y="553219"/>
                  <a:pt x="860521" y="52493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228600" y="638175"/>
            <a:ext cx="879475" cy="844550"/>
            <a:chOff x="228359" y="638175"/>
            <a:chExt cx="879475" cy="844550"/>
          </a:xfrm>
        </p:grpSpPr>
        <p:sp>
          <p:nvSpPr>
            <p:cNvPr id="6" name="Полилиния 5"/>
            <p:cNvSpPr/>
            <p:nvPr/>
          </p:nvSpPr>
          <p:spPr>
            <a:xfrm>
              <a:off x="356947" y="638175"/>
              <a:ext cx="750887" cy="844550"/>
            </a:xfrm>
            <a:custGeom>
              <a:avLst/>
              <a:gdLst>
                <a:gd name="connsiteX0" fmla="*/ 19050 w 750887"/>
                <a:gd name="connsiteY0" fmla="*/ 0 h 844550"/>
                <a:gd name="connsiteX1" fmla="*/ 33337 w 750887"/>
                <a:gd name="connsiteY1" fmla="*/ 223838 h 844550"/>
                <a:gd name="connsiteX2" fmla="*/ 61912 w 750887"/>
                <a:gd name="connsiteY2" fmla="*/ 419100 h 844550"/>
                <a:gd name="connsiteX3" fmla="*/ 123825 w 750887"/>
                <a:gd name="connsiteY3" fmla="*/ 490538 h 844550"/>
                <a:gd name="connsiteX4" fmla="*/ 223837 w 750887"/>
                <a:gd name="connsiteY4" fmla="*/ 481013 h 844550"/>
                <a:gd name="connsiteX5" fmla="*/ 295275 w 750887"/>
                <a:gd name="connsiteY5" fmla="*/ 404813 h 844550"/>
                <a:gd name="connsiteX6" fmla="*/ 347662 w 750887"/>
                <a:gd name="connsiteY6" fmla="*/ 333375 h 844550"/>
                <a:gd name="connsiteX7" fmla="*/ 442912 w 750887"/>
                <a:gd name="connsiteY7" fmla="*/ 309563 h 844550"/>
                <a:gd name="connsiteX8" fmla="*/ 566737 w 750887"/>
                <a:gd name="connsiteY8" fmla="*/ 328613 h 844550"/>
                <a:gd name="connsiteX9" fmla="*/ 666750 w 750887"/>
                <a:gd name="connsiteY9" fmla="*/ 381000 h 844550"/>
                <a:gd name="connsiteX10" fmla="*/ 723900 w 750887"/>
                <a:gd name="connsiteY10" fmla="*/ 485775 h 844550"/>
                <a:gd name="connsiteX11" fmla="*/ 747712 w 750887"/>
                <a:gd name="connsiteY11" fmla="*/ 623888 h 844550"/>
                <a:gd name="connsiteX12" fmla="*/ 704850 w 750887"/>
                <a:gd name="connsiteY12" fmla="*/ 742950 h 844550"/>
                <a:gd name="connsiteX13" fmla="*/ 595312 w 750887"/>
                <a:gd name="connsiteY13" fmla="*/ 828675 h 844550"/>
                <a:gd name="connsiteX14" fmla="*/ 452437 w 750887"/>
                <a:gd name="connsiteY14" fmla="*/ 838200 h 844550"/>
                <a:gd name="connsiteX15" fmla="*/ 319087 w 750887"/>
                <a:gd name="connsiteY15" fmla="*/ 795338 h 844550"/>
                <a:gd name="connsiteX16" fmla="*/ 252412 w 750887"/>
                <a:gd name="connsiteY16" fmla="*/ 704850 h 844550"/>
                <a:gd name="connsiteX17" fmla="*/ 152400 w 750887"/>
                <a:gd name="connsiteY17" fmla="*/ 690563 h 844550"/>
                <a:gd name="connsiteX18" fmla="*/ 80962 w 750887"/>
                <a:gd name="connsiteY18" fmla="*/ 719138 h 844550"/>
                <a:gd name="connsiteX19" fmla="*/ 0 w 750887"/>
                <a:gd name="connsiteY19" fmla="*/ 823913 h 844550"/>
                <a:gd name="connsiteX20" fmla="*/ 0 w 750887"/>
                <a:gd name="connsiteY20" fmla="*/ 823913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0887" h="844550">
                  <a:moveTo>
                    <a:pt x="19050" y="0"/>
                  </a:moveTo>
                  <a:cubicBezTo>
                    <a:pt x="22621" y="76994"/>
                    <a:pt x="26193" y="153988"/>
                    <a:pt x="33337" y="223838"/>
                  </a:cubicBezTo>
                  <a:cubicBezTo>
                    <a:pt x="40481" y="293688"/>
                    <a:pt x="46831" y="374650"/>
                    <a:pt x="61912" y="419100"/>
                  </a:cubicBezTo>
                  <a:cubicBezTo>
                    <a:pt x="76993" y="463550"/>
                    <a:pt x="96838" y="480219"/>
                    <a:pt x="123825" y="490538"/>
                  </a:cubicBezTo>
                  <a:cubicBezTo>
                    <a:pt x="150813" y="500857"/>
                    <a:pt x="195262" y="495300"/>
                    <a:pt x="223837" y="481013"/>
                  </a:cubicBezTo>
                  <a:cubicBezTo>
                    <a:pt x="252412" y="466726"/>
                    <a:pt x="274638" y="429419"/>
                    <a:pt x="295275" y="404813"/>
                  </a:cubicBezTo>
                  <a:cubicBezTo>
                    <a:pt x="315913" y="380207"/>
                    <a:pt x="323056" y="349250"/>
                    <a:pt x="347662" y="333375"/>
                  </a:cubicBezTo>
                  <a:cubicBezTo>
                    <a:pt x="372268" y="317500"/>
                    <a:pt x="406400" y="310357"/>
                    <a:pt x="442912" y="309563"/>
                  </a:cubicBezTo>
                  <a:cubicBezTo>
                    <a:pt x="479425" y="308769"/>
                    <a:pt x="529431" y="316707"/>
                    <a:pt x="566737" y="328613"/>
                  </a:cubicBezTo>
                  <a:cubicBezTo>
                    <a:pt x="604043" y="340519"/>
                    <a:pt x="640556" y="354806"/>
                    <a:pt x="666750" y="381000"/>
                  </a:cubicBezTo>
                  <a:cubicBezTo>
                    <a:pt x="692944" y="407194"/>
                    <a:pt x="710406" y="445294"/>
                    <a:pt x="723900" y="485775"/>
                  </a:cubicBezTo>
                  <a:cubicBezTo>
                    <a:pt x="737394" y="526256"/>
                    <a:pt x="750887" y="581026"/>
                    <a:pt x="747712" y="623888"/>
                  </a:cubicBezTo>
                  <a:cubicBezTo>
                    <a:pt x="744537" y="666750"/>
                    <a:pt x="730250" y="708819"/>
                    <a:pt x="704850" y="742950"/>
                  </a:cubicBezTo>
                  <a:cubicBezTo>
                    <a:pt x="679450" y="777081"/>
                    <a:pt x="637381" y="812800"/>
                    <a:pt x="595312" y="828675"/>
                  </a:cubicBezTo>
                  <a:cubicBezTo>
                    <a:pt x="553243" y="844550"/>
                    <a:pt x="498475" y="843756"/>
                    <a:pt x="452437" y="838200"/>
                  </a:cubicBezTo>
                  <a:cubicBezTo>
                    <a:pt x="406400" y="832644"/>
                    <a:pt x="352424" y="817563"/>
                    <a:pt x="319087" y="795338"/>
                  </a:cubicBezTo>
                  <a:cubicBezTo>
                    <a:pt x="285750" y="773113"/>
                    <a:pt x="280193" y="722312"/>
                    <a:pt x="252412" y="704850"/>
                  </a:cubicBezTo>
                  <a:cubicBezTo>
                    <a:pt x="224631" y="687388"/>
                    <a:pt x="180975" y="688182"/>
                    <a:pt x="152400" y="690563"/>
                  </a:cubicBezTo>
                  <a:cubicBezTo>
                    <a:pt x="123825" y="692944"/>
                    <a:pt x="106362" y="696913"/>
                    <a:pt x="80962" y="719138"/>
                  </a:cubicBezTo>
                  <a:cubicBezTo>
                    <a:pt x="55562" y="741363"/>
                    <a:pt x="0" y="823913"/>
                    <a:pt x="0" y="823913"/>
                  </a:cubicBezTo>
                  <a:lnTo>
                    <a:pt x="0" y="823913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8359" y="638175"/>
              <a:ext cx="430213" cy="811213"/>
            </a:xfrm>
            <a:custGeom>
              <a:avLst/>
              <a:gdLst>
                <a:gd name="connsiteX0" fmla="*/ 0 w 430212"/>
                <a:gd name="connsiteY0" fmla="*/ 0 h 810419"/>
                <a:gd name="connsiteX1" fmla="*/ 38100 w 430212"/>
                <a:gd name="connsiteY1" fmla="*/ 280988 h 810419"/>
                <a:gd name="connsiteX2" fmla="*/ 95250 w 430212"/>
                <a:gd name="connsiteY2" fmla="*/ 452438 h 810419"/>
                <a:gd name="connsiteX3" fmla="*/ 223838 w 430212"/>
                <a:gd name="connsiteY3" fmla="*/ 557213 h 810419"/>
                <a:gd name="connsiteX4" fmla="*/ 309563 w 430212"/>
                <a:gd name="connsiteY4" fmla="*/ 571500 h 810419"/>
                <a:gd name="connsiteX5" fmla="*/ 400050 w 430212"/>
                <a:gd name="connsiteY5" fmla="*/ 538163 h 810419"/>
                <a:gd name="connsiteX6" fmla="*/ 414338 w 430212"/>
                <a:gd name="connsiteY6" fmla="*/ 519113 h 810419"/>
                <a:gd name="connsiteX7" fmla="*/ 428625 w 430212"/>
                <a:gd name="connsiteY7" fmla="*/ 533400 h 810419"/>
                <a:gd name="connsiteX8" fmla="*/ 423863 w 430212"/>
                <a:gd name="connsiteY8" fmla="*/ 595313 h 810419"/>
                <a:gd name="connsiteX9" fmla="*/ 409575 w 430212"/>
                <a:gd name="connsiteY9" fmla="*/ 647700 h 810419"/>
                <a:gd name="connsiteX10" fmla="*/ 381000 w 430212"/>
                <a:gd name="connsiteY10" fmla="*/ 628650 h 810419"/>
                <a:gd name="connsiteX11" fmla="*/ 300038 w 430212"/>
                <a:gd name="connsiteY11" fmla="*/ 604838 h 810419"/>
                <a:gd name="connsiteX12" fmla="*/ 214313 w 430212"/>
                <a:gd name="connsiteY12" fmla="*/ 619125 h 810419"/>
                <a:gd name="connsiteX13" fmla="*/ 104775 w 430212"/>
                <a:gd name="connsiteY13" fmla="*/ 666750 h 810419"/>
                <a:gd name="connsiteX14" fmla="*/ 47625 w 430212"/>
                <a:gd name="connsiteY14" fmla="*/ 790575 h 810419"/>
                <a:gd name="connsiteX15" fmla="*/ 33338 w 430212"/>
                <a:gd name="connsiteY15" fmla="*/ 785813 h 8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0212" h="810419">
                  <a:moveTo>
                    <a:pt x="0" y="0"/>
                  </a:moveTo>
                  <a:cubicBezTo>
                    <a:pt x="11112" y="102791"/>
                    <a:pt x="22225" y="205582"/>
                    <a:pt x="38100" y="280988"/>
                  </a:cubicBezTo>
                  <a:cubicBezTo>
                    <a:pt x="53975" y="356394"/>
                    <a:pt x="64294" y="406401"/>
                    <a:pt x="95250" y="452438"/>
                  </a:cubicBezTo>
                  <a:cubicBezTo>
                    <a:pt x="126206" y="498476"/>
                    <a:pt x="188119" y="537369"/>
                    <a:pt x="223838" y="557213"/>
                  </a:cubicBezTo>
                  <a:cubicBezTo>
                    <a:pt x="259557" y="577057"/>
                    <a:pt x="280194" y="574675"/>
                    <a:pt x="309563" y="571500"/>
                  </a:cubicBezTo>
                  <a:cubicBezTo>
                    <a:pt x="338932" y="568325"/>
                    <a:pt x="382588" y="546894"/>
                    <a:pt x="400050" y="538163"/>
                  </a:cubicBezTo>
                  <a:cubicBezTo>
                    <a:pt x="417512" y="529432"/>
                    <a:pt x="409576" y="519907"/>
                    <a:pt x="414338" y="519113"/>
                  </a:cubicBezTo>
                  <a:cubicBezTo>
                    <a:pt x="419100" y="518319"/>
                    <a:pt x="427038" y="520700"/>
                    <a:pt x="428625" y="533400"/>
                  </a:cubicBezTo>
                  <a:cubicBezTo>
                    <a:pt x="430212" y="546100"/>
                    <a:pt x="427038" y="576263"/>
                    <a:pt x="423863" y="595313"/>
                  </a:cubicBezTo>
                  <a:cubicBezTo>
                    <a:pt x="420688" y="614363"/>
                    <a:pt x="416719" y="642144"/>
                    <a:pt x="409575" y="647700"/>
                  </a:cubicBezTo>
                  <a:cubicBezTo>
                    <a:pt x="402431" y="653256"/>
                    <a:pt x="399256" y="635794"/>
                    <a:pt x="381000" y="628650"/>
                  </a:cubicBezTo>
                  <a:cubicBezTo>
                    <a:pt x="362744" y="621506"/>
                    <a:pt x="327819" y="606425"/>
                    <a:pt x="300038" y="604838"/>
                  </a:cubicBezTo>
                  <a:cubicBezTo>
                    <a:pt x="272257" y="603251"/>
                    <a:pt x="246857" y="608806"/>
                    <a:pt x="214313" y="619125"/>
                  </a:cubicBezTo>
                  <a:cubicBezTo>
                    <a:pt x="181769" y="629444"/>
                    <a:pt x="132556" y="638175"/>
                    <a:pt x="104775" y="666750"/>
                  </a:cubicBezTo>
                  <a:cubicBezTo>
                    <a:pt x="76994" y="695325"/>
                    <a:pt x="59531" y="770731"/>
                    <a:pt x="47625" y="790575"/>
                  </a:cubicBezTo>
                  <a:cubicBezTo>
                    <a:pt x="35719" y="810419"/>
                    <a:pt x="34132" y="786607"/>
                    <a:pt x="33338" y="78581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23659" y="1008063"/>
              <a:ext cx="66675" cy="434975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33197" y="990600"/>
              <a:ext cx="71437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33209" y="1000125"/>
              <a:ext cx="71438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1200150" y="781050"/>
            <a:ext cx="1177925" cy="649288"/>
            <a:chOff x="1199909" y="781050"/>
            <a:chExt cx="1177925" cy="649288"/>
          </a:xfrm>
        </p:grpSpPr>
        <p:sp>
          <p:nvSpPr>
            <p:cNvPr id="11" name="Полилиния 10"/>
            <p:cNvSpPr/>
            <p:nvPr/>
          </p:nvSpPr>
          <p:spPr>
            <a:xfrm>
              <a:off x="1199909" y="781050"/>
              <a:ext cx="1177925" cy="541338"/>
            </a:xfrm>
            <a:custGeom>
              <a:avLst/>
              <a:gdLst>
                <a:gd name="connsiteX0" fmla="*/ 0 w 1177925"/>
                <a:gd name="connsiteY0" fmla="*/ 128588 h 541338"/>
                <a:gd name="connsiteX1" fmla="*/ 66675 w 1177925"/>
                <a:gd name="connsiteY1" fmla="*/ 95250 h 541338"/>
                <a:gd name="connsiteX2" fmla="*/ 100013 w 1177925"/>
                <a:gd name="connsiteY2" fmla="*/ 61913 h 541338"/>
                <a:gd name="connsiteX3" fmla="*/ 171450 w 1177925"/>
                <a:gd name="connsiteY3" fmla="*/ 119063 h 541338"/>
                <a:gd name="connsiteX4" fmla="*/ 233363 w 1177925"/>
                <a:gd name="connsiteY4" fmla="*/ 233363 h 541338"/>
                <a:gd name="connsiteX5" fmla="*/ 352425 w 1177925"/>
                <a:gd name="connsiteY5" fmla="*/ 290513 h 541338"/>
                <a:gd name="connsiteX6" fmla="*/ 476250 w 1177925"/>
                <a:gd name="connsiteY6" fmla="*/ 266700 h 541338"/>
                <a:gd name="connsiteX7" fmla="*/ 576263 w 1177925"/>
                <a:gd name="connsiteY7" fmla="*/ 133350 h 541338"/>
                <a:gd name="connsiteX8" fmla="*/ 661988 w 1177925"/>
                <a:gd name="connsiteY8" fmla="*/ 38100 h 541338"/>
                <a:gd name="connsiteX9" fmla="*/ 742950 w 1177925"/>
                <a:gd name="connsiteY9" fmla="*/ 0 h 541338"/>
                <a:gd name="connsiteX10" fmla="*/ 895350 w 1177925"/>
                <a:gd name="connsiteY10" fmla="*/ 14288 h 541338"/>
                <a:gd name="connsiteX11" fmla="*/ 990600 w 1177925"/>
                <a:gd name="connsiteY11" fmla="*/ 28575 h 541338"/>
                <a:gd name="connsiteX12" fmla="*/ 1066800 w 1177925"/>
                <a:gd name="connsiteY12" fmla="*/ 90488 h 541338"/>
                <a:gd name="connsiteX13" fmla="*/ 1162050 w 1177925"/>
                <a:gd name="connsiteY13" fmla="*/ 285750 h 541338"/>
                <a:gd name="connsiteX14" fmla="*/ 1162050 w 1177925"/>
                <a:gd name="connsiteY14" fmla="*/ 504825 h 541338"/>
                <a:gd name="connsiteX15" fmla="*/ 1157288 w 1177925"/>
                <a:gd name="connsiteY15" fmla="*/ 504825 h 5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7925" h="541338">
                  <a:moveTo>
                    <a:pt x="0" y="128588"/>
                  </a:moveTo>
                  <a:cubicBezTo>
                    <a:pt x="25003" y="117475"/>
                    <a:pt x="50006" y="106362"/>
                    <a:pt x="66675" y="95250"/>
                  </a:cubicBezTo>
                  <a:cubicBezTo>
                    <a:pt x="83344" y="84138"/>
                    <a:pt x="82551" y="57944"/>
                    <a:pt x="100013" y="61913"/>
                  </a:cubicBezTo>
                  <a:cubicBezTo>
                    <a:pt x="117476" y="65882"/>
                    <a:pt x="149225" y="90488"/>
                    <a:pt x="171450" y="119063"/>
                  </a:cubicBezTo>
                  <a:cubicBezTo>
                    <a:pt x="193675" y="147638"/>
                    <a:pt x="203201" y="204788"/>
                    <a:pt x="233363" y="233363"/>
                  </a:cubicBezTo>
                  <a:cubicBezTo>
                    <a:pt x="263525" y="261938"/>
                    <a:pt x="311944" y="284957"/>
                    <a:pt x="352425" y="290513"/>
                  </a:cubicBezTo>
                  <a:cubicBezTo>
                    <a:pt x="392906" y="296069"/>
                    <a:pt x="438944" y="292894"/>
                    <a:pt x="476250" y="266700"/>
                  </a:cubicBezTo>
                  <a:cubicBezTo>
                    <a:pt x="513556" y="240506"/>
                    <a:pt x="545307" y="171450"/>
                    <a:pt x="576263" y="133350"/>
                  </a:cubicBezTo>
                  <a:cubicBezTo>
                    <a:pt x="607219" y="95250"/>
                    <a:pt x="634207" y="60325"/>
                    <a:pt x="661988" y="38100"/>
                  </a:cubicBezTo>
                  <a:cubicBezTo>
                    <a:pt x="689769" y="15875"/>
                    <a:pt x="704057" y="3969"/>
                    <a:pt x="742950" y="0"/>
                  </a:cubicBezTo>
                  <a:lnTo>
                    <a:pt x="895350" y="14288"/>
                  </a:lnTo>
                  <a:cubicBezTo>
                    <a:pt x="936625" y="19050"/>
                    <a:pt x="962025" y="15875"/>
                    <a:pt x="990600" y="28575"/>
                  </a:cubicBezTo>
                  <a:cubicBezTo>
                    <a:pt x="1019175" y="41275"/>
                    <a:pt x="1038225" y="47626"/>
                    <a:pt x="1066800" y="90488"/>
                  </a:cubicBezTo>
                  <a:cubicBezTo>
                    <a:pt x="1095375" y="133350"/>
                    <a:pt x="1146175" y="216694"/>
                    <a:pt x="1162050" y="285750"/>
                  </a:cubicBezTo>
                  <a:cubicBezTo>
                    <a:pt x="1177925" y="354806"/>
                    <a:pt x="1162844" y="468313"/>
                    <a:pt x="1162050" y="504825"/>
                  </a:cubicBezTo>
                  <a:cubicBezTo>
                    <a:pt x="1161256" y="541338"/>
                    <a:pt x="1159272" y="523081"/>
                    <a:pt x="1157288" y="50482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85634" y="1171575"/>
              <a:ext cx="595313" cy="258763"/>
            </a:xfrm>
            <a:custGeom>
              <a:avLst/>
              <a:gdLst>
                <a:gd name="connsiteX0" fmla="*/ 0 w 595313"/>
                <a:gd name="connsiteY0" fmla="*/ 0 h 258763"/>
                <a:gd name="connsiteX1" fmla="*/ 66675 w 595313"/>
                <a:gd name="connsiteY1" fmla="*/ 14288 h 258763"/>
                <a:gd name="connsiteX2" fmla="*/ 80963 w 595313"/>
                <a:gd name="connsiteY2" fmla="*/ 71438 h 258763"/>
                <a:gd name="connsiteX3" fmla="*/ 147638 w 595313"/>
                <a:gd name="connsiteY3" fmla="*/ 157163 h 258763"/>
                <a:gd name="connsiteX4" fmla="*/ 252413 w 595313"/>
                <a:gd name="connsiteY4" fmla="*/ 242888 h 258763"/>
                <a:gd name="connsiteX5" fmla="*/ 323850 w 595313"/>
                <a:gd name="connsiteY5" fmla="*/ 238125 h 258763"/>
                <a:gd name="connsiteX6" fmla="*/ 452438 w 595313"/>
                <a:gd name="connsiteY6" fmla="*/ 119063 h 258763"/>
                <a:gd name="connsiteX7" fmla="*/ 547688 w 595313"/>
                <a:gd name="connsiteY7" fmla="*/ 71438 h 258763"/>
                <a:gd name="connsiteX8" fmla="*/ 581025 w 595313"/>
                <a:gd name="connsiteY8" fmla="*/ 104775 h 258763"/>
                <a:gd name="connsiteX9" fmla="*/ 595313 w 595313"/>
                <a:gd name="connsiteY9" fmla="*/ 13335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3" h="258763">
                  <a:moveTo>
                    <a:pt x="0" y="0"/>
                  </a:moveTo>
                  <a:cubicBezTo>
                    <a:pt x="26590" y="1191"/>
                    <a:pt x="53181" y="2382"/>
                    <a:pt x="66675" y="14288"/>
                  </a:cubicBezTo>
                  <a:cubicBezTo>
                    <a:pt x="80169" y="26194"/>
                    <a:pt x="67469" y="47626"/>
                    <a:pt x="80963" y="71438"/>
                  </a:cubicBezTo>
                  <a:cubicBezTo>
                    <a:pt x="94457" y="95250"/>
                    <a:pt x="119063" y="128588"/>
                    <a:pt x="147638" y="157163"/>
                  </a:cubicBezTo>
                  <a:cubicBezTo>
                    <a:pt x="176213" y="185738"/>
                    <a:pt x="223044" y="229394"/>
                    <a:pt x="252413" y="242888"/>
                  </a:cubicBezTo>
                  <a:cubicBezTo>
                    <a:pt x="281782" y="256382"/>
                    <a:pt x="290513" y="258763"/>
                    <a:pt x="323850" y="238125"/>
                  </a:cubicBezTo>
                  <a:cubicBezTo>
                    <a:pt x="357188" y="217488"/>
                    <a:pt x="415132" y="146844"/>
                    <a:pt x="452438" y="119063"/>
                  </a:cubicBezTo>
                  <a:cubicBezTo>
                    <a:pt x="489744" y="91282"/>
                    <a:pt x="526257" y="73819"/>
                    <a:pt x="547688" y="71438"/>
                  </a:cubicBezTo>
                  <a:cubicBezTo>
                    <a:pt x="569119" y="69057"/>
                    <a:pt x="573088" y="94456"/>
                    <a:pt x="581025" y="104775"/>
                  </a:cubicBezTo>
                  <a:cubicBezTo>
                    <a:pt x="588962" y="115094"/>
                    <a:pt x="592137" y="124222"/>
                    <a:pt x="595313" y="13335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45"/>
          <p:cNvGrpSpPr>
            <a:grpSpLocks/>
          </p:cNvGrpSpPr>
          <p:nvPr/>
        </p:nvGrpSpPr>
        <p:grpSpPr bwMode="auto">
          <a:xfrm>
            <a:off x="1870075" y="1300163"/>
            <a:ext cx="501650" cy="1543050"/>
            <a:chOff x="1869834" y="1300162"/>
            <a:chExt cx="502444" cy="1543051"/>
          </a:xfrm>
        </p:grpSpPr>
        <p:sp>
          <p:nvSpPr>
            <p:cNvPr id="13" name="Полилиния 12"/>
            <p:cNvSpPr/>
            <p:nvPr/>
          </p:nvSpPr>
          <p:spPr>
            <a:xfrm>
              <a:off x="1869834" y="1300162"/>
              <a:ext cx="163772" cy="1519238"/>
            </a:xfrm>
            <a:custGeom>
              <a:avLst/>
              <a:gdLst>
                <a:gd name="connsiteX0" fmla="*/ 1587 w 175418"/>
                <a:gd name="connsiteY0" fmla="*/ 0 h 1554956"/>
                <a:gd name="connsiteX1" fmla="*/ 20637 w 175418"/>
                <a:gd name="connsiteY1" fmla="*/ 328612 h 1554956"/>
                <a:gd name="connsiteX2" fmla="*/ 1587 w 175418"/>
                <a:gd name="connsiteY2" fmla="*/ 909637 h 1554956"/>
                <a:gd name="connsiteX3" fmla="*/ 11112 w 175418"/>
                <a:gd name="connsiteY3" fmla="*/ 1071562 h 1554956"/>
                <a:gd name="connsiteX4" fmla="*/ 39687 w 175418"/>
                <a:gd name="connsiteY4" fmla="*/ 1190625 h 1554956"/>
                <a:gd name="connsiteX5" fmla="*/ 87312 w 175418"/>
                <a:gd name="connsiteY5" fmla="*/ 1323975 h 1554956"/>
                <a:gd name="connsiteX6" fmla="*/ 163512 w 175418"/>
                <a:gd name="connsiteY6" fmla="*/ 1519237 h 1554956"/>
                <a:gd name="connsiteX7" fmla="*/ 158750 w 175418"/>
                <a:gd name="connsiteY7" fmla="*/ 1538287 h 1554956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" h="1519237">
                  <a:moveTo>
                    <a:pt x="1587" y="0"/>
                  </a:moveTo>
                  <a:cubicBezTo>
                    <a:pt x="11112" y="88503"/>
                    <a:pt x="20637" y="177006"/>
                    <a:pt x="20637" y="328612"/>
                  </a:cubicBezTo>
                  <a:cubicBezTo>
                    <a:pt x="20637" y="480218"/>
                    <a:pt x="3174" y="785812"/>
                    <a:pt x="1587" y="909637"/>
                  </a:cubicBezTo>
                  <a:cubicBezTo>
                    <a:pt x="0" y="1033462"/>
                    <a:pt x="4762" y="1024731"/>
                    <a:pt x="11112" y="1071562"/>
                  </a:cubicBezTo>
                  <a:cubicBezTo>
                    <a:pt x="17462" y="1118393"/>
                    <a:pt x="26987" y="1148556"/>
                    <a:pt x="39687" y="1190625"/>
                  </a:cubicBezTo>
                  <a:cubicBezTo>
                    <a:pt x="52387" y="1232694"/>
                    <a:pt x="66675" y="1269206"/>
                    <a:pt x="87312" y="1323975"/>
                  </a:cubicBezTo>
                  <a:cubicBezTo>
                    <a:pt x="107949" y="1378744"/>
                    <a:pt x="103981" y="1397793"/>
                    <a:pt x="163512" y="151923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210097" y="1323974"/>
              <a:ext cx="162181" cy="1519239"/>
            </a:xfrm>
            <a:custGeom>
              <a:avLst/>
              <a:gdLst>
                <a:gd name="connsiteX0" fmla="*/ 142875 w 162719"/>
                <a:gd name="connsiteY0" fmla="*/ 0 h 1519238"/>
                <a:gd name="connsiteX1" fmla="*/ 157163 w 162719"/>
                <a:gd name="connsiteY1" fmla="*/ 280988 h 1519238"/>
                <a:gd name="connsiteX2" fmla="*/ 161925 w 162719"/>
                <a:gd name="connsiteY2" fmla="*/ 676275 h 1519238"/>
                <a:gd name="connsiteX3" fmla="*/ 152400 w 162719"/>
                <a:gd name="connsiteY3" fmla="*/ 1009650 h 1519238"/>
                <a:gd name="connsiteX4" fmla="*/ 128588 w 162719"/>
                <a:gd name="connsiteY4" fmla="*/ 1109663 h 1519238"/>
                <a:gd name="connsiteX5" fmla="*/ 61913 w 162719"/>
                <a:gd name="connsiteY5" fmla="*/ 1300163 h 1519238"/>
                <a:gd name="connsiteX6" fmla="*/ 19050 w 162719"/>
                <a:gd name="connsiteY6" fmla="*/ 1447800 h 1519238"/>
                <a:gd name="connsiteX7" fmla="*/ 0 w 162719"/>
                <a:gd name="connsiteY7" fmla="*/ 1519238 h 15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19" h="1519238">
                  <a:moveTo>
                    <a:pt x="142875" y="0"/>
                  </a:moveTo>
                  <a:cubicBezTo>
                    <a:pt x="148431" y="84138"/>
                    <a:pt x="153988" y="168276"/>
                    <a:pt x="157163" y="280988"/>
                  </a:cubicBezTo>
                  <a:cubicBezTo>
                    <a:pt x="160338" y="393700"/>
                    <a:pt x="162719" y="554831"/>
                    <a:pt x="161925" y="676275"/>
                  </a:cubicBezTo>
                  <a:cubicBezTo>
                    <a:pt x="161131" y="797719"/>
                    <a:pt x="157956" y="937419"/>
                    <a:pt x="152400" y="1009650"/>
                  </a:cubicBezTo>
                  <a:cubicBezTo>
                    <a:pt x="146844" y="1081881"/>
                    <a:pt x="143669" y="1061244"/>
                    <a:pt x="128588" y="1109663"/>
                  </a:cubicBezTo>
                  <a:cubicBezTo>
                    <a:pt x="113507" y="1158082"/>
                    <a:pt x="80169" y="1243807"/>
                    <a:pt x="61913" y="1300163"/>
                  </a:cubicBezTo>
                  <a:cubicBezTo>
                    <a:pt x="43657" y="1356519"/>
                    <a:pt x="29369" y="1411287"/>
                    <a:pt x="19050" y="1447800"/>
                  </a:cubicBezTo>
                  <a:cubicBezTo>
                    <a:pt x="8731" y="1484313"/>
                    <a:pt x="0" y="1519238"/>
                    <a:pt x="0" y="151923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46"/>
          <p:cNvGrpSpPr>
            <a:grpSpLocks/>
          </p:cNvGrpSpPr>
          <p:nvPr/>
        </p:nvGrpSpPr>
        <p:grpSpPr bwMode="auto">
          <a:xfrm>
            <a:off x="2020888" y="2824163"/>
            <a:ext cx="1282700" cy="3489325"/>
            <a:chOff x="2020647" y="2824163"/>
            <a:chExt cx="1283494" cy="3488531"/>
          </a:xfrm>
        </p:grpSpPr>
        <p:sp>
          <p:nvSpPr>
            <p:cNvPr id="17" name="Полилиния 16"/>
            <p:cNvSpPr/>
            <p:nvPr/>
          </p:nvSpPr>
          <p:spPr>
            <a:xfrm>
              <a:off x="2020647" y="2824163"/>
              <a:ext cx="1283494" cy="3488531"/>
            </a:xfrm>
            <a:custGeom>
              <a:avLst/>
              <a:gdLst>
                <a:gd name="connsiteX0" fmla="*/ 3175 w 1283494"/>
                <a:gd name="connsiteY0" fmla="*/ 0 h 3488531"/>
                <a:gd name="connsiteX1" fmla="*/ 3175 w 1283494"/>
                <a:gd name="connsiteY1" fmla="*/ 414337 h 3488531"/>
                <a:gd name="connsiteX2" fmla="*/ 22225 w 1283494"/>
                <a:gd name="connsiteY2" fmla="*/ 2366962 h 3488531"/>
                <a:gd name="connsiteX3" fmla="*/ 17462 w 1283494"/>
                <a:gd name="connsiteY3" fmla="*/ 2924175 h 3488531"/>
                <a:gd name="connsiteX4" fmla="*/ 60325 w 1283494"/>
                <a:gd name="connsiteY4" fmla="*/ 3057525 h 3488531"/>
                <a:gd name="connsiteX5" fmla="*/ 112712 w 1283494"/>
                <a:gd name="connsiteY5" fmla="*/ 3219450 h 3488531"/>
                <a:gd name="connsiteX6" fmla="*/ 284162 w 1283494"/>
                <a:gd name="connsiteY6" fmla="*/ 3414712 h 3488531"/>
                <a:gd name="connsiteX7" fmla="*/ 560387 w 1283494"/>
                <a:gd name="connsiteY7" fmla="*/ 3481387 h 3488531"/>
                <a:gd name="connsiteX8" fmla="*/ 746125 w 1283494"/>
                <a:gd name="connsiteY8" fmla="*/ 3457575 h 3488531"/>
                <a:gd name="connsiteX9" fmla="*/ 998537 w 1283494"/>
                <a:gd name="connsiteY9" fmla="*/ 3476625 h 3488531"/>
                <a:gd name="connsiteX10" fmla="*/ 1117600 w 1283494"/>
                <a:gd name="connsiteY10" fmla="*/ 3409950 h 3488531"/>
                <a:gd name="connsiteX11" fmla="*/ 1189037 w 1283494"/>
                <a:gd name="connsiteY11" fmla="*/ 3305175 h 3488531"/>
                <a:gd name="connsiteX12" fmla="*/ 1255712 w 1283494"/>
                <a:gd name="connsiteY12" fmla="*/ 3109912 h 3488531"/>
                <a:gd name="connsiteX13" fmla="*/ 1279525 w 1283494"/>
                <a:gd name="connsiteY13" fmla="*/ 2595562 h 3488531"/>
                <a:gd name="connsiteX14" fmla="*/ 1279525 w 1283494"/>
                <a:gd name="connsiteY14" fmla="*/ 1062037 h 348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494" h="3488531">
                  <a:moveTo>
                    <a:pt x="3175" y="0"/>
                  </a:moveTo>
                  <a:cubicBezTo>
                    <a:pt x="1587" y="9921"/>
                    <a:pt x="0" y="19843"/>
                    <a:pt x="3175" y="414337"/>
                  </a:cubicBezTo>
                  <a:cubicBezTo>
                    <a:pt x="6350" y="808831"/>
                    <a:pt x="19844" y="1948656"/>
                    <a:pt x="22225" y="2366962"/>
                  </a:cubicBezTo>
                  <a:cubicBezTo>
                    <a:pt x="24606" y="2785268"/>
                    <a:pt x="11112" y="2809081"/>
                    <a:pt x="17462" y="2924175"/>
                  </a:cubicBezTo>
                  <a:cubicBezTo>
                    <a:pt x="23812" y="3039269"/>
                    <a:pt x="60325" y="3057525"/>
                    <a:pt x="60325" y="3057525"/>
                  </a:cubicBezTo>
                  <a:cubicBezTo>
                    <a:pt x="76200" y="3106737"/>
                    <a:pt x="75406" y="3159919"/>
                    <a:pt x="112712" y="3219450"/>
                  </a:cubicBezTo>
                  <a:cubicBezTo>
                    <a:pt x="150018" y="3278981"/>
                    <a:pt x="209550" y="3371056"/>
                    <a:pt x="284162" y="3414712"/>
                  </a:cubicBezTo>
                  <a:cubicBezTo>
                    <a:pt x="358774" y="3458368"/>
                    <a:pt x="483393" y="3474243"/>
                    <a:pt x="560387" y="3481387"/>
                  </a:cubicBezTo>
                  <a:cubicBezTo>
                    <a:pt x="637381" y="3488531"/>
                    <a:pt x="673100" y="3458369"/>
                    <a:pt x="746125" y="3457575"/>
                  </a:cubicBezTo>
                  <a:cubicBezTo>
                    <a:pt x="819150" y="3456781"/>
                    <a:pt x="936625" y="3484562"/>
                    <a:pt x="998537" y="3476625"/>
                  </a:cubicBezTo>
                  <a:cubicBezTo>
                    <a:pt x="1060449" y="3468688"/>
                    <a:pt x="1085850" y="3438525"/>
                    <a:pt x="1117600" y="3409950"/>
                  </a:cubicBezTo>
                  <a:cubicBezTo>
                    <a:pt x="1149350" y="3381375"/>
                    <a:pt x="1166018" y="3355181"/>
                    <a:pt x="1189037" y="3305175"/>
                  </a:cubicBezTo>
                  <a:cubicBezTo>
                    <a:pt x="1212056" y="3255169"/>
                    <a:pt x="1240631" y="3228181"/>
                    <a:pt x="1255712" y="3109912"/>
                  </a:cubicBezTo>
                  <a:cubicBezTo>
                    <a:pt x="1270793" y="2991643"/>
                    <a:pt x="1275556" y="2936874"/>
                    <a:pt x="1279525" y="2595562"/>
                  </a:cubicBezTo>
                  <a:cubicBezTo>
                    <a:pt x="1283494" y="2254250"/>
                    <a:pt x="1281509" y="1658143"/>
                    <a:pt x="1279525" y="1062037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184260" y="2847970"/>
              <a:ext cx="973740" cy="3307597"/>
            </a:xfrm>
            <a:custGeom>
              <a:avLst/>
              <a:gdLst>
                <a:gd name="connsiteX0" fmla="*/ 24606 w 972344"/>
                <a:gd name="connsiteY0" fmla="*/ 0 h 3307557"/>
                <a:gd name="connsiteX1" fmla="*/ 24606 w 972344"/>
                <a:gd name="connsiteY1" fmla="*/ 1138238 h 3307557"/>
                <a:gd name="connsiteX2" fmla="*/ 48419 w 972344"/>
                <a:gd name="connsiteY2" fmla="*/ 2828925 h 3307557"/>
                <a:gd name="connsiteX3" fmla="*/ 315119 w 972344"/>
                <a:gd name="connsiteY3" fmla="*/ 3243263 h 3307557"/>
                <a:gd name="connsiteX4" fmla="*/ 824706 w 972344"/>
                <a:gd name="connsiteY4" fmla="*/ 3214688 h 3307557"/>
                <a:gd name="connsiteX5" fmla="*/ 948531 w 972344"/>
                <a:gd name="connsiteY5" fmla="*/ 3052763 h 3307557"/>
                <a:gd name="connsiteX6" fmla="*/ 953294 w 972344"/>
                <a:gd name="connsiteY6" fmla="*/ 2705100 h 3307557"/>
                <a:gd name="connsiteX7" fmla="*/ 972344 w 972344"/>
                <a:gd name="connsiteY7" fmla="*/ 1066800 h 330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344" h="3307557">
                  <a:moveTo>
                    <a:pt x="24606" y="0"/>
                  </a:moveTo>
                  <a:cubicBezTo>
                    <a:pt x="22621" y="333375"/>
                    <a:pt x="20637" y="666751"/>
                    <a:pt x="24606" y="1138238"/>
                  </a:cubicBezTo>
                  <a:cubicBezTo>
                    <a:pt x="28575" y="1609725"/>
                    <a:pt x="0" y="2478088"/>
                    <a:pt x="48419" y="2828925"/>
                  </a:cubicBezTo>
                  <a:cubicBezTo>
                    <a:pt x="96838" y="3179762"/>
                    <a:pt x="185738" y="3178969"/>
                    <a:pt x="315119" y="3243263"/>
                  </a:cubicBezTo>
                  <a:cubicBezTo>
                    <a:pt x="444500" y="3307557"/>
                    <a:pt x="719137" y="3246438"/>
                    <a:pt x="824706" y="3214688"/>
                  </a:cubicBezTo>
                  <a:cubicBezTo>
                    <a:pt x="930275" y="3182938"/>
                    <a:pt x="927100" y="3137694"/>
                    <a:pt x="948531" y="3052763"/>
                  </a:cubicBezTo>
                  <a:cubicBezTo>
                    <a:pt x="969962" y="2967832"/>
                    <a:pt x="949325" y="3036094"/>
                    <a:pt x="953294" y="2705100"/>
                  </a:cubicBezTo>
                  <a:cubicBezTo>
                    <a:pt x="957263" y="2374106"/>
                    <a:pt x="964803" y="1720453"/>
                    <a:pt x="972344" y="106680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47"/>
          <p:cNvGrpSpPr>
            <a:grpSpLocks/>
          </p:cNvGrpSpPr>
          <p:nvPr/>
        </p:nvGrpSpPr>
        <p:grpSpPr bwMode="auto">
          <a:xfrm>
            <a:off x="3013075" y="1265238"/>
            <a:ext cx="382588" cy="2671762"/>
            <a:chOff x="3012834" y="1264445"/>
            <a:chExt cx="383381" cy="2671762"/>
          </a:xfrm>
        </p:grpSpPr>
        <p:sp>
          <p:nvSpPr>
            <p:cNvPr id="19" name="Полилиния 18"/>
            <p:cNvSpPr/>
            <p:nvPr/>
          </p:nvSpPr>
          <p:spPr>
            <a:xfrm>
              <a:off x="3012834" y="1266032"/>
              <a:ext cx="144762" cy="2667000"/>
            </a:xfrm>
            <a:custGeom>
              <a:avLst/>
              <a:gdLst>
                <a:gd name="connsiteX0" fmla="*/ 144463 w 144463"/>
                <a:gd name="connsiteY0" fmla="*/ 2667000 h 2667000"/>
                <a:gd name="connsiteX1" fmla="*/ 73025 w 144463"/>
                <a:gd name="connsiteY1" fmla="*/ 2466975 h 2667000"/>
                <a:gd name="connsiteX2" fmla="*/ 30163 w 144463"/>
                <a:gd name="connsiteY2" fmla="*/ 2305050 h 2667000"/>
                <a:gd name="connsiteX3" fmla="*/ 20638 w 144463"/>
                <a:gd name="connsiteY3" fmla="*/ 1585913 h 2667000"/>
                <a:gd name="connsiteX4" fmla="*/ 1588 w 144463"/>
                <a:gd name="connsiteY4" fmla="*/ 433388 h 2667000"/>
                <a:gd name="connsiteX5" fmla="*/ 11113 w 144463"/>
                <a:gd name="connsiteY5" fmla="*/ 61913 h 2667000"/>
                <a:gd name="connsiteX6" fmla="*/ 20638 w 144463"/>
                <a:gd name="connsiteY6" fmla="*/ 61913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63" h="2667000">
                  <a:moveTo>
                    <a:pt x="144463" y="2667000"/>
                  </a:moveTo>
                  <a:cubicBezTo>
                    <a:pt x="118269" y="2597150"/>
                    <a:pt x="92075" y="2527300"/>
                    <a:pt x="73025" y="2466975"/>
                  </a:cubicBezTo>
                  <a:cubicBezTo>
                    <a:pt x="53975" y="2406650"/>
                    <a:pt x="38894" y="2451894"/>
                    <a:pt x="30163" y="2305050"/>
                  </a:cubicBezTo>
                  <a:cubicBezTo>
                    <a:pt x="21432" y="2158206"/>
                    <a:pt x="25401" y="1897857"/>
                    <a:pt x="20638" y="1585913"/>
                  </a:cubicBezTo>
                  <a:cubicBezTo>
                    <a:pt x="15876" y="1273969"/>
                    <a:pt x="3176" y="687388"/>
                    <a:pt x="1588" y="433388"/>
                  </a:cubicBezTo>
                  <a:cubicBezTo>
                    <a:pt x="0" y="179388"/>
                    <a:pt x="7938" y="123826"/>
                    <a:pt x="11113" y="61913"/>
                  </a:cubicBezTo>
                  <a:cubicBezTo>
                    <a:pt x="14288" y="0"/>
                    <a:pt x="20638" y="61913"/>
                    <a:pt x="20638" y="61913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289632" y="1264445"/>
              <a:ext cx="106583" cy="2671762"/>
            </a:xfrm>
            <a:custGeom>
              <a:avLst/>
              <a:gdLst>
                <a:gd name="connsiteX0" fmla="*/ 0 w 101599"/>
                <a:gd name="connsiteY0" fmla="*/ 2621756 h 2651125"/>
                <a:gd name="connsiteX1" fmla="*/ 80962 w 101599"/>
                <a:gd name="connsiteY1" fmla="*/ 2412206 h 2651125"/>
                <a:gd name="connsiteX2" fmla="*/ 100012 w 101599"/>
                <a:gd name="connsiteY2" fmla="*/ 2312194 h 2651125"/>
                <a:gd name="connsiteX3" fmla="*/ 90487 w 101599"/>
                <a:gd name="connsiteY3" fmla="*/ 378619 h 2651125"/>
                <a:gd name="connsiteX4" fmla="*/ 95250 w 101599"/>
                <a:gd name="connsiteY4" fmla="*/ 40481 h 2651125"/>
                <a:gd name="connsiteX0" fmla="*/ 0 w 96043"/>
                <a:gd name="connsiteY0" fmla="*/ 2621756 h 2786062"/>
                <a:gd name="connsiteX1" fmla="*/ 80962 w 96043"/>
                <a:gd name="connsiteY1" fmla="*/ 2412206 h 2786062"/>
                <a:gd name="connsiteX2" fmla="*/ 90487 w 96043"/>
                <a:gd name="connsiteY2" fmla="*/ 378619 h 2786062"/>
                <a:gd name="connsiteX3" fmla="*/ 95250 w 96043"/>
                <a:gd name="connsiteY3" fmla="*/ 40481 h 2786062"/>
                <a:gd name="connsiteX0" fmla="*/ 10319 w 106362"/>
                <a:gd name="connsiteY0" fmla="*/ 2621756 h 2671762"/>
                <a:gd name="connsiteX1" fmla="*/ 91281 w 106362"/>
                <a:gd name="connsiteY1" fmla="*/ 2412206 h 2671762"/>
                <a:gd name="connsiteX2" fmla="*/ 100806 w 106362"/>
                <a:gd name="connsiteY2" fmla="*/ 378619 h 2671762"/>
                <a:gd name="connsiteX3" fmla="*/ 105569 w 106362"/>
                <a:gd name="connsiteY3" fmla="*/ 40481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2" h="2671762">
                  <a:moveTo>
                    <a:pt x="10319" y="2621756"/>
                  </a:moveTo>
                  <a:cubicBezTo>
                    <a:pt x="42465" y="2542778"/>
                    <a:pt x="0" y="2671762"/>
                    <a:pt x="91281" y="2412206"/>
                  </a:cubicBezTo>
                  <a:cubicBezTo>
                    <a:pt x="106362" y="2038350"/>
                    <a:pt x="98425" y="773906"/>
                    <a:pt x="100806" y="378619"/>
                  </a:cubicBezTo>
                  <a:cubicBezTo>
                    <a:pt x="100012" y="0"/>
                    <a:pt x="102790" y="20240"/>
                    <a:pt x="105569" y="4048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" name="Группа 48"/>
          <p:cNvGrpSpPr>
            <a:grpSpLocks/>
          </p:cNvGrpSpPr>
          <p:nvPr/>
        </p:nvGrpSpPr>
        <p:grpSpPr bwMode="auto">
          <a:xfrm>
            <a:off x="3019425" y="830263"/>
            <a:ext cx="1843088" cy="614362"/>
            <a:chOff x="3019184" y="830839"/>
            <a:chExt cx="1843377" cy="614218"/>
          </a:xfrm>
        </p:grpSpPr>
        <p:sp>
          <p:nvSpPr>
            <p:cNvPr id="21" name="Полилиния 20"/>
            <p:cNvSpPr/>
            <p:nvPr/>
          </p:nvSpPr>
          <p:spPr>
            <a:xfrm>
              <a:off x="3019184" y="830839"/>
              <a:ext cx="1843377" cy="460267"/>
            </a:xfrm>
            <a:custGeom>
              <a:avLst/>
              <a:gdLst>
                <a:gd name="connsiteX0" fmla="*/ 0 w 1243013"/>
                <a:gd name="connsiteY0" fmla="*/ 408782 h 408782"/>
                <a:gd name="connsiteX1" fmla="*/ 47625 w 1243013"/>
                <a:gd name="connsiteY1" fmla="*/ 194469 h 408782"/>
                <a:gd name="connsiteX2" fmla="*/ 228600 w 1243013"/>
                <a:gd name="connsiteY2" fmla="*/ 42069 h 408782"/>
                <a:gd name="connsiteX3" fmla="*/ 433388 w 1243013"/>
                <a:gd name="connsiteY3" fmla="*/ 70644 h 408782"/>
                <a:gd name="connsiteX4" fmla="*/ 609600 w 1243013"/>
                <a:gd name="connsiteY4" fmla="*/ 170657 h 408782"/>
                <a:gd name="connsiteX5" fmla="*/ 695325 w 1243013"/>
                <a:gd name="connsiteY5" fmla="*/ 189707 h 408782"/>
                <a:gd name="connsiteX6" fmla="*/ 790575 w 1243013"/>
                <a:gd name="connsiteY6" fmla="*/ 137319 h 408782"/>
                <a:gd name="connsiteX7" fmla="*/ 885825 w 1243013"/>
                <a:gd name="connsiteY7" fmla="*/ 37307 h 408782"/>
                <a:gd name="connsiteX8" fmla="*/ 1009650 w 1243013"/>
                <a:gd name="connsiteY8" fmla="*/ 3969 h 408782"/>
                <a:gd name="connsiteX9" fmla="*/ 1147763 w 1243013"/>
                <a:gd name="connsiteY9" fmla="*/ 61119 h 408782"/>
                <a:gd name="connsiteX10" fmla="*/ 1243013 w 1243013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843377 w 1843377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599045 w 1843377"/>
                <a:gd name="connsiteY10" fmla="*/ 78726 h 408782"/>
                <a:gd name="connsiteX11" fmla="*/ 1843377 w 1843377"/>
                <a:gd name="connsiteY11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358900 w 1843377"/>
                <a:gd name="connsiteY10" fmla="*/ 69489 h 408782"/>
                <a:gd name="connsiteX11" fmla="*/ 1599045 w 1843377"/>
                <a:gd name="connsiteY11" fmla="*/ 78726 h 408782"/>
                <a:gd name="connsiteX12" fmla="*/ 1843377 w 1843377"/>
                <a:gd name="connsiteY12" fmla="*/ 118269 h 408782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358900 w 1843377"/>
                <a:gd name="connsiteY10" fmla="*/ 117426 h 456719"/>
                <a:gd name="connsiteX11" fmla="*/ 1599045 w 1843377"/>
                <a:gd name="connsiteY11" fmla="*/ 126663 h 456719"/>
                <a:gd name="connsiteX12" fmla="*/ 1608282 w 1843377"/>
                <a:gd name="connsiteY12" fmla="*/ 6590 h 456719"/>
                <a:gd name="connsiteX13" fmla="*/ 1843377 w 1843377"/>
                <a:gd name="connsiteY13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211118 w 1843377"/>
                <a:gd name="connsiteY10" fmla="*/ 228262 h 456719"/>
                <a:gd name="connsiteX11" fmla="*/ 1774536 w 1843377"/>
                <a:gd name="connsiteY11" fmla="*/ 403755 h 456719"/>
                <a:gd name="connsiteX12" fmla="*/ 1377373 w 1843377"/>
                <a:gd name="connsiteY12" fmla="*/ 126663 h 456719"/>
                <a:gd name="connsiteX13" fmla="*/ 1608282 w 1843377"/>
                <a:gd name="connsiteY13" fmla="*/ 6590 h 456719"/>
                <a:gd name="connsiteX14" fmla="*/ 1843377 w 1843377"/>
                <a:gd name="connsiteY14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469735 w 1865360"/>
                <a:gd name="connsiteY13" fmla="*/ 369888 h 459798"/>
                <a:gd name="connsiteX14" fmla="*/ 1377373 w 1865360"/>
                <a:gd name="connsiteY14" fmla="*/ 129742 h 459798"/>
                <a:gd name="connsiteX15" fmla="*/ 1534391 w 1865360"/>
                <a:gd name="connsiteY15" fmla="*/ 111270 h 459798"/>
                <a:gd name="connsiteX16" fmla="*/ 1608282 w 1865360"/>
                <a:gd name="connsiteY16" fmla="*/ 9669 h 459798"/>
                <a:gd name="connsiteX17" fmla="*/ 1843377 w 1865360"/>
                <a:gd name="connsiteY17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286761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377" h="459798">
                  <a:moveTo>
                    <a:pt x="0" y="459798"/>
                  </a:moveTo>
                  <a:cubicBezTo>
                    <a:pt x="4762" y="383201"/>
                    <a:pt x="9525" y="306604"/>
                    <a:pt x="47625" y="245485"/>
                  </a:cubicBezTo>
                  <a:cubicBezTo>
                    <a:pt x="85725" y="184366"/>
                    <a:pt x="164306" y="113722"/>
                    <a:pt x="228600" y="93085"/>
                  </a:cubicBezTo>
                  <a:cubicBezTo>
                    <a:pt x="292894" y="72448"/>
                    <a:pt x="369888" y="100229"/>
                    <a:pt x="433388" y="121660"/>
                  </a:cubicBezTo>
                  <a:cubicBezTo>
                    <a:pt x="496888" y="143091"/>
                    <a:pt x="565944" y="201829"/>
                    <a:pt x="609600" y="221673"/>
                  </a:cubicBezTo>
                  <a:cubicBezTo>
                    <a:pt x="653256" y="241517"/>
                    <a:pt x="665163" y="246279"/>
                    <a:pt x="695325" y="240723"/>
                  </a:cubicBezTo>
                  <a:cubicBezTo>
                    <a:pt x="725487" y="235167"/>
                    <a:pt x="758825" y="213735"/>
                    <a:pt x="790575" y="188335"/>
                  </a:cubicBezTo>
                  <a:cubicBezTo>
                    <a:pt x="822325" y="162935"/>
                    <a:pt x="849313" y="110548"/>
                    <a:pt x="885825" y="88323"/>
                  </a:cubicBezTo>
                  <a:cubicBezTo>
                    <a:pt x="922337" y="66098"/>
                    <a:pt x="965994" y="51016"/>
                    <a:pt x="1009650" y="54985"/>
                  </a:cubicBezTo>
                  <a:cubicBezTo>
                    <a:pt x="1053306" y="58954"/>
                    <a:pt x="1114185" y="82742"/>
                    <a:pt x="1147763" y="112135"/>
                  </a:cubicBezTo>
                  <a:cubicBezTo>
                    <a:pt x="1181341" y="141528"/>
                    <a:pt x="1152838" y="108334"/>
                    <a:pt x="1211118" y="231341"/>
                  </a:cubicBezTo>
                  <a:cubicBezTo>
                    <a:pt x="1266320" y="278918"/>
                    <a:pt x="1425094" y="306773"/>
                    <a:pt x="1478973" y="286761"/>
                  </a:cubicBezTo>
                  <a:cubicBezTo>
                    <a:pt x="1532852" y="266749"/>
                    <a:pt x="1512840" y="175925"/>
                    <a:pt x="1534391" y="111270"/>
                  </a:cubicBezTo>
                  <a:cubicBezTo>
                    <a:pt x="1572876" y="91258"/>
                    <a:pt x="1530615" y="0"/>
                    <a:pt x="1608282" y="9669"/>
                  </a:cubicBezTo>
                  <a:cubicBezTo>
                    <a:pt x="1661319" y="19338"/>
                    <a:pt x="1804195" y="161155"/>
                    <a:pt x="1843377" y="16928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05007" y="1224447"/>
              <a:ext cx="1276550" cy="220610"/>
            </a:xfrm>
            <a:custGeom>
              <a:avLst/>
              <a:gdLst>
                <a:gd name="connsiteX0" fmla="*/ 0 w 676275"/>
                <a:gd name="connsiteY0" fmla="*/ 119062 h 192087"/>
                <a:gd name="connsiteX1" fmla="*/ 57150 w 676275"/>
                <a:gd name="connsiteY1" fmla="*/ 109537 h 192087"/>
                <a:gd name="connsiteX2" fmla="*/ 200025 w 676275"/>
                <a:gd name="connsiteY2" fmla="*/ 157162 h 192087"/>
                <a:gd name="connsiteX3" fmla="*/ 342900 w 676275"/>
                <a:gd name="connsiteY3" fmla="*/ 176212 h 192087"/>
                <a:gd name="connsiteX4" fmla="*/ 495300 w 676275"/>
                <a:gd name="connsiteY4" fmla="*/ 61912 h 192087"/>
                <a:gd name="connsiteX5" fmla="*/ 604837 w 676275"/>
                <a:gd name="connsiteY5" fmla="*/ 14287 h 192087"/>
                <a:gd name="connsiteX6" fmla="*/ 676275 w 676275"/>
                <a:gd name="connsiteY6" fmla="*/ 147637 h 192087"/>
                <a:gd name="connsiteX0" fmla="*/ 0 w 1276638"/>
                <a:gd name="connsiteY0" fmla="*/ 119063 h 192088"/>
                <a:gd name="connsiteX1" fmla="*/ 57150 w 1276638"/>
                <a:gd name="connsiteY1" fmla="*/ 109538 h 192088"/>
                <a:gd name="connsiteX2" fmla="*/ 200025 w 1276638"/>
                <a:gd name="connsiteY2" fmla="*/ 157163 h 192088"/>
                <a:gd name="connsiteX3" fmla="*/ 342900 w 1276638"/>
                <a:gd name="connsiteY3" fmla="*/ 176213 h 192088"/>
                <a:gd name="connsiteX4" fmla="*/ 495300 w 1276638"/>
                <a:gd name="connsiteY4" fmla="*/ 61913 h 192088"/>
                <a:gd name="connsiteX5" fmla="*/ 604837 w 1276638"/>
                <a:gd name="connsiteY5" fmla="*/ 14288 h 192088"/>
                <a:gd name="connsiteX6" fmla="*/ 1276638 w 1276638"/>
                <a:gd name="connsiteY6" fmla="*/ 147638 h 192088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4"/>
                <a:gd name="connsiteX1" fmla="*/ 57150 w 1276638"/>
                <a:gd name="connsiteY1" fmla="*/ 60662 h 219844"/>
                <a:gd name="connsiteX2" fmla="*/ 200025 w 1276638"/>
                <a:gd name="connsiteY2" fmla="*/ 108287 h 219844"/>
                <a:gd name="connsiteX3" fmla="*/ 342900 w 1276638"/>
                <a:gd name="connsiteY3" fmla="*/ 127337 h 219844"/>
                <a:gd name="connsiteX4" fmla="*/ 661555 w 1276638"/>
                <a:gd name="connsiteY4" fmla="*/ 13037 h 219844"/>
                <a:gd name="connsiteX5" fmla="*/ 872691 w 1276638"/>
                <a:gd name="connsiteY5" fmla="*/ 205557 h 219844"/>
                <a:gd name="connsiteX6" fmla="*/ 1276638 w 1276638"/>
                <a:gd name="connsiteY6" fmla="*/ 98762 h 2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638" h="219844">
                  <a:moveTo>
                    <a:pt x="0" y="70187"/>
                  </a:moveTo>
                  <a:cubicBezTo>
                    <a:pt x="11906" y="62249"/>
                    <a:pt x="23813" y="54312"/>
                    <a:pt x="57150" y="60662"/>
                  </a:cubicBezTo>
                  <a:cubicBezTo>
                    <a:pt x="90488" y="67012"/>
                    <a:pt x="152400" y="97175"/>
                    <a:pt x="200025" y="108287"/>
                  </a:cubicBezTo>
                  <a:cubicBezTo>
                    <a:pt x="247650" y="119399"/>
                    <a:pt x="265978" y="143212"/>
                    <a:pt x="342900" y="127337"/>
                  </a:cubicBezTo>
                  <a:cubicBezTo>
                    <a:pt x="419822" y="111462"/>
                    <a:pt x="573257" y="0"/>
                    <a:pt x="661555" y="13037"/>
                  </a:cubicBezTo>
                  <a:cubicBezTo>
                    <a:pt x="749854" y="26074"/>
                    <a:pt x="770177" y="191270"/>
                    <a:pt x="872691" y="205557"/>
                  </a:cubicBezTo>
                  <a:cubicBezTo>
                    <a:pt x="975205" y="219844"/>
                    <a:pt x="1256000" y="39230"/>
                    <a:pt x="1276638" y="98762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28"/>
          <p:cNvGrpSpPr>
            <a:grpSpLocks/>
          </p:cNvGrpSpPr>
          <p:nvPr/>
        </p:nvGrpSpPr>
        <p:grpSpPr bwMode="auto">
          <a:xfrm>
            <a:off x="4267200" y="822325"/>
            <a:ext cx="1033463" cy="5395913"/>
            <a:chOff x="4894580" y="822960"/>
            <a:chExt cx="1033780" cy="5394960"/>
          </a:xfrm>
        </p:grpSpPr>
        <p:sp>
          <p:nvSpPr>
            <p:cNvPr id="24" name="Полилиния 23"/>
            <p:cNvSpPr/>
            <p:nvPr/>
          </p:nvSpPr>
          <p:spPr>
            <a:xfrm>
              <a:off x="4894580" y="822960"/>
              <a:ext cx="1033780" cy="5394960"/>
            </a:xfrm>
            <a:custGeom>
              <a:avLst/>
              <a:gdLst>
                <a:gd name="connsiteX0" fmla="*/ 568960 w 1033780"/>
                <a:gd name="connsiteY0" fmla="*/ 175260 h 5394960"/>
                <a:gd name="connsiteX1" fmla="*/ 637540 w 1033780"/>
                <a:gd name="connsiteY1" fmla="*/ 190500 h 5394960"/>
                <a:gd name="connsiteX2" fmla="*/ 690880 w 1033780"/>
                <a:gd name="connsiteY2" fmla="*/ 129540 h 5394960"/>
                <a:gd name="connsiteX3" fmla="*/ 767080 w 1033780"/>
                <a:gd name="connsiteY3" fmla="*/ 53340 h 5394960"/>
                <a:gd name="connsiteX4" fmla="*/ 843280 w 1033780"/>
                <a:gd name="connsiteY4" fmla="*/ 0 h 5394960"/>
                <a:gd name="connsiteX5" fmla="*/ 911860 w 1033780"/>
                <a:gd name="connsiteY5" fmla="*/ 53340 h 5394960"/>
                <a:gd name="connsiteX6" fmla="*/ 980440 w 1033780"/>
                <a:gd name="connsiteY6" fmla="*/ 274320 h 5394960"/>
                <a:gd name="connsiteX7" fmla="*/ 957580 w 1033780"/>
                <a:gd name="connsiteY7" fmla="*/ 335280 h 5394960"/>
                <a:gd name="connsiteX8" fmla="*/ 896620 w 1033780"/>
                <a:gd name="connsiteY8" fmla="*/ 381000 h 5394960"/>
                <a:gd name="connsiteX9" fmla="*/ 881380 w 1033780"/>
                <a:gd name="connsiteY9" fmla="*/ 723900 h 5394960"/>
                <a:gd name="connsiteX10" fmla="*/ 889000 w 1033780"/>
                <a:gd name="connsiteY10" fmla="*/ 3063240 h 5394960"/>
                <a:gd name="connsiteX11" fmla="*/ 881380 w 1033780"/>
                <a:gd name="connsiteY11" fmla="*/ 4328160 h 5394960"/>
                <a:gd name="connsiteX12" fmla="*/ 889000 w 1033780"/>
                <a:gd name="connsiteY12" fmla="*/ 5105400 h 5394960"/>
                <a:gd name="connsiteX13" fmla="*/ 949960 w 1033780"/>
                <a:gd name="connsiteY13" fmla="*/ 5303520 h 5394960"/>
                <a:gd name="connsiteX14" fmla="*/ 1018540 w 1033780"/>
                <a:gd name="connsiteY14" fmla="*/ 5364480 h 5394960"/>
                <a:gd name="connsiteX15" fmla="*/ 995680 w 1033780"/>
                <a:gd name="connsiteY15" fmla="*/ 5387340 h 5394960"/>
                <a:gd name="connsiteX16" fmla="*/ 789940 w 1033780"/>
                <a:gd name="connsiteY16" fmla="*/ 5387340 h 5394960"/>
                <a:gd name="connsiteX17" fmla="*/ 424180 w 1033780"/>
                <a:gd name="connsiteY17" fmla="*/ 5379720 h 5394960"/>
                <a:gd name="connsiteX18" fmla="*/ 203200 w 1033780"/>
                <a:gd name="connsiteY18" fmla="*/ 5387340 h 5394960"/>
                <a:gd name="connsiteX19" fmla="*/ 248920 w 1033780"/>
                <a:gd name="connsiteY19" fmla="*/ 5334000 h 5394960"/>
                <a:gd name="connsiteX20" fmla="*/ 363220 w 1033780"/>
                <a:gd name="connsiteY20" fmla="*/ 5219700 h 5394960"/>
                <a:gd name="connsiteX21" fmla="*/ 424180 w 1033780"/>
                <a:gd name="connsiteY21" fmla="*/ 4914900 h 5394960"/>
                <a:gd name="connsiteX22" fmla="*/ 439420 w 1033780"/>
                <a:gd name="connsiteY22" fmla="*/ 4564380 h 5394960"/>
                <a:gd name="connsiteX23" fmla="*/ 332740 w 1033780"/>
                <a:gd name="connsiteY23" fmla="*/ 4366260 h 5394960"/>
                <a:gd name="connsiteX24" fmla="*/ 96520 w 1033780"/>
                <a:gd name="connsiteY24" fmla="*/ 4160520 h 5394960"/>
                <a:gd name="connsiteX25" fmla="*/ 12700 w 1033780"/>
                <a:gd name="connsiteY25" fmla="*/ 4038600 h 5394960"/>
                <a:gd name="connsiteX26" fmla="*/ 20320 w 1033780"/>
                <a:gd name="connsiteY26" fmla="*/ 3977640 h 5394960"/>
                <a:gd name="connsiteX27" fmla="*/ 66040 w 1033780"/>
                <a:gd name="connsiteY27" fmla="*/ 3817620 h 5394960"/>
                <a:gd name="connsiteX28" fmla="*/ 134620 w 1033780"/>
                <a:gd name="connsiteY28" fmla="*/ 3718560 h 5394960"/>
                <a:gd name="connsiteX29" fmla="*/ 165100 w 1033780"/>
                <a:gd name="connsiteY29" fmla="*/ 3749040 h 5394960"/>
                <a:gd name="connsiteX30" fmla="*/ 264160 w 1033780"/>
                <a:gd name="connsiteY30" fmla="*/ 3878580 h 5394960"/>
                <a:gd name="connsiteX31" fmla="*/ 340360 w 1033780"/>
                <a:gd name="connsiteY31" fmla="*/ 3947160 h 5394960"/>
                <a:gd name="connsiteX32" fmla="*/ 386080 w 1033780"/>
                <a:gd name="connsiteY32" fmla="*/ 3977640 h 5394960"/>
                <a:gd name="connsiteX33" fmla="*/ 401320 w 1033780"/>
                <a:gd name="connsiteY33" fmla="*/ 3931920 h 5394960"/>
                <a:gd name="connsiteX34" fmla="*/ 408940 w 1033780"/>
                <a:gd name="connsiteY34" fmla="*/ 3665220 h 5394960"/>
                <a:gd name="connsiteX35" fmla="*/ 393700 w 1033780"/>
                <a:gd name="connsiteY35" fmla="*/ 2080260 h 5394960"/>
                <a:gd name="connsiteX36" fmla="*/ 393700 w 1033780"/>
                <a:gd name="connsiteY36" fmla="*/ 502920 h 53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3780" h="5394960">
                  <a:moveTo>
                    <a:pt x="568960" y="175260"/>
                  </a:moveTo>
                  <a:cubicBezTo>
                    <a:pt x="593090" y="186690"/>
                    <a:pt x="617220" y="198120"/>
                    <a:pt x="637540" y="190500"/>
                  </a:cubicBezTo>
                  <a:cubicBezTo>
                    <a:pt x="657860" y="182880"/>
                    <a:pt x="669290" y="152400"/>
                    <a:pt x="690880" y="129540"/>
                  </a:cubicBezTo>
                  <a:cubicBezTo>
                    <a:pt x="712470" y="106680"/>
                    <a:pt x="741680" y="74930"/>
                    <a:pt x="767080" y="53340"/>
                  </a:cubicBezTo>
                  <a:cubicBezTo>
                    <a:pt x="792480" y="31750"/>
                    <a:pt x="819150" y="0"/>
                    <a:pt x="843280" y="0"/>
                  </a:cubicBezTo>
                  <a:cubicBezTo>
                    <a:pt x="867410" y="0"/>
                    <a:pt x="889000" y="7620"/>
                    <a:pt x="911860" y="53340"/>
                  </a:cubicBezTo>
                  <a:cubicBezTo>
                    <a:pt x="934720" y="99060"/>
                    <a:pt x="972820" y="227330"/>
                    <a:pt x="980440" y="274320"/>
                  </a:cubicBezTo>
                  <a:cubicBezTo>
                    <a:pt x="988060" y="321310"/>
                    <a:pt x="971550" y="317500"/>
                    <a:pt x="957580" y="335280"/>
                  </a:cubicBezTo>
                  <a:cubicBezTo>
                    <a:pt x="943610" y="353060"/>
                    <a:pt x="909320" y="316230"/>
                    <a:pt x="896620" y="381000"/>
                  </a:cubicBezTo>
                  <a:cubicBezTo>
                    <a:pt x="883920" y="445770"/>
                    <a:pt x="882650" y="276860"/>
                    <a:pt x="881380" y="723900"/>
                  </a:cubicBezTo>
                  <a:cubicBezTo>
                    <a:pt x="880110" y="1170940"/>
                    <a:pt x="889000" y="2462530"/>
                    <a:pt x="889000" y="3063240"/>
                  </a:cubicBezTo>
                  <a:cubicBezTo>
                    <a:pt x="889000" y="3663950"/>
                    <a:pt x="881380" y="3987800"/>
                    <a:pt x="881380" y="4328160"/>
                  </a:cubicBezTo>
                  <a:cubicBezTo>
                    <a:pt x="881380" y="4668520"/>
                    <a:pt x="877570" y="4942840"/>
                    <a:pt x="889000" y="5105400"/>
                  </a:cubicBezTo>
                  <a:cubicBezTo>
                    <a:pt x="900430" y="5267960"/>
                    <a:pt x="928370" y="5260340"/>
                    <a:pt x="949960" y="5303520"/>
                  </a:cubicBezTo>
                  <a:cubicBezTo>
                    <a:pt x="971550" y="5346700"/>
                    <a:pt x="1010920" y="5350510"/>
                    <a:pt x="1018540" y="5364480"/>
                  </a:cubicBezTo>
                  <a:cubicBezTo>
                    <a:pt x="1026160" y="5378450"/>
                    <a:pt x="1033780" y="5383530"/>
                    <a:pt x="995680" y="5387340"/>
                  </a:cubicBezTo>
                  <a:cubicBezTo>
                    <a:pt x="957580" y="5391150"/>
                    <a:pt x="789940" y="5387340"/>
                    <a:pt x="789940" y="5387340"/>
                  </a:cubicBezTo>
                  <a:lnTo>
                    <a:pt x="424180" y="5379720"/>
                  </a:lnTo>
                  <a:cubicBezTo>
                    <a:pt x="326390" y="5379720"/>
                    <a:pt x="232410" y="5394960"/>
                    <a:pt x="203200" y="5387340"/>
                  </a:cubicBezTo>
                  <a:cubicBezTo>
                    <a:pt x="173990" y="5379720"/>
                    <a:pt x="222250" y="5361940"/>
                    <a:pt x="248920" y="5334000"/>
                  </a:cubicBezTo>
                  <a:cubicBezTo>
                    <a:pt x="275590" y="5306060"/>
                    <a:pt x="334010" y="5289550"/>
                    <a:pt x="363220" y="5219700"/>
                  </a:cubicBezTo>
                  <a:cubicBezTo>
                    <a:pt x="392430" y="5149850"/>
                    <a:pt x="411480" y="5024120"/>
                    <a:pt x="424180" y="4914900"/>
                  </a:cubicBezTo>
                  <a:cubicBezTo>
                    <a:pt x="436880" y="4805680"/>
                    <a:pt x="454660" y="4655820"/>
                    <a:pt x="439420" y="4564380"/>
                  </a:cubicBezTo>
                  <a:cubicBezTo>
                    <a:pt x="424180" y="4472940"/>
                    <a:pt x="389890" y="4433570"/>
                    <a:pt x="332740" y="4366260"/>
                  </a:cubicBezTo>
                  <a:cubicBezTo>
                    <a:pt x="275590" y="4298950"/>
                    <a:pt x="149860" y="4215130"/>
                    <a:pt x="96520" y="4160520"/>
                  </a:cubicBezTo>
                  <a:cubicBezTo>
                    <a:pt x="43180" y="4105910"/>
                    <a:pt x="25400" y="4069080"/>
                    <a:pt x="12700" y="4038600"/>
                  </a:cubicBezTo>
                  <a:cubicBezTo>
                    <a:pt x="0" y="4008120"/>
                    <a:pt x="11430" y="4014470"/>
                    <a:pt x="20320" y="3977640"/>
                  </a:cubicBezTo>
                  <a:cubicBezTo>
                    <a:pt x="29210" y="3940810"/>
                    <a:pt x="46990" y="3860800"/>
                    <a:pt x="66040" y="3817620"/>
                  </a:cubicBezTo>
                  <a:cubicBezTo>
                    <a:pt x="85090" y="3774440"/>
                    <a:pt x="118110" y="3729990"/>
                    <a:pt x="134620" y="3718560"/>
                  </a:cubicBezTo>
                  <a:cubicBezTo>
                    <a:pt x="151130" y="3707130"/>
                    <a:pt x="143510" y="3722370"/>
                    <a:pt x="165100" y="3749040"/>
                  </a:cubicBezTo>
                  <a:cubicBezTo>
                    <a:pt x="186690" y="3775710"/>
                    <a:pt x="234950" y="3845560"/>
                    <a:pt x="264160" y="3878580"/>
                  </a:cubicBezTo>
                  <a:cubicBezTo>
                    <a:pt x="293370" y="3911600"/>
                    <a:pt x="320040" y="3930650"/>
                    <a:pt x="340360" y="3947160"/>
                  </a:cubicBezTo>
                  <a:cubicBezTo>
                    <a:pt x="360680" y="3963670"/>
                    <a:pt x="375920" y="3980180"/>
                    <a:pt x="386080" y="3977640"/>
                  </a:cubicBezTo>
                  <a:cubicBezTo>
                    <a:pt x="396240" y="3975100"/>
                    <a:pt x="397510" y="3983990"/>
                    <a:pt x="401320" y="3931920"/>
                  </a:cubicBezTo>
                  <a:cubicBezTo>
                    <a:pt x="405130" y="3879850"/>
                    <a:pt x="410210" y="3973830"/>
                    <a:pt x="408940" y="3665220"/>
                  </a:cubicBezTo>
                  <a:cubicBezTo>
                    <a:pt x="407670" y="3356610"/>
                    <a:pt x="396240" y="2607310"/>
                    <a:pt x="393700" y="2080260"/>
                  </a:cubicBezTo>
                  <a:cubicBezTo>
                    <a:pt x="391160" y="1553210"/>
                    <a:pt x="392430" y="1028065"/>
                    <a:pt x="393700" y="5029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709218" y="838832"/>
              <a:ext cx="134978" cy="311095"/>
            </a:xfrm>
            <a:custGeom>
              <a:avLst/>
              <a:gdLst>
                <a:gd name="connsiteX0" fmla="*/ 6350 w 135890"/>
                <a:gd name="connsiteY0" fmla="*/ 0 h 312420"/>
                <a:gd name="connsiteX1" fmla="*/ 21590 w 135890"/>
                <a:gd name="connsiteY1" fmla="*/ 144780 h 312420"/>
                <a:gd name="connsiteX2" fmla="*/ 135890 w 135890"/>
                <a:gd name="connsiteY2" fmla="*/ 31242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" h="312420">
                  <a:moveTo>
                    <a:pt x="6350" y="0"/>
                  </a:moveTo>
                  <a:cubicBezTo>
                    <a:pt x="3175" y="46355"/>
                    <a:pt x="0" y="92710"/>
                    <a:pt x="21590" y="144780"/>
                  </a:cubicBezTo>
                  <a:cubicBezTo>
                    <a:pt x="43180" y="196850"/>
                    <a:pt x="89535" y="254635"/>
                    <a:pt x="135890" y="3124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923164" y="4594194"/>
              <a:ext cx="128627" cy="298397"/>
            </a:xfrm>
            <a:custGeom>
              <a:avLst/>
              <a:gdLst>
                <a:gd name="connsiteX0" fmla="*/ 129540 w 129540"/>
                <a:gd name="connsiteY0" fmla="*/ 0 h 297180"/>
                <a:gd name="connsiteX1" fmla="*/ 91440 w 129540"/>
                <a:gd name="connsiteY1" fmla="*/ 137160 h 297180"/>
                <a:gd name="connsiteX2" fmla="*/ 68580 w 129540"/>
                <a:gd name="connsiteY2" fmla="*/ 228600 h 297180"/>
                <a:gd name="connsiteX3" fmla="*/ 0 w 129540"/>
                <a:gd name="connsiteY3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" h="297180">
                  <a:moveTo>
                    <a:pt x="129540" y="0"/>
                  </a:moveTo>
                  <a:cubicBezTo>
                    <a:pt x="115570" y="49530"/>
                    <a:pt x="101600" y="99060"/>
                    <a:pt x="91440" y="137160"/>
                  </a:cubicBezTo>
                  <a:cubicBezTo>
                    <a:pt x="81280" y="175260"/>
                    <a:pt x="83820" y="201930"/>
                    <a:pt x="68580" y="228600"/>
                  </a:cubicBezTo>
                  <a:cubicBezTo>
                    <a:pt x="53340" y="255270"/>
                    <a:pt x="26670" y="276225"/>
                    <a:pt x="0" y="29718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30" name="Схема 29"/>
          <p:cNvGraphicFramePr/>
          <p:nvPr/>
        </p:nvGraphicFramePr>
        <p:xfrm>
          <a:off x="5344885" y="130629"/>
          <a:ext cx="3799115" cy="659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Выноска 2 30"/>
          <p:cNvSpPr/>
          <p:nvPr/>
        </p:nvSpPr>
        <p:spPr>
          <a:xfrm>
            <a:off x="152400" y="20138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Выноска 2 31"/>
          <p:cNvSpPr/>
          <p:nvPr/>
        </p:nvSpPr>
        <p:spPr>
          <a:xfrm>
            <a:off x="1262743" y="2253342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254167"/>
              <a:gd name="adj6" fmla="val -5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2</a:t>
            </a:r>
            <a:endParaRPr lang="ru-RU" dirty="0"/>
          </a:p>
        </p:txBody>
      </p:sp>
      <p:sp>
        <p:nvSpPr>
          <p:cNvPr id="33" name="Выноска 2 32"/>
          <p:cNvSpPr/>
          <p:nvPr/>
        </p:nvSpPr>
        <p:spPr>
          <a:xfrm>
            <a:off x="2612571" y="5660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204166"/>
              <a:gd name="adj6" fmla="val -17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3</a:t>
            </a:r>
            <a:endParaRPr lang="ru-RU" dirty="0"/>
          </a:p>
        </p:txBody>
      </p:sp>
      <p:sp>
        <p:nvSpPr>
          <p:cNvPr id="34" name="Выноска 2 33"/>
          <p:cNvSpPr/>
          <p:nvPr/>
        </p:nvSpPr>
        <p:spPr>
          <a:xfrm>
            <a:off x="1447799" y="3374572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5" name="Выноска 2 34"/>
          <p:cNvSpPr/>
          <p:nvPr/>
        </p:nvSpPr>
        <p:spPr>
          <a:xfrm>
            <a:off x="1349828" y="5638800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6" name="Выноска 2 35"/>
          <p:cNvSpPr/>
          <p:nvPr/>
        </p:nvSpPr>
        <p:spPr>
          <a:xfrm>
            <a:off x="2503714" y="52142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7" name="Выноска 2 36"/>
          <p:cNvSpPr/>
          <p:nvPr/>
        </p:nvSpPr>
        <p:spPr>
          <a:xfrm>
            <a:off x="2460172" y="3026228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8" name="Выноска 2 37"/>
          <p:cNvSpPr/>
          <p:nvPr/>
        </p:nvSpPr>
        <p:spPr>
          <a:xfrm>
            <a:off x="4027714" y="2111829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75001"/>
              <a:gd name="adj6" fmla="val -15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9" name="Выноска 2 38"/>
          <p:cNvSpPr/>
          <p:nvPr/>
        </p:nvSpPr>
        <p:spPr>
          <a:xfrm>
            <a:off x="4016828" y="3287486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0" name="Выноска 2 39"/>
          <p:cNvSpPr/>
          <p:nvPr/>
        </p:nvSpPr>
        <p:spPr>
          <a:xfrm>
            <a:off x="3788229" y="6215743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470834"/>
              <a:gd name="adj6" fmla="val 22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9310DCB-84CD-4AB0-B5C7-51F3778B9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graphicEl>
                                              <a:dgm id="{19310DCB-84CD-4AB0-B5C7-51F3778B9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A6AF8D4-BD22-40D8-AB58-972422F7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>
                                            <p:graphicEl>
                                              <a:dgm id="{7A6AF8D4-BD22-40D8-AB58-972422F7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F746F64-D467-4D0B-9524-BA3D6D95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>
                                            <p:graphicEl>
                                              <a:dgm id="{1F746F64-D467-4D0B-9524-BA3D6D952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B0A28A4-F8CC-4538-8F34-3799877B5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>
                                            <p:graphicEl>
                                              <a:dgm id="{DB0A28A4-F8CC-4538-8F34-3799877B5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F6534FF-3736-4E34-BCC5-99F7656D1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>
                                            <p:graphicEl>
                                              <a:dgm id="{5F6534FF-3736-4E34-BCC5-99F7656D1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CEF7898-29CB-4B7C-B261-637028A7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>
                                            <p:graphicEl>
                                              <a:dgm id="{5CEF7898-29CB-4B7C-B261-637028A7A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C57052A-84BF-4EDD-B91D-1BD485FB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>
                                            <p:graphicEl>
                                              <a:dgm id="{EC57052A-84BF-4EDD-B91D-1BD485FB3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2ADAAD5-5267-4D2E-8E35-218A838D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>
                                            <p:graphicEl>
                                              <a:dgm id="{32ADAAD5-5267-4D2E-8E35-218A838D5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34B86C9-675D-4774-90E1-C4BFB84F7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>
                                            <p:graphicEl>
                                              <a:dgm id="{A34B86C9-675D-4774-90E1-C4BFB84F7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1BBE7E1-B8D4-4F0E-A1FD-5D1638B07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>
                                            <p:graphicEl>
                                              <a:dgm id="{61BBE7E1-B8D4-4F0E-A1FD-5D1638B07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8B3122B-C178-468C-A2B5-AD5A7E82F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>
                                            <p:graphicEl>
                                              <a:dgm id="{08B3122B-C178-468C-A2B5-AD5A7E82F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00A2855-F9AD-4B91-919A-6880D3BC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>
                                            <p:graphicEl>
                                              <a:dgm id="{600A2855-F9AD-4B91-919A-6880D3BC8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4129867-6AFA-41D9-86D4-E3173470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">
                                            <p:graphicEl>
                                              <a:dgm id="{74129867-6AFA-41D9-86D4-E3173470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E21CE5B-377E-4419-B3DA-B7FD2F4A0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>
                                            <p:graphicEl>
                                              <a:dgm id="{EE21CE5B-377E-4419-B3DA-B7FD2F4A0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Dgm bld="one"/>
        </p:bldSub>
      </p:bldGraphic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41811" y="21494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199916" y="2115826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38732" y="18763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6850083" y="4497776"/>
            <a:ext cx="1652649" cy="2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6970817" y="3716966"/>
            <a:ext cx="1531917" cy="23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365129" y="5013754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-73мВ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7146968" y="376248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57548" y="3800111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46910" y="3942608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46317" y="3966366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67256" y="374112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496112" y="429728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347000" y="2745570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501379" y="3505591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114809" y="2517608"/>
            <a:ext cx="2340911" cy="23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172207" y="2860013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2183036" y="5130528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068780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8227620" y="5005449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931719" y="589815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983991" y="354677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306740" y="587669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-7мВ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243947" y="2826333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968342" y="2980713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828311" y="2980713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3547390" y="2327955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069090" y="276536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grpSp>
        <p:nvGrpSpPr>
          <p:cNvPr id="134" name="Группа 133"/>
          <p:cNvGrpSpPr/>
          <p:nvPr/>
        </p:nvGrpSpPr>
        <p:grpSpPr>
          <a:xfrm>
            <a:off x="6107192" y="1094891"/>
            <a:ext cx="3036808" cy="1507390"/>
            <a:chOff x="6107192" y="1094891"/>
            <a:chExt cx="3036808" cy="1507390"/>
          </a:xfrm>
        </p:grpSpPr>
        <p:sp>
          <p:nvSpPr>
            <p:cNvPr id="9" name="Овал 8"/>
            <p:cNvSpPr/>
            <p:nvPr/>
          </p:nvSpPr>
          <p:spPr>
            <a:xfrm>
              <a:off x="7232073" y="1472529"/>
              <a:ext cx="890649" cy="653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>
              <a:off x="6673932" y="1401288"/>
              <a:ext cx="1496298" cy="474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7" idx="1"/>
            </p:cNvCxnSpPr>
            <p:nvPr/>
          </p:nvCxnSpPr>
          <p:spPr>
            <a:xfrm flipV="1">
              <a:off x="7077694" y="2097623"/>
              <a:ext cx="1367076" cy="755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709560" y="1852546"/>
              <a:ext cx="997528" cy="23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444770" y="1866790"/>
              <a:ext cx="699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Na</a:t>
              </a:r>
              <a:r>
                <a:rPr lang="en-US" sz="2400" baseline="30000" dirty="0" smtClean="0"/>
                <a:t>+</a:t>
              </a:r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56278" y="1094891"/>
              <a:ext cx="628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АТФ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9287" y="2232949"/>
              <a:ext cx="108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АДФ+Рн</a:t>
              </a:r>
              <a:endParaRPr lang="ru-RU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107192" y="1290844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К</a:t>
              </a:r>
              <a:r>
                <a:rPr lang="en-US" sz="2400" baseline="30000" dirty="0" smtClean="0"/>
                <a:t>+</a:t>
              </a:r>
              <a:endParaRPr lang="ru-RU" sz="2400" dirty="0"/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5682343" y="130629"/>
            <a:ext cx="1003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Са</a:t>
            </a:r>
            <a:r>
              <a:rPr lang="ru-RU" sz="2400" baseline="30000" dirty="0" smtClean="0"/>
              <a:t>2+</a:t>
            </a:r>
            <a:endParaRPr lang="ru-RU" sz="2400" dirty="0" smtClean="0"/>
          </a:p>
          <a:p>
            <a:pPr marL="342900" indent="-342900"/>
            <a:r>
              <a:rPr lang="ru-RU" sz="2400" baseline="30000" dirty="0" smtClean="0"/>
              <a:t>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92864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60665" y="1104405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67150" y="3277589"/>
            <a:ext cx="553998" cy="15904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r>
              <a:rPr lang="en-US" sz="2400" dirty="0" err="1" smtClean="0"/>
              <a:t>furosemide</a:t>
            </a:r>
            <a:endParaRPr lang="en-US" sz="2400" dirty="0" smtClean="0"/>
          </a:p>
        </p:txBody>
      </p:sp>
      <p:sp>
        <p:nvSpPr>
          <p:cNvPr id="133" name="Стрелка углом 132"/>
          <p:cNvSpPr/>
          <p:nvPr/>
        </p:nvSpPr>
        <p:spPr>
          <a:xfrm>
            <a:off x="415636" y="2244437"/>
            <a:ext cx="1270660" cy="100940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  <p:bldP spid="103" grpId="0"/>
      <p:bldP spid="111" grpId="0" animBg="1"/>
      <p:bldP spid="69" grpId="0" animBg="1"/>
      <p:bldP spid="72" grpId="0"/>
      <p:bldP spid="77" grpId="0"/>
      <p:bldP spid="78" grpId="0"/>
      <p:bldP spid="86" grpId="0"/>
      <p:bldP spid="89" grpId="0" animBg="1"/>
      <p:bldP spid="90" grpId="0" animBg="1"/>
      <p:bldP spid="91" grpId="0" animBg="1"/>
      <p:bldP spid="98" grpId="0"/>
      <p:bldP spid="99" grpId="0"/>
      <p:bldP spid="105" grpId="0" animBg="1"/>
      <p:bldP spid="108" grpId="0"/>
      <p:bldP spid="110" grpId="0"/>
      <p:bldP spid="113" grpId="0"/>
      <p:bldP spid="124" grpId="0"/>
      <p:bldP spid="128" grpId="0" animBg="1"/>
      <p:bldP spid="131" grpId="0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87087"/>
            <a:ext cx="8229600" cy="4525963"/>
          </a:xfrm>
        </p:spPr>
        <p:txBody>
          <a:bodyPr/>
          <a:lstStyle/>
          <a:p>
            <a:r>
              <a:rPr lang="ru-RU" sz="4000" dirty="0" smtClean="0"/>
              <a:t>Плохо проницаемы для воды</a:t>
            </a:r>
          </a:p>
          <a:p>
            <a:r>
              <a:rPr lang="ru-RU" sz="4000" dirty="0" err="1" smtClean="0"/>
              <a:t>Реабсорбция</a:t>
            </a:r>
            <a:r>
              <a:rPr lang="ru-RU" sz="4000" dirty="0" smtClean="0"/>
              <a:t> воды и натрия не связаны</a:t>
            </a:r>
          </a:p>
          <a:p>
            <a:r>
              <a:rPr lang="ru-RU" sz="4000" dirty="0" smtClean="0"/>
              <a:t>Проницаемость для воды не регулируется АДГ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Транспорт веществ в дистальном извитом канальце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4725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4012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0976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8525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18667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0948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2329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541811" y="16744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199916" y="1640826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38732" y="14013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220640" y="4954377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45672" y="2719470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35034" y="2861967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34441" y="2885725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5380" y="2660479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7534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1172207" y="2385013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291897" y="494052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49935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551708" y="993581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306740" y="58766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6600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8144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8144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3072377" y="2161713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07192" y="12908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73864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96291" y="866904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43691" y="33112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68086" y="3465629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28055" y="3465629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583367" y="409698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rot="10800000">
            <a:off x="1294410" y="461949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255085" y="409520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943729" y="3906981"/>
            <a:ext cx="8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98509" y="442751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82374" y="3228123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67149" y="2755075"/>
            <a:ext cx="553998" cy="14360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dirty="0" err="1" smtClean="0"/>
              <a:t>thiazides</a:t>
            </a:r>
            <a:endParaRPr lang="en-US" sz="2400" dirty="0" smtClean="0"/>
          </a:p>
        </p:txBody>
      </p:sp>
      <p:sp>
        <p:nvSpPr>
          <p:cNvPr id="59" name="Стрелка углом 58"/>
          <p:cNvSpPr/>
          <p:nvPr/>
        </p:nvSpPr>
        <p:spPr>
          <a:xfrm>
            <a:off x="427511" y="1769424"/>
            <a:ext cx="1270660" cy="100940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Блок-схема: память с прямым доступом 59"/>
          <p:cNvSpPr/>
          <p:nvPr/>
        </p:nvSpPr>
        <p:spPr>
          <a:xfrm>
            <a:off x="7146964" y="316873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71359" y="332311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60" idx="1"/>
          </p:cNvCxnSpPr>
          <p:nvPr/>
        </p:nvCxnSpPr>
        <p:spPr>
          <a:xfrm>
            <a:off x="6731328" y="332311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48039" y="312163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6733302" y="4085109"/>
            <a:ext cx="914400" cy="475013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cxnSp>
        <p:nvCxnSpPr>
          <p:cNvPr id="65" name="Прямая со стрелкой 64"/>
          <p:cNvCxnSpPr>
            <a:endCxn id="64" idx="3"/>
          </p:cNvCxnSpPr>
          <p:nvPr/>
        </p:nvCxnSpPr>
        <p:spPr>
          <a:xfrm rot="10800000">
            <a:off x="7647703" y="4322616"/>
            <a:ext cx="1270659" cy="42751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ирог 67"/>
          <p:cNvSpPr/>
          <p:nvPr/>
        </p:nvSpPr>
        <p:spPr>
          <a:xfrm rot="3094513">
            <a:off x="6364156" y="3964051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809507" y="2517569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endCxn id="73" idx="5"/>
          </p:cNvCxnSpPr>
          <p:nvPr/>
        </p:nvCxnSpPr>
        <p:spPr>
          <a:xfrm rot="16200000" flipV="1">
            <a:off x="5757668" y="3667607"/>
            <a:ext cx="821537" cy="34598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4"/>
            <a:endCxn id="92" idx="0"/>
          </p:cNvCxnSpPr>
          <p:nvPr/>
        </p:nvCxnSpPr>
        <p:spPr>
          <a:xfrm rot="16200000" flipH="1">
            <a:off x="5056282" y="4034280"/>
            <a:ext cx="1067188" cy="17132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173637" y="4653536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764478" y="3657602"/>
            <a:ext cx="1365661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синтез</a:t>
            </a:r>
          </a:p>
          <a:p>
            <a:pPr algn="ctr"/>
            <a:r>
              <a:rPr lang="ru-RU" dirty="0" smtClean="0"/>
              <a:t>белка</a:t>
            </a:r>
          </a:p>
          <a:p>
            <a:pPr algn="ctr"/>
            <a:endParaRPr lang="ru-RU" dirty="0"/>
          </a:p>
        </p:txBody>
      </p:sp>
      <p:cxnSp>
        <p:nvCxnSpPr>
          <p:cNvPr id="97" name="Прямая со стрелкой 96"/>
          <p:cNvCxnSpPr>
            <a:stCxn id="92" idx="1"/>
            <a:endCxn id="96" idx="3"/>
          </p:cNvCxnSpPr>
          <p:nvPr/>
        </p:nvCxnSpPr>
        <p:spPr>
          <a:xfrm rot="10800000">
            <a:off x="4447309" y="4572003"/>
            <a:ext cx="726328" cy="312367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49" idx="2"/>
          </p:cNvCxnSpPr>
          <p:nvPr/>
        </p:nvCxnSpPr>
        <p:spPr>
          <a:xfrm rot="10800000">
            <a:off x="2171203" y="3643759"/>
            <a:ext cx="1593276" cy="36311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38" grpId="0" animBg="1"/>
      <p:bldP spid="46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08" grpId="0"/>
      <p:bldP spid="112" grpId="0"/>
      <p:bldP spid="124" grpId="0"/>
      <p:bldP spid="128" grpId="0" animBg="1"/>
      <p:bldP spid="49" grpId="0" animBg="1"/>
      <p:bldP spid="52" grpId="0" animBg="1"/>
      <p:bldP spid="55" grpId="0"/>
      <p:bldP spid="56" grpId="0"/>
      <p:bldP spid="57" grpId="0"/>
      <p:bldP spid="58" grpId="0" animBg="1"/>
      <p:bldP spid="59" grpId="0" animBg="1"/>
      <p:bldP spid="60" grpId="0" animBg="1"/>
      <p:bldP spid="63" grpId="0"/>
      <p:bldP spid="64" grpId="0" animBg="1"/>
      <p:bldP spid="68" grpId="0" animBg="1"/>
      <p:bldP spid="73" grpId="0" animBg="1"/>
      <p:bldP spid="92" grpId="0" animBg="1"/>
      <p:bldP spid="9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8075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6150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5437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2401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9950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20092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2373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3754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078137" y="5263132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69422" y="11875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58784" y="1330046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58191" y="1353804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79130" y="112855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8959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363149" y="526115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1538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51360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20692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306740" y="60191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8025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9569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9569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6107192" y="14333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351388" y="2971203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258785" y="3099461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67441" y="177932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91836" y="193370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51805" y="193370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906124" y="16962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8003962" y="3384468"/>
            <a:ext cx="890656" cy="1092529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АДГ</a:t>
            </a:r>
            <a:endParaRPr lang="ru-RU" sz="2000" b="1" dirty="0"/>
          </a:p>
        </p:txBody>
      </p:sp>
      <p:sp>
        <p:nvSpPr>
          <p:cNvPr id="68" name="Пирог 67"/>
          <p:cNvSpPr/>
          <p:nvPr/>
        </p:nvSpPr>
        <p:spPr>
          <a:xfrm rot="3094513">
            <a:off x="7670442" y="3560286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678878" y="2042551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stCxn id="110" idx="0"/>
            <a:endCxn id="73" idx="5"/>
          </p:cNvCxnSpPr>
          <p:nvPr/>
        </p:nvCxnSpPr>
        <p:spPr>
          <a:xfrm rot="16200000" flipV="1">
            <a:off x="5157502" y="3662126"/>
            <a:ext cx="1449333" cy="3470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2"/>
            <a:endCxn id="92" idx="3"/>
          </p:cNvCxnSpPr>
          <p:nvPr/>
        </p:nvCxnSpPr>
        <p:spPr>
          <a:xfrm rot="10800000">
            <a:off x="4016130" y="2568677"/>
            <a:ext cx="662749" cy="826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012328" y="2337843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206337" y="3206335"/>
            <a:ext cx="2434442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синтез</a:t>
            </a:r>
          </a:p>
          <a:p>
            <a:pPr algn="ctr"/>
            <a:r>
              <a:rPr lang="ru-RU" b="1" dirty="0" err="1" smtClean="0"/>
              <a:t>аквапоринов</a:t>
            </a:r>
            <a:endParaRPr lang="ru-RU" b="1" dirty="0" smtClean="0"/>
          </a:p>
          <a:p>
            <a:pPr algn="ctr"/>
            <a:endParaRPr lang="ru-RU" b="1" dirty="0"/>
          </a:p>
        </p:txBody>
      </p:sp>
      <p:cxnSp>
        <p:nvCxnSpPr>
          <p:cNvPr id="97" name="Прямая со стрелкой 96"/>
          <p:cNvCxnSpPr>
            <a:stCxn id="92" idx="2"/>
            <a:endCxn id="96" idx="0"/>
          </p:cNvCxnSpPr>
          <p:nvPr/>
        </p:nvCxnSpPr>
        <p:spPr>
          <a:xfrm rot="16200000" flipH="1">
            <a:off x="3765480" y="2548256"/>
            <a:ext cx="406827" cy="909329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137" idx="0"/>
          </p:cNvCxnSpPr>
          <p:nvPr/>
        </p:nvCxnSpPr>
        <p:spPr>
          <a:xfrm rot="10800000" flipV="1">
            <a:off x="3170712" y="3555603"/>
            <a:ext cx="35628" cy="89764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93765" y="0"/>
            <a:ext cx="82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Действие АДГ на проницаемость стенки собирательной трубочки для воды</a:t>
            </a:r>
            <a:endParaRPr lang="ru-RU" sz="2400" dirty="0"/>
          </a:p>
        </p:txBody>
      </p:sp>
      <p:sp>
        <p:nvSpPr>
          <p:cNvPr id="100" name="Овал 99"/>
          <p:cNvSpPr/>
          <p:nvPr/>
        </p:nvSpPr>
        <p:spPr>
          <a:xfrm>
            <a:off x="7042068" y="4049486"/>
            <a:ext cx="748146" cy="5106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</a:t>
            </a:r>
            <a:endParaRPr lang="ru-RU" dirty="0"/>
          </a:p>
        </p:txBody>
      </p:sp>
      <p:sp>
        <p:nvSpPr>
          <p:cNvPr id="101" name="Хорда 100"/>
          <p:cNvSpPr/>
          <p:nvPr/>
        </p:nvSpPr>
        <p:spPr>
          <a:xfrm>
            <a:off x="7018318" y="4607626"/>
            <a:ext cx="795646" cy="546265"/>
          </a:xfrm>
          <a:prstGeom prst="chord">
            <a:avLst>
              <a:gd name="adj1" fmla="val 2700000"/>
              <a:gd name="adj2" fmla="val 187282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АЦ</a:t>
            </a:r>
            <a:endParaRPr lang="ru-RU" sz="2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802392" y="5071142"/>
            <a:ext cx="77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АТФ</a:t>
            </a:r>
            <a:endParaRPr lang="ru-RU" sz="2400" dirty="0"/>
          </a:p>
        </p:txBody>
      </p:sp>
      <p:sp>
        <p:nvSpPr>
          <p:cNvPr id="109" name="Выгнутая вниз стрелка 108"/>
          <p:cNvSpPr/>
          <p:nvPr/>
        </p:nvSpPr>
        <p:spPr>
          <a:xfrm rot="15934908">
            <a:off x="6305797" y="4643252"/>
            <a:ext cx="855024" cy="51063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72901" y="4404144"/>
            <a:ext cx="10532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цАМФ</a:t>
            </a:r>
            <a:endParaRPr lang="ru-RU" sz="2400" dirty="0"/>
          </a:p>
        </p:txBody>
      </p:sp>
      <p:cxnSp>
        <p:nvCxnSpPr>
          <p:cNvPr id="120" name="Прямая со стрелкой 119"/>
          <p:cNvCxnSpPr>
            <a:stCxn id="110" idx="1"/>
            <a:endCxn id="123" idx="3"/>
          </p:cNvCxnSpPr>
          <p:nvPr/>
        </p:nvCxnSpPr>
        <p:spPr>
          <a:xfrm rot="10800000" flipV="1">
            <a:off x="4903459" y="4634977"/>
            <a:ext cx="469442" cy="68679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4183390" y="5090934"/>
            <a:ext cx="7200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ПКА</a:t>
            </a:r>
            <a:endParaRPr lang="ru-RU" sz="2400" dirty="0"/>
          </a:p>
        </p:txBody>
      </p:sp>
      <p:sp>
        <p:nvSpPr>
          <p:cNvPr id="137" name="Овал 136"/>
          <p:cNvSpPr/>
          <p:nvPr/>
        </p:nvSpPr>
        <p:spPr>
          <a:xfrm>
            <a:off x="2802577" y="4453247"/>
            <a:ext cx="736270" cy="5581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Блок-схема: память с прямым доступом 137"/>
          <p:cNvSpPr/>
          <p:nvPr/>
        </p:nvSpPr>
        <p:spPr>
          <a:xfrm>
            <a:off x="2636321" y="4595751"/>
            <a:ext cx="508659" cy="294920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 стрелкой 139"/>
          <p:cNvCxnSpPr>
            <a:stCxn id="123" idx="1"/>
            <a:endCxn id="137" idx="5"/>
          </p:cNvCxnSpPr>
          <p:nvPr/>
        </p:nvCxnSpPr>
        <p:spPr>
          <a:xfrm rot="10800000">
            <a:off x="3431024" y="4929649"/>
            <a:ext cx="752367" cy="39211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8" idx="1"/>
          </p:cNvCxnSpPr>
          <p:nvPr/>
        </p:nvCxnSpPr>
        <p:spPr>
          <a:xfrm rot="10800000">
            <a:off x="2078183" y="3431969"/>
            <a:ext cx="558139" cy="131124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память с прямым доступом 145"/>
          <p:cNvSpPr/>
          <p:nvPr/>
        </p:nvSpPr>
        <p:spPr>
          <a:xfrm>
            <a:off x="1729836" y="301238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254825" y="3190512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8" grpId="0" animBg="1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64" grpId="0" animBg="1"/>
      <p:bldP spid="68" grpId="0" animBg="1"/>
      <p:bldP spid="73" grpId="0" animBg="1"/>
      <p:bldP spid="92" grpId="0" animBg="1"/>
      <p:bldP spid="96" grpId="0" animBg="1"/>
      <p:bldP spid="100" grpId="0" animBg="1"/>
      <p:bldP spid="101" grpId="0" animBg="1"/>
      <p:bldP spid="102" grpId="0"/>
      <p:bldP spid="109" grpId="0" animBg="1"/>
      <p:bldP spid="110" grpId="0" animBg="1"/>
      <p:bldP spid="123" grpId="0" animBg="1"/>
      <p:bldP spid="137" grpId="0" animBg="1"/>
      <p:bldP spid="138" grpId="0" animBg="1"/>
      <p:bldP spid="1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406" y="2150939"/>
            <a:ext cx="3188525" cy="2052926"/>
          </a:xfrm>
        </p:spPr>
        <p:txBody>
          <a:bodyPr/>
          <a:lstStyle/>
          <a:p>
            <a:r>
              <a:rPr lang="ru-RU" dirty="0" smtClean="0"/>
              <a:t>Транспорт мочевины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221" y="-8868"/>
            <a:ext cx="5538841" cy="686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484"/>
            <a:ext cx="6125098" cy="68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264" y="2008435"/>
            <a:ext cx="4025736" cy="2599191"/>
          </a:xfrm>
        </p:spPr>
        <p:txBody>
          <a:bodyPr/>
          <a:lstStyle/>
          <a:p>
            <a:r>
              <a:rPr lang="ru-RU" sz="3600" b="1" dirty="0" smtClean="0"/>
              <a:t>Осмотическое концентрирование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57091" cy="6858000"/>
          </a:xfrm>
          <a:noFill/>
        </p:spPr>
      </p:pic>
      <p:graphicFrame>
        <p:nvGraphicFramePr>
          <p:cNvPr id="10" name="Схема 9"/>
          <p:cNvGraphicFramePr/>
          <p:nvPr/>
        </p:nvGraphicFramePr>
        <p:xfrm>
          <a:off x="5192485" y="0"/>
          <a:ext cx="395151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B62B1A-B505-4A59-AD18-4AC61F0E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>
                                            <p:graphicEl>
                                              <a:dgm id="{5FB62B1A-B505-4A59-AD18-4AC61F0E0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F2C7AD-3B2A-4B2A-9250-B5A92D99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>
                                            <p:graphicEl>
                                              <a:dgm id="{ACF2C7AD-3B2A-4B2A-9250-B5A92D99D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9288B8-6189-4ACC-8283-1F2FCFD65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>
                                            <p:graphicEl>
                                              <a:dgm id="{349288B8-6189-4ACC-8283-1F2FCFD65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DD536E-80C6-4F6E-9ABC-41D3FFF59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>
                                            <p:graphicEl>
                                              <a:dgm id="{CADD536E-80C6-4F6E-9ABC-41D3FFF59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4BAA27-067D-4302-8253-A224FC56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">
                                            <p:graphicEl>
                                              <a:dgm id="{364BAA27-067D-4302-8253-A224FC56A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4B539A-5100-498D-B08F-907C076BE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>
                                            <p:graphicEl>
                                              <a:dgm id="{4D4B539A-5100-498D-B08F-907C076BE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8ADF5F-F473-438C-B5F7-8E8B0847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>
                                            <p:graphicEl>
                                              <a:dgm id="{368ADF5F-F473-438C-B5F7-8E8B0847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590FA6-99A4-40E3-B833-F64AED430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>
                                            <p:graphicEl>
                                              <a:dgm id="{F2590FA6-99A4-40E3-B833-F64AED430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4D137B-CC2F-47BE-963F-B67C74739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>
                                            <p:graphicEl>
                                              <a:dgm id="{6A4D137B-CC2F-47BE-963F-B67C74739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AED1EF-76B6-4072-A60E-009D00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">
                                            <p:graphicEl>
                                              <a:dgm id="{BDAED1EF-76B6-4072-A60E-009D008F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3A0EFD-8541-4A6B-90EA-221BCA03B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>
                                            <p:graphicEl>
                                              <a:dgm id="{753A0EFD-8541-4A6B-90EA-221BCA03B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59A849-A8E4-4EDD-9597-B3CD7544C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0">
                                            <p:graphicEl>
                                              <a:dgm id="{A559A849-A8E4-4EDD-9597-B3CD7544C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F53D8F-6318-4BC8-A9C8-7B2B20D6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0">
                                            <p:graphicEl>
                                              <a:dgm id="{F2F53D8F-6318-4BC8-A9C8-7B2B20D60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774371" y="2521855"/>
            <a:ext cx="1563915" cy="287382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00100" y="867228"/>
            <a:ext cx="3764642" cy="4430486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2 5"/>
          <p:cNvSpPr/>
          <p:nvPr/>
        </p:nvSpPr>
        <p:spPr>
          <a:xfrm>
            <a:off x="272143" y="152399"/>
            <a:ext cx="1317172" cy="468086"/>
          </a:xfrm>
          <a:prstGeom prst="borderCallout2">
            <a:avLst>
              <a:gd name="adj1" fmla="val 58285"/>
              <a:gd name="adj2" fmla="val -9160"/>
              <a:gd name="adj3" fmla="val 262937"/>
              <a:gd name="adj4" fmla="val 23829"/>
              <a:gd name="adj5" fmla="val 235756"/>
              <a:gd name="adj6" fmla="val 657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4495801" y="5540829"/>
            <a:ext cx="1317172" cy="468086"/>
          </a:xfrm>
          <a:prstGeom prst="borderCallout2">
            <a:avLst>
              <a:gd name="adj1" fmla="val 51308"/>
              <a:gd name="adj2" fmla="val -26515"/>
              <a:gd name="adj3" fmla="val -9156"/>
              <a:gd name="adj4" fmla="val -50552"/>
              <a:gd name="adj5" fmla="val -103779"/>
              <a:gd name="adj6" fmla="val -4831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545771" y="696685"/>
            <a:ext cx="1317172" cy="468086"/>
          </a:xfrm>
          <a:prstGeom prst="borderCallout2">
            <a:avLst>
              <a:gd name="adj1" fmla="val 125727"/>
              <a:gd name="adj2" fmla="val 54477"/>
              <a:gd name="adj3" fmla="val 162937"/>
              <a:gd name="adj4" fmla="val 29614"/>
              <a:gd name="adj5" fmla="val 307849"/>
              <a:gd name="adj6" fmla="val 2606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Афферентная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артериола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381000" y="4648198"/>
            <a:ext cx="1317172" cy="620487"/>
          </a:xfrm>
          <a:prstGeom prst="borderCallout2">
            <a:avLst>
              <a:gd name="adj1" fmla="val 39680"/>
              <a:gd name="adj2" fmla="val 110675"/>
              <a:gd name="adj3" fmla="val -44040"/>
              <a:gd name="adj4" fmla="val 125482"/>
              <a:gd name="adj5" fmla="val -36337"/>
              <a:gd name="adj6" fmla="val 16490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Почечные канальцы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130629" y="3407229"/>
            <a:ext cx="1959428" cy="685799"/>
          </a:xfrm>
          <a:prstGeom prst="borderCallout2">
            <a:avLst>
              <a:gd name="adj1" fmla="val -12701"/>
              <a:gd name="adj2" fmla="val 51786"/>
              <a:gd name="adj3" fmla="val -31748"/>
              <a:gd name="adj4" fmla="val 55307"/>
              <a:gd name="adj5" fmla="val -50106"/>
              <a:gd name="adj6" fmla="val 12562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Полость капсулы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Шумлянского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Боумэна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3243943" y="413655"/>
            <a:ext cx="1317172" cy="468086"/>
          </a:xfrm>
          <a:prstGeom prst="borderCallout2">
            <a:avLst>
              <a:gd name="adj1" fmla="val 46657"/>
              <a:gd name="adj2" fmla="val -9986"/>
              <a:gd name="adj3" fmla="val 216425"/>
              <a:gd name="adj4" fmla="val -10056"/>
              <a:gd name="adj5" fmla="val 440407"/>
              <a:gd name="adj6" fmla="val -4005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Капиллярный клубочек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4408714" y="1066799"/>
            <a:ext cx="1317172" cy="468086"/>
          </a:xfrm>
          <a:prstGeom prst="borderCallout2">
            <a:avLst>
              <a:gd name="adj1" fmla="val 53634"/>
              <a:gd name="adj2" fmla="val -5854"/>
              <a:gd name="adj3" fmla="val 102472"/>
              <a:gd name="adj4" fmla="val -19973"/>
              <a:gd name="adj5" fmla="val 221803"/>
              <a:gd name="adj6" fmla="val -4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Эфферентная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артериола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4376057" y="3853540"/>
            <a:ext cx="1589314" cy="468086"/>
          </a:xfrm>
          <a:prstGeom prst="borderCallout2">
            <a:avLst>
              <a:gd name="adj1" fmla="val 60610"/>
              <a:gd name="adj2" fmla="val -19903"/>
              <a:gd name="adj3" fmla="val 146658"/>
              <a:gd name="adj4" fmla="val -34022"/>
              <a:gd name="adj5" fmla="val 61338"/>
              <a:gd name="adj6" fmla="val -7662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Перитубулярная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капиллярная сеть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114" y="1534886"/>
            <a:ext cx="424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Упрощенная схема нефрона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600201" y="1926083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61257" y="-206829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Процессы, обеспечивающие образование мочи</a:t>
            </a:r>
            <a:endParaRPr lang="ru-RU" sz="3200" b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5660571" y="1124858"/>
          <a:ext cx="34834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2525486" y="2046513"/>
            <a:ext cx="620485" cy="1360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r>
              <a:rPr lang="ru-RU" sz="1600" dirty="0" smtClean="0"/>
              <a:t>фильтрация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 rot="1949865">
            <a:off x="2449243" y="3629784"/>
            <a:ext cx="143499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err="1" smtClean="0"/>
              <a:t>Реабсорбция</a:t>
            </a:r>
            <a:endParaRPr lang="ru-RU" sz="1400" dirty="0"/>
          </a:p>
        </p:txBody>
      </p:sp>
      <p:sp>
        <p:nvSpPr>
          <p:cNvPr id="20" name="Стрелка влево 19"/>
          <p:cNvSpPr/>
          <p:nvPr/>
        </p:nvSpPr>
        <p:spPr>
          <a:xfrm rot="20085626">
            <a:off x="2569030" y="4735286"/>
            <a:ext cx="1197428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Секреция</a:t>
            </a:r>
            <a:endParaRPr lang="ru-RU" sz="16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079172" y="5312229"/>
            <a:ext cx="1415142" cy="154577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вторичная моча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DC01F7-9947-477E-8348-99A2E6B7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5">
                                            <p:graphicEl>
                                              <a:dgm id="{A9DC01F7-9947-477E-8348-99A2E6B7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F10906F-F960-4AE6-B52B-48842668C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5">
                                            <p:graphicEl>
                                              <a:dgm id="{6F10906F-F960-4AE6-B52B-48842668C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B60A803-88FB-434D-ACCB-FA7C6DF94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>
                                            <p:graphicEl>
                                              <a:dgm id="{DB60A803-88FB-434D-ACCB-FA7C6DF94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F98678-0DBF-403E-8599-394060F30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5">
                                            <p:graphicEl>
                                              <a:dgm id="{AFF98678-0DBF-403E-8599-394060F30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93F3CE8-308E-4AA9-B372-D0C53C2D0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5">
                                            <p:graphicEl>
                                              <a:dgm id="{893F3CE8-308E-4AA9-B372-D0C53C2D0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18B9F1-2B86-46D8-9C27-D7953FBD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15">
                                            <p:graphicEl>
                                              <a:dgm id="{6D18B9F1-2B86-46D8-9C27-D7953FBD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3A4865E-0A37-4798-B65F-2EDA01C4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5">
                                            <p:graphicEl>
                                              <a:dgm id="{43A4865E-0A37-4798-B65F-2EDA01C45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Graphic spid="15" grpId="0" uiExpand="1">
        <p:bldSub>
          <a:bldDgm bld="one"/>
        </p:bldSub>
      </p:bldGraphic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29943"/>
            <a:ext cx="91440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Клубочковая фильтрация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731" b="3553"/>
          <a:stretch>
            <a:fillRect/>
          </a:stretch>
        </p:blipFill>
        <p:spPr bwMode="auto">
          <a:xfrm>
            <a:off x="1849009" y="152208"/>
            <a:ext cx="5738334" cy="54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1258</Words>
  <Application>Microsoft Office PowerPoint</Application>
  <PresentationFormat>Экран (4:3)</PresentationFormat>
  <Paragraphs>457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Функции почки</vt:lpstr>
      <vt:lpstr>Слайд 3</vt:lpstr>
      <vt:lpstr>Слайд 4</vt:lpstr>
      <vt:lpstr>Слайд 5</vt:lpstr>
      <vt:lpstr>Слайд 6</vt:lpstr>
      <vt:lpstr>Слайд 7</vt:lpstr>
      <vt:lpstr>Слайд 8</vt:lpstr>
      <vt:lpstr>Клубочковая фильтрация</vt:lpstr>
      <vt:lpstr>Слайд 10</vt:lpstr>
      <vt:lpstr>Слайд 11</vt:lpstr>
      <vt:lpstr>Слайд 12</vt:lpstr>
      <vt:lpstr>Фильтрационная  мембрана</vt:lpstr>
      <vt:lpstr>Фильтрационная мембрана</vt:lpstr>
      <vt:lpstr>скорость клубочковой фильтрации</vt:lpstr>
      <vt:lpstr>Слайд 16</vt:lpstr>
      <vt:lpstr>Слайд 17</vt:lpstr>
      <vt:lpstr>Слайд 18</vt:lpstr>
      <vt:lpstr>Физиологические колебания СКФ.</vt:lpstr>
      <vt:lpstr>Регуляция скорости клубочковой фильтрации</vt:lpstr>
      <vt:lpstr>Исследование механизма саморегуляции клубочковой фильтрации на изолированной, денервированной, перфузируемой почке</vt:lpstr>
      <vt:lpstr>Миогенный механизм</vt:lpstr>
      <vt:lpstr>Слайд 23</vt:lpstr>
      <vt:lpstr>Регуляция скорости клубочковой фильтрации</vt:lpstr>
      <vt:lpstr>Транспорт веществ в канальцах</vt:lpstr>
      <vt:lpstr>Слайд 26</vt:lpstr>
      <vt:lpstr>Транспорт веществ в проксимальном извитом канальце</vt:lpstr>
      <vt:lpstr>Частичная реабсорбция</vt:lpstr>
      <vt:lpstr>Полная реабсорбция</vt:lpstr>
      <vt:lpstr>Слайд 30</vt:lpstr>
      <vt:lpstr>Слайд 31</vt:lpstr>
      <vt:lpstr>Экскреция глюкозы при росте ее концентрации в плазме выше пороговой величины</vt:lpstr>
      <vt:lpstr>Слайд 33</vt:lpstr>
      <vt:lpstr>Обнаружено семь различных систем переноса аминокислот:</vt:lpstr>
      <vt:lpstr>Транспорт веществ в проксимальном прямом канальце</vt:lpstr>
      <vt:lpstr>Полная секреция </vt:lpstr>
      <vt:lpstr>Слайд 37</vt:lpstr>
      <vt:lpstr>Транспорт веществ в петле Генле</vt:lpstr>
      <vt:lpstr>Слайд 39</vt:lpstr>
      <vt:lpstr>Слайд 40</vt:lpstr>
      <vt:lpstr>Транспорт веществ в дистальном извитом канальце</vt:lpstr>
      <vt:lpstr>Слайд 42</vt:lpstr>
      <vt:lpstr>Слайд 43</vt:lpstr>
      <vt:lpstr>Транспорт мочевины</vt:lpstr>
      <vt:lpstr>Осмотическое концентрирование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Customer</cp:lastModifiedBy>
  <cp:revision>179</cp:revision>
  <dcterms:created xsi:type="dcterms:W3CDTF">2007-11-18T18:23:06Z</dcterms:created>
  <dcterms:modified xsi:type="dcterms:W3CDTF">2011-11-23T06:46:19Z</dcterms:modified>
</cp:coreProperties>
</file>