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rawings/legacyDiagramText4.bin" ContentType="application/vnd.ms-office.legacyDiagramTex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rawings/legacyDiagramText2.bin" ContentType="application/vnd.ms-office.legacyDiagramTex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8" r:id="rId4"/>
    <p:sldId id="299" r:id="rId5"/>
    <p:sldId id="300" r:id="rId6"/>
    <p:sldId id="301" r:id="rId7"/>
    <p:sldId id="297" r:id="rId8"/>
    <p:sldId id="260" r:id="rId9"/>
    <p:sldId id="302" r:id="rId10"/>
    <p:sldId id="305" r:id="rId11"/>
    <p:sldId id="304" r:id="rId12"/>
    <p:sldId id="371" r:id="rId13"/>
    <p:sldId id="306" r:id="rId14"/>
    <p:sldId id="307" r:id="rId15"/>
    <p:sldId id="372" r:id="rId16"/>
    <p:sldId id="309" r:id="rId17"/>
    <p:sldId id="269" r:id="rId18"/>
    <p:sldId id="261" r:id="rId19"/>
    <p:sldId id="313" r:id="rId20"/>
    <p:sldId id="265" r:id="rId21"/>
    <p:sldId id="312" r:id="rId22"/>
    <p:sldId id="264" r:id="rId23"/>
    <p:sldId id="314" r:id="rId24"/>
    <p:sldId id="262" r:id="rId25"/>
    <p:sldId id="316" r:id="rId26"/>
    <p:sldId id="270" r:id="rId27"/>
    <p:sldId id="317" r:id="rId28"/>
    <p:sldId id="318" r:id="rId29"/>
    <p:sldId id="319" r:id="rId30"/>
    <p:sldId id="320" r:id="rId31"/>
    <p:sldId id="321" r:id="rId32"/>
    <p:sldId id="276" r:id="rId33"/>
    <p:sldId id="324" r:id="rId34"/>
    <p:sldId id="325" r:id="rId35"/>
    <p:sldId id="364" r:id="rId36"/>
    <p:sldId id="277" r:id="rId37"/>
    <p:sldId id="373" r:id="rId38"/>
    <p:sldId id="377" r:id="rId39"/>
    <p:sldId id="374" r:id="rId40"/>
    <p:sldId id="323" r:id="rId41"/>
    <p:sldId id="326" r:id="rId42"/>
    <p:sldId id="327" r:id="rId43"/>
    <p:sldId id="328" r:id="rId44"/>
    <p:sldId id="329" r:id="rId45"/>
    <p:sldId id="330" r:id="rId46"/>
    <p:sldId id="378" r:id="rId47"/>
    <p:sldId id="332" r:id="rId48"/>
    <p:sldId id="331" r:id="rId49"/>
    <p:sldId id="333" r:id="rId50"/>
    <p:sldId id="368" r:id="rId51"/>
    <p:sldId id="365" r:id="rId52"/>
    <p:sldId id="369" r:id="rId53"/>
    <p:sldId id="335" r:id="rId54"/>
    <p:sldId id="334" r:id="rId55"/>
    <p:sldId id="370" r:id="rId56"/>
    <p:sldId id="281" r:id="rId57"/>
    <p:sldId id="375" r:id="rId58"/>
    <p:sldId id="376" r:id="rId59"/>
    <p:sldId id="336" r:id="rId60"/>
    <p:sldId id="337" r:id="rId61"/>
    <p:sldId id="341" r:id="rId62"/>
    <p:sldId id="342" r:id="rId63"/>
    <p:sldId id="343" r:id="rId64"/>
    <p:sldId id="344" r:id="rId65"/>
    <p:sldId id="354" r:id="rId66"/>
    <p:sldId id="360" r:id="rId67"/>
    <p:sldId id="283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CCFF"/>
    <a:srgbClr val="99FF66"/>
    <a:srgbClr val="FF99FF"/>
    <a:srgbClr val="0000FF"/>
    <a:srgbClr val="FF9933"/>
    <a:srgbClr val="CCFF33"/>
    <a:srgbClr val="FFCC66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C6AF1-68D3-48EB-A9C4-3EA18D8F4BEB}" type="doc">
      <dgm:prSet loTypeId="urn:microsoft.com/office/officeart/2005/8/layout/orgChart1" loCatId="hierarchy" qsTypeId="urn:microsoft.com/office/officeart/2005/8/quickstyle/simple1" qsCatId="simple" csTypeId="urn:microsoft.com/office/officeart/2005/8/colors/accent4_3" csCatId="accent4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BF03FB28-468E-47BD-9822-A707C18F275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dirty="0" smtClean="0"/>
            <a:t>Боль можно классифицировать следующим образом:</a:t>
          </a:r>
          <a:endParaRPr lang="ru-RU" dirty="0"/>
        </a:p>
      </dgm:t>
    </dgm:pt>
    <dgm:pt modelId="{24093A51-B29C-438D-934E-FFC3DA33ABD6}" type="parTrans" cxnId="{A31ED19F-39E3-426E-A275-F4B9C42F2B86}">
      <dgm:prSet/>
      <dgm:spPr/>
      <dgm:t>
        <a:bodyPr/>
        <a:lstStyle/>
        <a:p>
          <a:endParaRPr lang="ru-RU"/>
        </a:p>
      </dgm:t>
    </dgm:pt>
    <dgm:pt modelId="{60CAED16-60A5-44FB-AFB6-9D186755051D}" type="sibTrans" cxnId="{A31ED19F-39E3-426E-A275-F4B9C42F2B86}">
      <dgm:prSet/>
      <dgm:spPr/>
      <dgm:t>
        <a:bodyPr/>
        <a:lstStyle/>
        <a:p>
          <a:endParaRPr lang="ru-RU"/>
        </a:p>
      </dgm:t>
    </dgm:pt>
    <dgm:pt modelId="{0E3069FB-C08E-424B-B0B3-5C8250450ADA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dirty="0" err="1" smtClean="0"/>
            <a:t>Ноцигенная</a:t>
          </a:r>
          <a:endParaRPr lang="ru-RU" dirty="0"/>
        </a:p>
      </dgm:t>
    </dgm:pt>
    <dgm:pt modelId="{F25F5FAC-7F94-4767-A01E-2397B8BEDA34}" type="parTrans" cxnId="{D705F5D1-1528-4977-AAA4-05B6C26C0B6C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1E069C1D-5CEB-4FF5-AC7F-1261D6B3C2D4}" type="sibTrans" cxnId="{D705F5D1-1528-4977-AAA4-05B6C26C0B6C}">
      <dgm:prSet/>
      <dgm:spPr/>
      <dgm:t>
        <a:bodyPr/>
        <a:lstStyle/>
        <a:p>
          <a:endParaRPr lang="ru-RU"/>
        </a:p>
      </dgm:t>
    </dgm:pt>
    <dgm:pt modelId="{DDCB9D7D-CC1D-42E6-93E4-75B99CBAA14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dirty="0" smtClean="0"/>
            <a:t>Нейрогенная</a:t>
          </a:r>
          <a:endParaRPr lang="ru-RU" dirty="0"/>
        </a:p>
      </dgm:t>
    </dgm:pt>
    <dgm:pt modelId="{178029A6-C911-4D4C-A399-6DA8439AD756}" type="parTrans" cxnId="{63972B25-E474-422B-AE67-B4E3080A2F6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1B479E24-B5BC-438D-8D01-18364DD8D9BD}" type="sibTrans" cxnId="{63972B25-E474-422B-AE67-B4E3080A2F6B}">
      <dgm:prSet/>
      <dgm:spPr/>
      <dgm:t>
        <a:bodyPr/>
        <a:lstStyle/>
        <a:p>
          <a:endParaRPr lang="ru-RU"/>
        </a:p>
      </dgm:t>
    </dgm:pt>
    <dgm:pt modelId="{8D4C5091-6612-4118-8332-00D51C2AD9D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ru-RU" dirty="0" smtClean="0"/>
            <a:t>Психогенная </a:t>
          </a:r>
          <a:endParaRPr lang="ru-RU" dirty="0"/>
        </a:p>
      </dgm:t>
    </dgm:pt>
    <dgm:pt modelId="{3C80BD96-6BDB-4C01-B2E2-351E732A3147}" type="parTrans" cxnId="{C009193A-CFD4-4A1A-A279-36F4A3C1BC9D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057B1A2-F01B-4B24-B9AC-E9AFEE2B798C}" type="sibTrans" cxnId="{C009193A-CFD4-4A1A-A279-36F4A3C1BC9D}">
      <dgm:prSet/>
      <dgm:spPr/>
      <dgm:t>
        <a:bodyPr/>
        <a:lstStyle/>
        <a:p>
          <a:endParaRPr lang="ru-RU"/>
        </a:p>
      </dgm:t>
    </dgm:pt>
    <dgm:pt modelId="{89A3D3AF-7EC7-4974-BF72-1FC09D275D62}" type="pres">
      <dgm:prSet presAssocID="{0BCC6AF1-68D3-48EB-A9C4-3EA18D8F4B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DF04C9-9B0F-457A-A8B7-95FDD3CCF990}" type="pres">
      <dgm:prSet presAssocID="{BF03FB28-468E-47BD-9822-A707C18F275B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61F39E6-0EB0-439C-B698-8F62154B6AA1}" type="pres">
      <dgm:prSet presAssocID="{BF03FB28-468E-47BD-9822-A707C18F275B}" presName="rootComposite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4ED0081A-D8C8-4AAE-B29E-F42805963420}" type="pres">
      <dgm:prSet presAssocID="{BF03FB28-468E-47BD-9822-A707C18F275B}" presName="rootText1" presStyleLbl="node0" presStyleIdx="0" presStyleCnt="1" custScaleX="207755" custScaleY="197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CC7445-51F9-4B31-901C-6BFB0B8E66F1}" type="pres">
      <dgm:prSet presAssocID="{BF03FB28-468E-47BD-9822-A707C18F275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8A3A3BC-97CE-4A7C-8B49-B8B57130C0A7}" type="pres">
      <dgm:prSet presAssocID="{BF03FB28-468E-47BD-9822-A707C18F275B}" presName="hierChild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0B6E61B-3C94-47BE-979F-5E7D7E57C79C}" type="pres">
      <dgm:prSet presAssocID="{F25F5FAC-7F94-4767-A01E-2397B8BEDA3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A808856-7A1C-49AC-A467-B6684060087A}" type="pres">
      <dgm:prSet presAssocID="{0E3069FB-C08E-424B-B0B3-5C8250450ADA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CB5D3BD-BB96-4B97-AC8A-FF8D6008E030}" type="pres">
      <dgm:prSet presAssocID="{0E3069FB-C08E-424B-B0B3-5C8250450ADA}" presName="roo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AAC08FC7-EC9D-4345-A213-B3F5A14C9DA1}" type="pres">
      <dgm:prSet presAssocID="{0E3069FB-C08E-424B-B0B3-5C8250450AD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D473C-27C1-4218-93D2-D19C14B6FA36}" type="pres">
      <dgm:prSet presAssocID="{0E3069FB-C08E-424B-B0B3-5C8250450ADA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03962C-ED60-428E-B7D3-45BE13AF7E0B}" type="pres">
      <dgm:prSet presAssocID="{0E3069FB-C08E-424B-B0B3-5C8250450ADA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DC4C9241-0C6E-42E9-8CFD-9E5AC7332D36}" type="pres">
      <dgm:prSet presAssocID="{0E3069FB-C08E-424B-B0B3-5C8250450ADA}" presName="hierChild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C6141812-8D11-4F4D-8C06-1934B820F3F6}" type="pres">
      <dgm:prSet presAssocID="{178029A6-C911-4D4C-A399-6DA8439AD75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FEEB304-BA67-4732-95E6-D6BA23158B64}" type="pres">
      <dgm:prSet presAssocID="{DDCB9D7D-CC1D-42E6-93E4-75B99CBAA14B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CD53C5EE-E690-4D87-83C3-232317C21C24}" type="pres">
      <dgm:prSet presAssocID="{DDCB9D7D-CC1D-42E6-93E4-75B99CBAA14B}" presName="roo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F68663DF-A952-49E6-90D3-6CACFB0D2BA4}" type="pres">
      <dgm:prSet presAssocID="{DDCB9D7D-CC1D-42E6-93E4-75B99CBAA14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60376F-372F-4E79-B920-807ABFDD1AE4}" type="pres">
      <dgm:prSet presAssocID="{DDCB9D7D-CC1D-42E6-93E4-75B99CBAA1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446B6844-4EB2-42D6-827E-9BBD3D5468D3}" type="pres">
      <dgm:prSet presAssocID="{DDCB9D7D-CC1D-42E6-93E4-75B99CBAA14B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EB337CCF-6777-45F0-82CC-1DAFC9D23ECC}" type="pres">
      <dgm:prSet presAssocID="{DDCB9D7D-CC1D-42E6-93E4-75B99CBAA14B}" presName="hierChild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AA39BDFF-0569-4060-B9FB-D2916772332C}" type="pres">
      <dgm:prSet presAssocID="{3C80BD96-6BDB-4C01-B2E2-351E732A314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461E800-0BB5-4CE8-96EE-948110194AA9}" type="pres">
      <dgm:prSet presAssocID="{8D4C5091-6612-4118-8332-00D51C2AD9DB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6EEA562A-6A14-4C97-BA8A-FA4B042F31B7}" type="pres">
      <dgm:prSet presAssocID="{8D4C5091-6612-4118-8332-00D51C2AD9DB}" presName="roo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3E8AA974-99F5-4262-B110-BFB69628FB79}" type="pres">
      <dgm:prSet presAssocID="{8D4C5091-6612-4118-8332-00D51C2AD9D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514364-6994-4231-B30E-1786989B3CE6}" type="pres">
      <dgm:prSet presAssocID="{8D4C5091-6612-4118-8332-00D51C2AD9DB}" presName="rootConnector" presStyleLbl="node2" presStyleIdx="2" presStyleCnt="3"/>
      <dgm:spPr/>
      <dgm:t>
        <a:bodyPr/>
        <a:lstStyle/>
        <a:p>
          <a:endParaRPr lang="ru-RU"/>
        </a:p>
      </dgm:t>
    </dgm:pt>
    <dgm:pt modelId="{11F69AD2-561A-4CC2-B081-37A3C0C52009}" type="pres">
      <dgm:prSet presAssocID="{8D4C5091-6612-4118-8332-00D51C2AD9DB}" presName="hierChild4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C49D9DB9-E134-46C5-88FA-64CCF66D400B}" type="pres">
      <dgm:prSet presAssocID="{8D4C5091-6612-4118-8332-00D51C2AD9DB}" presName="hierChild5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85AF3B70-8BE9-4F5B-863D-21F92D73DDD2}" type="pres">
      <dgm:prSet presAssocID="{BF03FB28-468E-47BD-9822-A707C18F275B}" presName="hierChild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</dgm:ptLst>
  <dgm:cxnLst>
    <dgm:cxn modelId="{2CF770D2-08BB-4DFB-8F8A-5CD3E9F7890E}" type="presOf" srcId="{BF03FB28-468E-47BD-9822-A707C18F275B}" destId="{4ED0081A-D8C8-4AAE-B29E-F42805963420}" srcOrd="0" destOrd="0" presId="urn:microsoft.com/office/officeart/2005/8/layout/orgChart1"/>
    <dgm:cxn modelId="{703AA1E8-76AD-4458-A92D-75A2B2F4B660}" type="presOf" srcId="{0BCC6AF1-68D3-48EB-A9C4-3EA18D8F4BEB}" destId="{89A3D3AF-7EC7-4974-BF72-1FC09D275D62}" srcOrd="0" destOrd="0" presId="urn:microsoft.com/office/officeart/2005/8/layout/orgChart1"/>
    <dgm:cxn modelId="{D8C93611-1079-4761-A8B5-4FD7B7A56D94}" type="presOf" srcId="{3C80BD96-6BDB-4C01-B2E2-351E732A3147}" destId="{AA39BDFF-0569-4060-B9FB-D2916772332C}" srcOrd="0" destOrd="0" presId="urn:microsoft.com/office/officeart/2005/8/layout/orgChart1"/>
    <dgm:cxn modelId="{FF285BCA-55EB-4CA0-9F4F-A5FBEB2BCA71}" type="presOf" srcId="{BF03FB28-468E-47BD-9822-A707C18F275B}" destId="{88CC7445-51F9-4B31-901C-6BFB0B8E66F1}" srcOrd="1" destOrd="0" presId="urn:microsoft.com/office/officeart/2005/8/layout/orgChart1"/>
    <dgm:cxn modelId="{79D08602-547B-4454-A79E-C6526AFD52DE}" type="presOf" srcId="{8D4C5091-6612-4118-8332-00D51C2AD9DB}" destId="{3E8AA974-99F5-4262-B110-BFB69628FB79}" srcOrd="0" destOrd="0" presId="urn:microsoft.com/office/officeart/2005/8/layout/orgChart1"/>
    <dgm:cxn modelId="{61210E68-6840-4A45-BFC1-12C5A8A240F5}" type="presOf" srcId="{178029A6-C911-4D4C-A399-6DA8439AD756}" destId="{C6141812-8D11-4F4D-8C06-1934B820F3F6}" srcOrd="0" destOrd="0" presId="urn:microsoft.com/office/officeart/2005/8/layout/orgChart1"/>
    <dgm:cxn modelId="{63972B25-E474-422B-AE67-B4E3080A2F6B}" srcId="{BF03FB28-468E-47BD-9822-A707C18F275B}" destId="{DDCB9D7D-CC1D-42E6-93E4-75B99CBAA14B}" srcOrd="1" destOrd="0" parTransId="{178029A6-C911-4D4C-A399-6DA8439AD756}" sibTransId="{1B479E24-B5BC-438D-8D01-18364DD8D9BD}"/>
    <dgm:cxn modelId="{C009193A-CFD4-4A1A-A279-36F4A3C1BC9D}" srcId="{BF03FB28-468E-47BD-9822-A707C18F275B}" destId="{8D4C5091-6612-4118-8332-00D51C2AD9DB}" srcOrd="2" destOrd="0" parTransId="{3C80BD96-6BDB-4C01-B2E2-351E732A3147}" sibTransId="{6057B1A2-F01B-4B24-B9AC-E9AFEE2B798C}"/>
    <dgm:cxn modelId="{A31ED19F-39E3-426E-A275-F4B9C42F2B86}" srcId="{0BCC6AF1-68D3-48EB-A9C4-3EA18D8F4BEB}" destId="{BF03FB28-468E-47BD-9822-A707C18F275B}" srcOrd="0" destOrd="0" parTransId="{24093A51-B29C-438D-934E-FFC3DA33ABD6}" sibTransId="{60CAED16-60A5-44FB-AFB6-9D186755051D}"/>
    <dgm:cxn modelId="{F045DC7C-F138-42B9-8F3D-054844A3DF46}" type="presOf" srcId="{DDCB9D7D-CC1D-42E6-93E4-75B99CBAA14B}" destId="{4B60376F-372F-4E79-B920-807ABFDD1AE4}" srcOrd="1" destOrd="0" presId="urn:microsoft.com/office/officeart/2005/8/layout/orgChart1"/>
    <dgm:cxn modelId="{48D4DE60-56DC-4E78-B4FE-CB0AD82B5A53}" type="presOf" srcId="{F25F5FAC-7F94-4767-A01E-2397B8BEDA34}" destId="{70B6E61B-3C94-47BE-979F-5E7D7E57C79C}" srcOrd="0" destOrd="0" presId="urn:microsoft.com/office/officeart/2005/8/layout/orgChart1"/>
    <dgm:cxn modelId="{9E8DDD37-AF49-4A45-B535-3A57FADC8184}" type="presOf" srcId="{8D4C5091-6612-4118-8332-00D51C2AD9DB}" destId="{59514364-6994-4231-B30E-1786989B3CE6}" srcOrd="1" destOrd="0" presId="urn:microsoft.com/office/officeart/2005/8/layout/orgChart1"/>
    <dgm:cxn modelId="{3ABCCE3D-34F9-43FB-83D8-09E1F060F7EE}" type="presOf" srcId="{0E3069FB-C08E-424B-B0B3-5C8250450ADA}" destId="{AAC08FC7-EC9D-4345-A213-B3F5A14C9DA1}" srcOrd="0" destOrd="0" presId="urn:microsoft.com/office/officeart/2005/8/layout/orgChart1"/>
    <dgm:cxn modelId="{C47D7C5E-4CAF-4904-92CB-211448C77844}" type="presOf" srcId="{0E3069FB-C08E-424B-B0B3-5C8250450ADA}" destId="{6D4D473C-27C1-4218-93D2-D19C14B6FA36}" srcOrd="1" destOrd="0" presId="urn:microsoft.com/office/officeart/2005/8/layout/orgChart1"/>
    <dgm:cxn modelId="{D705F5D1-1528-4977-AAA4-05B6C26C0B6C}" srcId="{BF03FB28-468E-47BD-9822-A707C18F275B}" destId="{0E3069FB-C08E-424B-B0B3-5C8250450ADA}" srcOrd="0" destOrd="0" parTransId="{F25F5FAC-7F94-4767-A01E-2397B8BEDA34}" sibTransId="{1E069C1D-5CEB-4FF5-AC7F-1261D6B3C2D4}"/>
    <dgm:cxn modelId="{C8818E1A-EDA8-42F9-9AAE-68161B0D76BD}" type="presOf" srcId="{DDCB9D7D-CC1D-42E6-93E4-75B99CBAA14B}" destId="{F68663DF-A952-49E6-90D3-6CACFB0D2BA4}" srcOrd="0" destOrd="0" presId="urn:microsoft.com/office/officeart/2005/8/layout/orgChart1"/>
    <dgm:cxn modelId="{B0AF625C-1314-4B36-BCCA-8EB22860EEC5}" type="presParOf" srcId="{89A3D3AF-7EC7-4974-BF72-1FC09D275D62}" destId="{42DF04C9-9B0F-457A-A8B7-95FDD3CCF990}" srcOrd="0" destOrd="0" presId="urn:microsoft.com/office/officeart/2005/8/layout/orgChart1"/>
    <dgm:cxn modelId="{31288C07-8AF6-4DBB-B26E-9C59D27A8333}" type="presParOf" srcId="{42DF04C9-9B0F-457A-A8B7-95FDD3CCF990}" destId="{061F39E6-0EB0-439C-B698-8F62154B6AA1}" srcOrd="0" destOrd="0" presId="urn:microsoft.com/office/officeart/2005/8/layout/orgChart1"/>
    <dgm:cxn modelId="{642FFE56-130F-4A9A-86F3-9A739D4DD0CB}" type="presParOf" srcId="{061F39E6-0EB0-439C-B698-8F62154B6AA1}" destId="{4ED0081A-D8C8-4AAE-B29E-F42805963420}" srcOrd="0" destOrd="0" presId="urn:microsoft.com/office/officeart/2005/8/layout/orgChart1"/>
    <dgm:cxn modelId="{9866C2C1-4799-49EC-B710-347823665633}" type="presParOf" srcId="{061F39E6-0EB0-439C-B698-8F62154B6AA1}" destId="{88CC7445-51F9-4B31-901C-6BFB0B8E66F1}" srcOrd="1" destOrd="0" presId="urn:microsoft.com/office/officeart/2005/8/layout/orgChart1"/>
    <dgm:cxn modelId="{FA819F0A-7B58-466A-B9AA-96CB0EF87D65}" type="presParOf" srcId="{42DF04C9-9B0F-457A-A8B7-95FDD3CCF990}" destId="{18A3A3BC-97CE-4A7C-8B49-B8B57130C0A7}" srcOrd="1" destOrd="0" presId="urn:microsoft.com/office/officeart/2005/8/layout/orgChart1"/>
    <dgm:cxn modelId="{3515DBE9-4D14-4537-A6E2-5DD7CC1C3853}" type="presParOf" srcId="{18A3A3BC-97CE-4A7C-8B49-B8B57130C0A7}" destId="{70B6E61B-3C94-47BE-979F-5E7D7E57C79C}" srcOrd="0" destOrd="0" presId="urn:microsoft.com/office/officeart/2005/8/layout/orgChart1"/>
    <dgm:cxn modelId="{35C17C40-D151-4F41-803F-BA5EBD7E3B5B}" type="presParOf" srcId="{18A3A3BC-97CE-4A7C-8B49-B8B57130C0A7}" destId="{5A808856-7A1C-49AC-A467-B6684060087A}" srcOrd="1" destOrd="0" presId="urn:microsoft.com/office/officeart/2005/8/layout/orgChart1"/>
    <dgm:cxn modelId="{9BF49320-3E2B-4956-8BE3-4EC431227EDB}" type="presParOf" srcId="{5A808856-7A1C-49AC-A467-B6684060087A}" destId="{0CB5D3BD-BB96-4B97-AC8A-FF8D6008E030}" srcOrd="0" destOrd="0" presId="urn:microsoft.com/office/officeart/2005/8/layout/orgChart1"/>
    <dgm:cxn modelId="{705DB850-0ACA-47DD-9179-B104817D5670}" type="presParOf" srcId="{0CB5D3BD-BB96-4B97-AC8A-FF8D6008E030}" destId="{AAC08FC7-EC9D-4345-A213-B3F5A14C9DA1}" srcOrd="0" destOrd="0" presId="urn:microsoft.com/office/officeart/2005/8/layout/orgChart1"/>
    <dgm:cxn modelId="{B9E82485-5C6C-4925-912C-A1B442CFD680}" type="presParOf" srcId="{0CB5D3BD-BB96-4B97-AC8A-FF8D6008E030}" destId="{6D4D473C-27C1-4218-93D2-D19C14B6FA36}" srcOrd="1" destOrd="0" presId="urn:microsoft.com/office/officeart/2005/8/layout/orgChart1"/>
    <dgm:cxn modelId="{A30E6BC1-B4C8-4644-9644-23FE373199B9}" type="presParOf" srcId="{5A808856-7A1C-49AC-A467-B6684060087A}" destId="{8C03962C-ED60-428E-B7D3-45BE13AF7E0B}" srcOrd="1" destOrd="0" presId="urn:microsoft.com/office/officeart/2005/8/layout/orgChart1"/>
    <dgm:cxn modelId="{4D838F95-DA3F-45DE-B8BE-ED646C8FE6BE}" type="presParOf" srcId="{5A808856-7A1C-49AC-A467-B6684060087A}" destId="{DC4C9241-0C6E-42E9-8CFD-9E5AC7332D36}" srcOrd="2" destOrd="0" presId="urn:microsoft.com/office/officeart/2005/8/layout/orgChart1"/>
    <dgm:cxn modelId="{E74EE190-1F93-4EE4-BEA0-C674F952E566}" type="presParOf" srcId="{18A3A3BC-97CE-4A7C-8B49-B8B57130C0A7}" destId="{C6141812-8D11-4F4D-8C06-1934B820F3F6}" srcOrd="2" destOrd="0" presId="urn:microsoft.com/office/officeart/2005/8/layout/orgChart1"/>
    <dgm:cxn modelId="{2595CB54-F2D8-429E-B519-E869725E8982}" type="presParOf" srcId="{18A3A3BC-97CE-4A7C-8B49-B8B57130C0A7}" destId="{8FEEB304-BA67-4732-95E6-D6BA23158B64}" srcOrd="3" destOrd="0" presId="urn:microsoft.com/office/officeart/2005/8/layout/orgChart1"/>
    <dgm:cxn modelId="{43537FFD-D9A3-4FEC-9F79-57C8A5449F61}" type="presParOf" srcId="{8FEEB304-BA67-4732-95E6-D6BA23158B64}" destId="{CD53C5EE-E690-4D87-83C3-232317C21C24}" srcOrd="0" destOrd="0" presId="urn:microsoft.com/office/officeart/2005/8/layout/orgChart1"/>
    <dgm:cxn modelId="{FF45A7F4-69B3-49FE-B130-4195474DA223}" type="presParOf" srcId="{CD53C5EE-E690-4D87-83C3-232317C21C24}" destId="{F68663DF-A952-49E6-90D3-6CACFB0D2BA4}" srcOrd="0" destOrd="0" presId="urn:microsoft.com/office/officeart/2005/8/layout/orgChart1"/>
    <dgm:cxn modelId="{1B7F73E3-8624-4BD1-A80F-74710E96D1B2}" type="presParOf" srcId="{CD53C5EE-E690-4D87-83C3-232317C21C24}" destId="{4B60376F-372F-4E79-B920-807ABFDD1AE4}" srcOrd="1" destOrd="0" presId="urn:microsoft.com/office/officeart/2005/8/layout/orgChart1"/>
    <dgm:cxn modelId="{8563B65F-A0BF-4D0D-B504-E1199AA53810}" type="presParOf" srcId="{8FEEB304-BA67-4732-95E6-D6BA23158B64}" destId="{446B6844-4EB2-42D6-827E-9BBD3D5468D3}" srcOrd="1" destOrd="0" presId="urn:microsoft.com/office/officeart/2005/8/layout/orgChart1"/>
    <dgm:cxn modelId="{BEBE4A0D-BB46-4103-B670-87F61586C074}" type="presParOf" srcId="{8FEEB304-BA67-4732-95E6-D6BA23158B64}" destId="{EB337CCF-6777-45F0-82CC-1DAFC9D23ECC}" srcOrd="2" destOrd="0" presId="urn:microsoft.com/office/officeart/2005/8/layout/orgChart1"/>
    <dgm:cxn modelId="{DD65DC12-FD11-40E6-AF00-92C477E422B6}" type="presParOf" srcId="{18A3A3BC-97CE-4A7C-8B49-B8B57130C0A7}" destId="{AA39BDFF-0569-4060-B9FB-D2916772332C}" srcOrd="4" destOrd="0" presId="urn:microsoft.com/office/officeart/2005/8/layout/orgChart1"/>
    <dgm:cxn modelId="{6141A7AC-6D71-4548-8560-0F8BDAB733F9}" type="presParOf" srcId="{18A3A3BC-97CE-4A7C-8B49-B8B57130C0A7}" destId="{6461E800-0BB5-4CE8-96EE-948110194AA9}" srcOrd="5" destOrd="0" presId="urn:microsoft.com/office/officeart/2005/8/layout/orgChart1"/>
    <dgm:cxn modelId="{7F80FA21-8B5F-4936-9DEC-A8CEEE759D27}" type="presParOf" srcId="{6461E800-0BB5-4CE8-96EE-948110194AA9}" destId="{6EEA562A-6A14-4C97-BA8A-FA4B042F31B7}" srcOrd="0" destOrd="0" presId="urn:microsoft.com/office/officeart/2005/8/layout/orgChart1"/>
    <dgm:cxn modelId="{62BCC3C2-1BC7-4D06-B4D8-43B73710E156}" type="presParOf" srcId="{6EEA562A-6A14-4C97-BA8A-FA4B042F31B7}" destId="{3E8AA974-99F5-4262-B110-BFB69628FB79}" srcOrd="0" destOrd="0" presId="urn:microsoft.com/office/officeart/2005/8/layout/orgChart1"/>
    <dgm:cxn modelId="{F9CA5E86-469E-4E85-A88A-5572C623D10B}" type="presParOf" srcId="{6EEA562A-6A14-4C97-BA8A-FA4B042F31B7}" destId="{59514364-6994-4231-B30E-1786989B3CE6}" srcOrd="1" destOrd="0" presId="urn:microsoft.com/office/officeart/2005/8/layout/orgChart1"/>
    <dgm:cxn modelId="{99CAF5C6-2E0A-4C03-8249-2D6D9092B7D5}" type="presParOf" srcId="{6461E800-0BB5-4CE8-96EE-948110194AA9}" destId="{11F69AD2-561A-4CC2-B081-37A3C0C52009}" srcOrd="1" destOrd="0" presId="urn:microsoft.com/office/officeart/2005/8/layout/orgChart1"/>
    <dgm:cxn modelId="{BD00B521-16E4-439B-8841-BE7E5B4639C3}" type="presParOf" srcId="{6461E800-0BB5-4CE8-96EE-948110194AA9}" destId="{C49D9DB9-E134-46C5-88FA-64CCF66D400B}" srcOrd="2" destOrd="0" presId="urn:microsoft.com/office/officeart/2005/8/layout/orgChart1"/>
    <dgm:cxn modelId="{FB7655F8-CCA0-4745-8E13-873DA089D6CA}" type="presParOf" srcId="{42DF04C9-9B0F-457A-A8B7-95FDD3CCF990}" destId="{85AF3B70-8BE9-4F5B-863D-21F92D73DDD2}" srcOrd="2" destOrd="0" presId="urn:microsoft.com/office/officeart/2005/8/layout/orgChar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B58FAC-CFA4-441A-83C7-903FA0C00846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DD365C-D4C1-4F8C-8736-CE64485AA731}">
      <dgm:prSet/>
      <dgm:spPr>
        <a:solidFill>
          <a:srgbClr val="C00000"/>
        </a:solidFill>
      </dgm:spPr>
      <dgm:t>
        <a:bodyPr/>
        <a:lstStyle/>
        <a:p>
          <a:pPr rtl="0"/>
          <a:r>
            <a:rPr lang="ru-RU" b="1" i="1" dirty="0" smtClean="0"/>
            <a:t>Специфичности</a:t>
          </a:r>
          <a:r>
            <a:rPr lang="ru-RU" dirty="0" smtClean="0"/>
            <a:t> </a:t>
          </a:r>
          <a:endParaRPr lang="ru-RU" dirty="0"/>
        </a:p>
      </dgm:t>
    </dgm:pt>
    <dgm:pt modelId="{F1223998-2A40-40F7-A5E7-CED302150B35}" type="parTrans" cxnId="{BC4D5430-D9E7-4EFB-9FA6-DFA9FFA43FA5}">
      <dgm:prSet/>
      <dgm:spPr/>
      <dgm:t>
        <a:bodyPr/>
        <a:lstStyle/>
        <a:p>
          <a:endParaRPr lang="ru-RU"/>
        </a:p>
      </dgm:t>
    </dgm:pt>
    <dgm:pt modelId="{A7A1866F-DDFD-4641-BB5B-1980FF56ECAB}" type="sibTrans" cxnId="{BC4D5430-D9E7-4EFB-9FA6-DFA9FFA43FA5}">
      <dgm:prSet/>
      <dgm:spPr/>
      <dgm:t>
        <a:bodyPr/>
        <a:lstStyle/>
        <a:p>
          <a:endParaRPr lang="ru-RU"/>
        </a:p>
      </dgm:t>
    </dgm:pt>
    <dgm:pt modelId="{086D8F5E-0CCB-4579-9378-4B116F9BB32C}">
      <dgm:prSet custT="1"/>
      <dgm:spPr/>
      <dgm:t>
        <a:bodyPr/>
        <a:lstStyle/>
        <a:p>
          <a:pPr rtl="0"/>
          <a:r>
            <a:rPr lang="ru-RU" sz="2000" b="1" dirty="0" err="1" smtClean="0"/>
            <a:t>Авицена</a:t>
          </a:r>
          <a:r>
            <a:rPr lang="ru-RU" sz="2000" b="1" dirty="0" smtClean="0"/>
            <a:t>, </a:t>
          </a:r>
        </a:p>
        <a:p>
          <a:pPr rtl="0"/>
          <a:r>
            <a:rPr lang="ru-RU" sz="2000" b="1" dirty="0" smtClean="0"/>
            <a:t>Декарт, </a:t>
          </a:r>
        </a:p>
        <a:p>
          <a:pPr rtl="0"/>
          <a:r>
            <a:rPr lang="ru-RU" sz="2000" b="1" dirty="0" smtClean="0"/>
            <a:t>М. Фрей </a:t>
          </a:r>
          <a:r>
            <a:rPr lang="en-US" sz="2000" b="1" dirty="0" smtClean="0"/>
            <a:t>(</a:t>
          </a:r>
          <a:r>
            <a:rPr lang="ru-RU" sz="2000" b="1" dirty="0" smtClean="0"/>
            <a:t>1895)</a:t>
          </a:r>
          <a:r>
            <a:rPr lang="en-US" sz="2000" b="1" dirty="0" smtClean="0"/>
            <a:t> </a:t>
          </a:r>
          <a:endParaRPr lang="ru-RU" sz="2000" b="1" dirty="0"/>
        </a:p>
      </dgm:t>
    </dgm:pt>
    <dgm:pt modelId="{B1983597-6985-4E12-B357-765703354055}" type="parTrans" cxnId="{F9B486BB-BF03-4A63-8601-7A70E5B7A434}">
      <dgm:prSet/>
      <dgm:spPr/>
      <dgm:t>
        <a:bodyPr/>
        <a:lstStyle/>
        <a:p>
          <a:endParaRPr lang="ru-RU"/>
        </a:p>
      </dgm:t>
    </dgm:pt>
    <dgm:pt modelId="{4CA0B6C2-0811-4BA1-9290-9B7EC1538357}" type="sibTrans" cxnId="{F9B486BB-BF03-4A63-8601-7A70E5B7A434}">
      <dgm:prSet/>
      <dgm:spPr/>
      <dgm:t>
        <a:bodyPr/>
        <a:lstStyle/>
        <a:p>
          <a:endParaRPr lang="ru-RU"/>
        </a:p>
      </dgm:t>
    </dgm:pt>
    <dgm:pt modelId="{FF768458-CA44-4DC1-AB3D-0FF38D5F6D4C}">
      <dgm:prSet/>
      <dgm:spPr/>
      <dgm:t>
        <a:bodyPr/>
        <a:lstStyle/>
        <a:p>
          <a:pPr rtl="0"/>
          <a:r>
            <a:rPr lang="ru-RU" b="1" dirty="0" smtClean="0"/>
            <a:t>существуют специфические  </a:t>
          </a:r>
          <a:r>
            <a:rPr lang="ru-RU" b="1" dirty="0" err="1" smtClean="0"/>
            <a:t>ноцицепторы</a:t>
          </a:r>
          <a:r>
            <a:rPr lang="ru-RU" b="1" dirty="0" smtClean="0"/>
            <a:t>,  </a:t>
          </a:r>
        </a:p>
        <a:p>
          <a:pPr rtl="0"/>
          <a:r>
            <a:rPr lang="ru-RU" b="1" dirty="0" smtClean="0"/>
            <a:t>специальные  пути проведения и соответствующие центры, </a:t>
          </a:r>
        </a:p>
        <a:p>
          <a:pPr rtl="0"/>
          <a:r>
            <a:rPr lang="ru-RU" b="1" dirty="0" smtClean="0"/>
            <a:t>в результате активации которых возникает ощущение боли  </a:t>
          </a:r>
          <a:endParaRPr lang="ru-RU" b="1" dirty="0"/>
        </a:p>
      </dgm:t>
    </dgm:pt>
    <dgm:pt modelId="{60A75319-88D2-431F-8F5C-07EE93206B8D}" type="parTrans" cxnId="{51EC8719-9B3F-4CCD-9AB0-44EF047CE63D}">
      <dgm:prSet/>
      <dgm:spPr/>
      <dgm:t>
        <a:bodyPr/>
        <a:lstStyle/>
        <a:p>
          <a:endParaRPr lang="ru-RU"/>
        </a:p>
      </dgm:t>
    </dgm:pt>
    <dgm:pt modelId="{714F8776-FC65-4A14-BF94-7843638EF3BE}" type="sibTrans" cxnId="{51EC8719-9B3F-4CCD-9AB0-44EF047CE63D}">
      <dgm:prSet/>
      <dgm:spPr/>
      <dgm:t>
        <a:bodyPr/>
        <a:lstStyle/>
        <a:p>
          <a:endParaRPr lang="ru-RU"/>
        </a:p>
      </dgm:t>
    </dgm:pt>
    <dgm:pt modelId="{1F1F74F0-572C-4212-8C41-A7EFC65828DF}">
      <dgm:prSet/>
      <dgm:spPr>
        <a:solidFill>
          <a:srgbClr val="008000"/>
        </a:solidFill>
      </dgm:spPr>
      <dgm:t>
        <a:bodyPr/>
        <a:lstStyle/>
        <a:p>
          <a:pPr rtl="0"/>
          <a:r>
            <a:rPr lang="ru-RU" b="1" i="1" dirty="0" smtClean="0"/>
            <a:t>Интенсивности</a:t>
          </a:r>
          <a:endParaRPr lang="ru-RU" dirty="0"/>
        </a:p>
      </dgm:t>
    </dgm:pt>
    <dgm:pt modelId="{E5297CEF-A9CD-4FA8-894E-D4048CA9496B}" type="parTrans" cxnId="{49D3AE22-F43C-43B5-A6B6-6DD47E34A494}">
      <dgm:prSet/>
      <dgm:spPr/>
      <dgm:t>
        <a:bodyPr/>
        <a:lstStyle/>
        <a:p>
          <a:endParaRPr lang="ru-RU"/>
        </a:p>
      </dgm:t>
    </dgm:pt>
    <dgm:pt modelId="{7F29DC67-6E2C-42ED-8F8E-45C92E090DD0}" type="sibTrans" cxnId="{49D3AE22-F43C-43B5-A6B6-6DD47E34A494}">
      <dgm:prSet/>
      <dgm:spPr/>
      <dgm:t>
        <a:bodyPr/>
        <a:lstStyle/>
        <a:p>
          <a:endParaRPr lang="ru-RU"/>
        </a:p>
      </dgm:t>
    </dgm:pt>
    <dgm:pt modelId="{74F80443-5577-4D06-BFC6-7CE716040E8A}">
      <dgm:prSet custT="1"/>
      <dgm:spPr/>
      <dgm:t>
        <a:bodyPr/>
        <a:lstStyle/>
        <a:p>
          <a:pPr rtl="0"/>
          <a:r>
            <a:rPr lang="ru-RU" sz="2000" b="1" dirty="0" smtClean="0"/>
            <a:t>Э. Дарвин, </a:t>
          </a:r>
          <a:r>
            <a:rPr lang="ru-RU" sz="2000" b="1" dirty="0" err="1" smtClean="0"/>
            <a:t>Гольдшейдер</a:t>
          </a:r>
          <a:r>
            <a:rPr lang="ru-RU" sz="2000" b="1" dirty="0" smtClean="0"/>
            <a:t> </a:t>
          </a:r>
        </a:p>
        <a:p>
          <a:pPr rtl="0"/>
          <a:r>
            <a:rPr lang="ru-RU" sz="2000" b="1" dirty="0" smtClean="0"/>
            <a:t>(1894)</a:t>
          </a:r>
          <a:endParaRPr lang="ru-RU" sz="2000" dirty="0"/>
        </a:p>
      </dgm:t>
    </dgm:pt>
    <dgm:pt modelId="{332D0D2A-F9AF-4FB0-89C1-9A38E1C5F360}" type="parTrans" cxnId="{C90B0FDC-E8FC-400C-8B92-54032A76C491}">
      <dgm:prSet/>
      <dgm:spPr/>
      <dgm:t>
        <a:bodyPr/>
        <a:lstStyle/>
        <a:p>
          <a:endParaRPr lang="ru-RU"/>
        </a:p>
      </dgm:t>
    </dgm:pt>
    <dgm:pt modelId="{2AC0087D-705F-4B04-8F64-77DB2F6CF9D3}" type="sibTrans" cxnId="{C90B0FDC-E8FC-400C-8B92-54032A76C491}">
      <dgm:prSet/>
      <dgm:spPr/>
      <dgm:t>
        <a:bodyPr/>
        <a:lstStyle/>
        <a:p>
          <a:endParaRPr lang="ru-RU"/>
        </a:p>
      </dgm:t>
    </dgm:pt>
    <dgm:pt modelId="{F0905B01-6858-44C0-8AE1-BF58CD5C6DD6}">
      <dgm:prSet/>
      <dgm:spPr/>
      <dgm:t>
        <a:bodyPr/>
        <a:lstStyle/>
        <a:p>
          <a:pPr rtl="0"/>
          <a:r>
            <a:rPr lang="ru-RU" b="1" dirty="0" smtClean="0"/>
            <a:t>боль возникает  в  результате  интенсивных раздражений рецепторов различной модальности</a:t>
          </a:r>
          <a:endParaRPr lang="ru-RU" b="1" dirty="0"/>
        </a:p>
      </dgm:t>
    </dgm:pt>
    <dgm:pt modelId="{1B23D409-0FDE-4B1E-B596-06D05F32D859}" type="parTrans" cxnId="{029220EE-3CF5-4984-83F0-2545EAB5FA20}">
      <dgm:prSet/>
      <dgm:spPr/>
      <dgm:t>
        <a:bodyPr/>
        <a:lstStyle/>
        <a:p>
          <a:endParaRPr lang="ru-RU"/>
        </a:p>
      </dgm:t>
    </dgm:pt>
    <dgm:pt modelId="{3210CC35-9870-4FA0-B527-653C8EC95D5C}" type="sibTrans" cxnId="{029220EE-3CF5-4984-83F0-2545EAB5FA20}">
      <dgm:prSet/>
      <dgm:spPr/>
      <dgm:t>
        <a:bodyPr/>
        <a:lstStyle/>
        <a:p>
          <a:endParaRPr lang="ru-RU"/>
        </a:p>
      </dgm:t>
    </dgm:pt>
    <dgm:pt modelId="{62B6C951-B831-4D75-A77E-946842C27EF6}" type="pres">
      <dgm:prSet presAssocID="{FAB58FAC-CFA4-441A-83C7-903FA0C008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7E28B8-127F-4BB9-910D-4B49F1A87660}" type="pres">
      <dgm:prSet presAssocID="{95DD365C-D4C1-4F8C-8736-CE64485AA731}" presName="root" presStyleCnt="0"/>
      <dgm:spPr/>
    </dgm:pt>
    <dgm:pt modelId="{FA8AA6F4-EAA9-4353-BD47-BDC9C5F77B0E}" type="pres">
      <dgm:prSet presAssocID="{95DD365C-D4C1-4F8C-8736-CE64485AA731}" presName="rootComposite" presStyleCnt="0"/>
      <dgm:spPr/>
    </dgm:pt>
    <dgm:pt modelId="{3CA89EDA-AE94-44EE-ADF7-667AB902F353}" type="pres">
      <dgm:prSet presAssocID="{95DD365C-D4C1-4F8C-8736-CE64485AA731}" presName="rootText" presStyleLbl="node1" presStyleIdx="0" presStyleCnt="2" custScaleX="121720" custScaleY="62994" custLinFactNeighborX="163" custLinFactNeighborY="-40484"/>
      <dgm:spPr/>
      <dgm:t>
        <a:bodyPr/>
        <a:lstStyle/>
        <a:p>
          <a:endParaRPr lang="ru-RU"/>
        </a:p>
      </dgm:t>
    </dgm:pt>
    <dgm:pt modelId="{FB729D31-4E13-4741-B81B-074C56F37630}" type="pres">
      <dgm:prSet presAssocID="{95DD365C-D4C1-4F8C-8736-CE64485AA731}" presName="rootConnector" presStyleLbl="node1" presStyleIdx="0" presStyleCnt="2"/>
      <dgm:spPr/>
      <dgm:t>
        <a:bodyPr/>
        <a:lstStyle/>
        <a:p>
          <a:endParaRPr lang="ru-RU"/>
        </a:p>
      </dgm:t>
    </dgm:pt>
    <dgm:pt modelId="{A4B03A8C-D672-42AC-A855-21E22905F80F}" type="pres">
      <dgm:prSet presAssocID="{95DD365C-D4C1-4F8C-8736-CE64485AA731}" presName="childShape" presStyleCnt="0"/>
      <dgm:spPr/>
    </dgm:pt>
    <dgm:pt modelId="{3EFE7121-C340-4F4F-B00E-25167A09A1B1}" type="pres">
      <dgm:prSet presAssocID="{B1983597-6985-4E12-B357-76570335405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8F203E3-4D8F-425A-A01B-05EBCFE97D49}" type="pres">
      <dgm:prSet presAssocID="{086D8F5E-0CCB-4579-9378-4B116F9BB32C}" presName="childText" presStyleLbl="bgAcc1" presStyleIdx="0" presStyleCnt="4" custScaleX="121720" custScaleY="62994" custLinFactNeighborX="204" custLinFactNeighborY="-4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63ED5-7607-4331-84D4-326A37446AFD}" type="pres">
      <dgm:prSet presAssocID="{60A75319-88D2-431F-8F5C-07EE93206B8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2E07E63-C449-4B72-B215-49E0AD107413}" type="pres">
      <dgm:prSet presAssocID="{FF768458-CA44-4DC1-AB3D-0FF38D5F6D4C}" presName="childText" presStyleLbl="bgAcc1" presStyleIdx="1" presStyleCnt="4" custScaleX="187847" custScaleY="164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47E85-82AF-4E33-A7F2-81E926219A80}" type="pres">
      <dgm:prSet presAssocID="{1F1F74F0-572C-4212-8C41-A7EFC65828DF}" presName="root" presStyleCnt="0"/>
      <dgm:spPr/>
    </dgm:pt>
    <dgm:pt modelId="{DE8092C7-F9E2-4150-B905-F7EABA8376E9}" type="pres">
      <dgm:prSet presAssocID="{1F1F74F0-572C-4212-8C41-A7EFC65828DF}" presName="rootComposite" presStyleCnt="0"/>
      <dgm:spPr/>
    </dgm:pt>
    <dgm:pt modelId="{B829E3BD-EFAA-4BB3-856A-D5542F3AF05D}" type="pres">
      <dgm:prSet presAssocID="{1F1F74F0-572C-4212-8C41-A7EFC65828DF}" presName="rootText" presStyleLbl="node1" presStyleIdx="1" presStyleCnt="2" custScaleX="121720" custScaleY="62994" custLinFactNeighborX="-5879" custLinFactNeighborY="-27308"/>
      <dgm:spPr/>
      <dgm:t>
        <a:bodyPr/>
        <a:lstStyle/>
        <a:p>
          <a:endParaRPr lang="ru-RU"/>
        </a:p>
      </dgm:t>
    </dgm:pt>
    <dgm:pt modelId="{85203098-8CAD-41B0-8E5F-F8C74636B368}" type="pres">
      <dgm:prSet presAssocID="{1F1F74F0-572C-4212-8C41-A7EFC65828DF}" presName="rootConnector" presStyleLbl="node1" presStyleIdx="1" presStyleCnt="2"/>
      <dgm:spPr/>
      <dgm:t>
        <a:bodyPr/>
        <a:lstStyle/>
        <a:p>
          <a:endParaRPr lang="ru-RU"/>
        </a:p>
      </dgm:t>
    </dgm:pt>
    <dgm:pt modelId="{F50B497A-7568-4FB9-B082-FD86A867B498}" type="pres">
      <dgm:prSet presAssocID="{1F1F74F0-572C-4212-8C41-A7EFC65828DF}" presName="childShape" presStyleCnt="0"/>
      <dgm:spPr/>
    </dgm:pt>
    <dgm:pt modelId="{A7310D1F-73E8-42EC-AE9C-0B2B026147B4}" type="pres">
      <dgm:prSet presAssocID="{332D0D2A-F9AF-4FB0-89C1-9A38E1C5F36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E605319-9A02-4DE8-83C9-B6CA0C8F73C8}" type="pres">
      <dgm:prSet presAssocID="{74F80443-5577-4D06-BFC6-7CE716040E8A}" presName="childText" presStyleLbl="bgAcc1" presStyleIdx="2" presStyleCnt="4" custScaleX="121720" custScaleY="62994" custLinFactNeighborX="-7348" custLinFactNeighborY="-4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EC796-3CCF-4AA8-A31F-D7E36764A572}" type="pres">
      <dgm:prSet presAssocID="{1B23D409-0FDE-4B1E-B596-06D05F32D85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D22EAD29-CB17-4522-A257-58D916A173B6}" type="pres">
      <dgm:prSet presAssocID="{F0905B01-6858-44C0-8AE1-BF58CD5C6DD6}" presName="childText" presStyleLbl="bgAcc1" presStyleIdx="3" presStyleCnt="4" custScaleX="121720" custScaleY="164173" custLinFactNeighborX="-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845A2-0B3C-470F-9609-7A12F8FD1287}" type="presOf" srcId="{95DD365C-D4C1-4F8C-8736-CE64485AA731}" destId="{FB729D31-4E13-4741-B81B-074C56F37630}" srcOrd="1" destOrd="0" presId="urn:microsoft.com/office/officeart/2005/8/layout/hierarchy3"/>
    <dgm:cxn modelId="{58464C3E-0E82-4BEF-8A9E-3201E311DCFC}" type="presOf" srcId="{1B23D409-0FDE-4B1E-B596-06D05F32D859}" destId="{5ECEC796-3CCF-4AA8-A31F-D7E36764A572}" srcOrd="0" destOrd="0" presId="urn:microsoft.com/office/officeart/2005/8/layout/hierarchy3"/>
    <dgm:cxn modelId="{F37DE1E3-A428-4CCA-B879-7BE81754EDC1}" type="presOf" srcId="{B1983597-6985-4E12-B357-765703354055}" destId="{3EFE7121-C340-4F4F-B00E-25167A09A1B1}" srcOrd="0" destOrd="0" presId="urn:microsoft.com/office/officeart/2005/8/layout/hierarchy3"/>
    <dgm:cxn modelId="{F78A6E0F-1557-4B85-927A-1004C3A4D290}" type="presOf" srcId="{FAB58FAC-CFA4-441A-83C7-903FA0C00846}" destId="{62B6C951-B831-4D75-A77E-946842C27EF6}" srcOrd="0" destOrd="0" presId="urn:microsoft.com/office/officeart/2005/8/layout/hierarchy3"/>
    <dgm:cxn modelId="{4F7539FA-3567-4A83-805E-F4AAAA528514}" type="presOf" srcId="{086D8F5E-0CCB-4579-9378-4B116F9BB32C}" destId="{A8F203E3-4D8F-425A-A01B-05EBCFE97D49}" srcOrd="0" destOrd="0" presId="urn:microsoft.com/office/officeart/2005/8/layout/hierarchy3"/>
    <dgm:cxn modelId="{8AF78301-4C8B-4C7B-A571-A44F9278851E}" type="presOf" srcId="{FF768458-CA44-4DC1-AB3D-0FF38D5F6D4C}" destId="{F2E07E63-C449-4B72-B215-49E0AD107413}" srcOrd="0" destOrd="0" presId="urn:microsoft.com/office/officeart/2005/8/layout/hierarchy3"/>
    <dgm:cxn modelId="{71CC578C-8D56-4536-AD49-C2D1DCFFAD4C}" type="presOf" srcId="{332D0D2A-F9AF-4FB0-89C1-9A38E1C5F360}" destId="{A7310D1F-73E8-42EC-AE9C-0B2B026147B4}" srcOrd="0" destOrd="0" presId="urn:microsoft.com/office/officeart/2005/8/layout/hierarchy3"/>
    <dgm:cxn modelId="{C90B0FDC-E8FC-400C-8B92-54032A76C491}" srcId="{1F1F74F0-572C-4212-8C41-A7EFC65828DF}" destId="{74F80443-5577-4D06-BFC6-7CE716040E8A}" srcOrd="0" destOrd="0" parTransId="{332D0D2A-F9AF-4FB0-89C1-9A38E1C5F360}" sibTransId="{2AC0087D-705F-4B04-8F64-77DB2F6CF9D3}"/>
    <dgm:cxn modelId="{B32ABAC0-CC9A-4D15-A9EF-EC253E247CEB}" type="presOf" srcId="{95DD365C-D4C1-4F8C-8736-CE64485AA731}" destId="{3CA89EDA-AE94-44EE-ADF7-667AB902F353}" srcOrd="0" destOrd="0" presId="urn:microsoft.com/office/officeart/2005/8/layout/hierarchy3"/>
    <dgm:cxn modelId="{49D3AE22-F43C-43B5-A6B6-6DD47E34A494}" srcId="{FAB58FAC-CFA4-441A-83C7-903FA0C00846}" destId="{1F1F74F0-572C-4212-8C41-A7EFC65828DF}" srcOrd="1" destOrd="0" parTransId="{E5297CEF-A9CD-4FA8-894E-D4048CA9496B}" sibTransId="{7F29DC67-6E2C-42ED-8F8E-45C92E090DD0}"/>
    <dgm:cxn modelId="{8F70095C-F10E-4D08-A45A-561944BE2C8F}" type="presOf" srcId="{60A75319-88D2-431F-8F5C-07EE93206B8D}" destId="{15E63ED5-7607-4331-84D4-326A37446AFD}" srcOrd="0" destOrd="0" presId="urn:microsoft.com/office/officeart/2005/8/layout/hierarchy3"/>
    <dgm:cxn modelId="{F9B486BB-BF03-4A63-8601-7A70E5B7A434}" srcId="{95DD365C-D4C1-4F8C-8736-CE64485AA731}" destId="{086D8F5E-0CCB-4579-9378-4B116F9BB32C}" srcOrd="0" destOrd="0" parTransId="{B1983597-6985-4E12-B357-765703354055}" sibTransId="{4CA0B6C2-0811-4BA1-9290-9B7EC1538357}"/>
    <dgm:cxn modelId="{6696C07A-653F-4555-8C90-D46FF27B5517}" type="presOf" srcId="{F0905B01-6858-44C0-8AE1-BF58CD5C6DD6}" destId="{D22EAD29-CB17-4522-A257-58D916A173B6}" srcOrd="0" destOrd="0" presId="urn:microsoft.com/office/officeart/2005/8/layout/hierarchy3"/>
    <dgm:cxn modelId="{029220EE-3CF5-4984-83F0-2545EAB5FA20}" srcId="{1F1F74F0-572C-4212-8C41-A7EFC65828DF}" destId="{F0905B01-6858-44C0-8AE1-BF58CD5C6DD6}" srcOrd="1" destOrd="0" parTransId="{1B23D409-0FDE-4B1E-B596-06D05F32D859}" sibTransId="{3210CC35-9870-4FA0-B527-653C8EC95D5C}"/>
    <dgm:cxn modelId="{EC6A99EA-2442-4509-B873-28038A451661}" type="presOf" srcId="{1F1F74F0-572C-4212-8C41-A7EFC65828DF}" destId="{B829E3BD-EFAA-4BB3-856A-D5542F3AF05D}" srcOrd="0" destOrd="0" presId="urn:microsoft.com/office/officeart/2005/8/layout/hierarchy3"/>
    <dgm:cxn modelId="{143DB78E-901A-4FFB-84BE-E55602ACC83C}" type="presOf" srcId="{1F1F74F0-572C-4212-8C41-A7EFC65828DF}" destId="{85203098-8CAD-41B0-8E5F-F8C74636B368}" srcOrd="1" destOrd="0" presId="urn:microsoft.com/office/officeart/2005/8/layout/hierarchy3"/>
    <dgm:cxn modelId="{51EC8719-9B3F-4CCD-9AB0-44EF047CE63D}" srcId="{95DD365C-D4C1-4F8C-8736-CE64485AA731}" destId="{FF768458-CA44-4DC1-AB3D-0FF38D5F6D4C}" srcOrd="1" destOrd="0" parTransId="{60A75319-88D2-431F-8F5C-07EE93206B8D}" sibTransId="{714F8776-FC65-4A14-BF94-7843638EF3BE}"/>
    <dgm:cxn modelId="{BC4D5430-D9E7-4EFB-9FA6-DFA9FFA43FA5}" srcId="{FAB58FAC-CFA4-441A-83C7-903FA0C00846}" destId="{95DD365C-D4C1-4F8C-8736-CE64485AA731}" srcOrd="0" destOrd="0" parTransId="{F1223998-2A40-40F7-A5E7-CED302150B35}" sibTransId="{A7A1866F-DDFD-4641-BB5B-1980FF56ECAB}"/>
    <dgm:cxn modelId="{04C6B4E5-6CA7-46FE-B296-1C5AC3EB53DF}" type="presOf" srcId="{74F80443-5577-4D06-BFC6-7CE716040E8A}" destId="{0E605319-9A02-4DE8-83C9-B6CA0C8F73C8}" srcOrd="0" destOrd="0" presId="urn:microsoft.com/office/officeart/2005/8/layout/hierarchy3"/>
    <dgm:cxn modelId="{1434E61B-71EB-462A-8287-C1FFFC335843}" type="presParOf" srcId="{62B6C951-B831-4D75-A77E-946842C27EF6}" destId="{B57E28B8-127F-4BB9-910D-4B49F1A87660}" srcOrd="0" destOrd="0" presId="urn:microsoft.com/office/officeart/2005/8/layout/hierarchy3"/>
    <dgm:cxn modelId="{7B199014-6573-4791-BC3F-9C313DF7C5E0}" type="presParOf" srcId="{B57E28B8-127F-4BB9-910D-4B49F1A87660}" destId="{FA8AA6F4-EAA9-4353-BD47-BDC9C5F77B0E}" srcOrd="0" destOrd="0" presId="urn:microsoft.com/office/officeart/2005/8/layout/hierarchy3"/>
    <dgm:cxn modelId="{2AEFF6D7-1B3A-40D8-BB48-8E6F3420F276}" type="presParOf" srcId="{FA8AA6F4-EAA9-4353-BD47-BDC9C5F77B0E}" destId="{3CA89EDA-AE94-44EE-ADF7-667AB902F353}" srcOrd="0" destOrd="0" presId="urn:microsoft.com/office/officeart/2005/8/layout/hierarchy3"/>
    <dgm:cxn modelId="{1110AF00-1F20-475F-ACEA-84F7DB42AC81}" type="presParOf" srcId="{FA8AA6F4-EAA9-4353-BD47-BDC9C5F77B0E}" destId="{FB729D31-4E13-4741-B81B-074C56F37630}" srcOrd="1" destOrd="0" presId="urn:microsoft.com/office/officeart/2005/8/layout/hierarchy3"/>
    <dgm:cxn modelId="{CCEC8A29-860F-45D9-BADE-5BA97CD6A0FB}" type="presParOf" srcId="{B57E28B8-127F-4BB9-910D-4B49F1A87660}" destId="{A4B03A8C-D672-42AC-A855-21E22905F80F}" srcOrd="1" destOrd="0" presId="urn:microsoft.com/office/officeart/2005/8/layout/hierarchy3"/>
    <dgm:cxn modelId="{5CD77D4E-A392-41AF-826B-E65925758BFC}" type="presParOf" srcId="{A4B03A8C-D672-42AC-A855-21E22905F80F}" destId="{3EFE7121-C340-4F4F-B00E-25167A09A1B1}" srcOrd="0" destOrd="0" presId="urn:microsoft.com/office/officeart/2005/8/layout/hierarchy3"/>
    <dgm:cxn modelId="{1FD6192F-F860-40BD-8A76-4F489190234E}" type="presParOf" srcId="{A4B03A8C-D672-42AC-A855-21E22905F80F}" destId="{A8F203E3-4D8F-425A-A01B-05EBCFE97D49}" srcOrd="1" destOrd="0" presId="urn:microsoft.com/office/officeart/2005/8/layout/hierarchy3"/>
    <dgm:cxn modelId="{074AD9E3-C482-423E-A0E2-DF0A4D0C9783}" type="presParOf" srcId="{A4B03A8C-D672-42AC-A855-21E22905F80F}" destId="{15E63ED5-7607-4331-84D4-326A37446AFD}" srcOrd="2" destOrd="0" presId="urn:microsoft.com/office/officeart/2005/8/layout/hierarchy3"/>
    <dgm:cxn modelId="{0DD952C2-9F6C-46B6-ABD8-0E5C9CBD611F}" type="presParOf" srcId="{A4B03A8C-D672-42AC-A855-21E22905F80F}" destId="{F2E07E63-C449-4B72-B215-49E0AD107413}" srcOrd="3" destOrd="0" presId="urn:microsoft.com/office/officeart/2005/8/layout/hierarchy3"/>
    <dgm:cxn modelId="{826328E7-A7EF-4E59-BB51-22FFB3598533}" type="presParOf" srcId="{62B6C951-B831-4D75-A77E-946842C27EF6}" destId="{FE147E85-82AF-4E33-A7F2-81E926219A80}" srcOrd="1" destOrd="0" presId="urn:microsoft.com/office/officeart/2005/8/layout/hierarchy3"/>
    <dgm:cxn modelId="{34BAAA40-AF7B-4994-99F5-47B6AFFD770D}" type="presParOf" srcId="{FE147E85-82AF-4E33-A7F2-81E926219A80}" destId="{DE8092C7-F9E2-4150-B905-F7EABA8376E9}" srcOrd="0" destOrd="0" presId="urn:microsoft.com/office/officeart/2005/8/layout/hierarchy3"/>
    <dgm:cxn modelId="{15304B6B-A71E-4E6D-B8E2-90DCDBAA9413}" type="presParOf" srcId="{DE8092C7-F9E2-4150-B905-F7EABA8376E9}" destId="{B829E3BD-EFAA-4BB3-856A-D5542F3AF05D}" srcOrd="0" destOrd="0" presId="urn:microsoft.com/office/officeart/2005/8/layout/hierarchy3"/>
    <dgm:cxn modelId="{45B143AA-8335-451F-8D5D-91A6D546D5A5}" type="presParOf" srcId="{DE8092C7-F9E2-4150-B905-F7EABA8376E9}" destId="{85203098-8CAD-41B0-8E5F-F8C74636B368}" srcOrd="1" destOrd="0" presId="urn:microsoft.com/office/officeart/2005/8/layout/hierarchy3"/>
    <dgm:cxn modelId="{7E73EBD2-B5EA-48FF-BF96-65658EC276C7}" type="presParOf" srcId="{FE147E85-82AF-4E33-A7F2-81E926219A80}" destId="{F50B497A-7568-4FB9-B082-FD86A867B498}" srcOrd="1" destOrd="0" presId="urn:microsoft.com/office/officeart/2005/8/layout/hierarchy3"/>
    <dgm:cxn modelId="{60DC6F32-FD83-4EF8-AE64-7BF47BF4E874}" type="presParOf" srcId="{F50B497A-7568-4FB9-B082-FD86A867B498}" destId="{A7310D1F-73E8-42EC-AE9C-0B2B026147B4}" srcOrd="0" destOrd="0" presId="urn:microsoft.com/office/officeart/2005/8/layout/hierarchy3"/>
    <dgm:cxn modelId="{FB92BCED-F9B6-439A-AB17-FF5FF90DD734}" type="presParOf" srcId="{F50B497A-7568-4FB9-B082-FD86A867B498}" destId="{0E605319-9A02-4DE8-83C9-B6CA0C8F73C8}" srcOrd="1" destOrd="0" presId="urn:microsoft.com/office/officeart/2005/8/layout/hierarchy3"/>
    <dgm:cxn modelId="{BB24954E-35A0-48DF-9906-74C5146BA921}" type="presParOf" srcId="{F50B497A-7568-4FB9-B082-FD86A867B498}" destId="{5ECEC796-3CCF-4AA8-A31F-D7E36764A572}" srcOrd="2" destOrd="0" presId="urn:microsoft.com/office/officeart/2005/8/layout/hierarchy3"/>
    <dgm:cxn modelId="{4C9A12C3-AC5A-4516-A312-3E5DF11A06AF}" type="presParOf" srcId="{F50B497A-7568-4FB9-B082-FD86A867B498}" destId="{D22EAD29-CB17-4522-A257-58D916A173B6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33223-C831-4027-8889-E6F7775BF00D}" type="doc">
      <dgm:prSet loTypeId="urn:microsoft.com/office/officeart/2005/8/layout/lProcess1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1D1845B-BB06-4177-9932-29E7452BCC50}">
      <dgm:prSet/>
      <dgm:spPr>
        <a:solidFill>
          <a:srgbClr val="FFC000"/>
        </a:solidFill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rtl="0"/>
          <a:r>
            <a:rPr lang="ru-RU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Когда формирование ощущения боли происходит по следующей последовательности: </a:t>
          </a:r>
          <a:endParaRPr lang="ru-RU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705C68FE-21EF-4D71-875E-782D6074B42E}" type="parTrans" cxnId="{51211C00-0F79-4889-9E58-ACF5A5D295CD}">
      <dgm:prSet/>
      <dgm:spPr/>
      <dgm:t>
        <a:bodyPr/>
        <a:lstStyle/>
        <a:p>
          <a:endParaRPr lang="ru-RU"/>
        </a:p>
      </dgm:t>
    </dgm:pt>
    <dgm:pt modelId="{B7330C50-636E-4711-A07E-06DBB37CB6B3}" type="sibTrans" cxnId="{51211C00-0F79-4889-9E58-ACF5A5D295CD}">
      <dgm:prSet/>
      <dgm:spPr/>
      <dgm:t>
        <a:bodyPr/>
        <a:lstStyle/>
        <a:p>
          <a:endParaRPr lang="ru-RU"/>
        </a:p>
      </dgm:t>
    </dgm:pt>
    <dgm:pt modelId="{6F1D87B2-B4FF-43B0-A55A-F9679F64CC75}">
      <dgm:prSet/>
      <dgm:spPr>
        <a:solidFill>
          <a:srgbClr val="FF99FF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раздражении кожных </a:t>
          </a:r>
          <a:r>
            <a:rPr lang="ru-RU" dirty="0" err="1" smtClean="0"/>
            <a:t>ноцицепторов</a:t>
          </a:r>
          <a:r>
            <a:rPr lang="ru-RU" dirty="0" smtClean="0"/>
            <a:t>, </a:t>
          </a:r>
          <a:r>
            <a:rPr lang="ru-RU" dirty="0" err="1" smtClean="0"/>
            <a:t>ноцицепторов</a:t>
          </a:r>
          <a:r>
            <a:rPr lang="ru-RU" dirty="0" smtClean="0"/>
            <a:t> глубоких тканей или внутренних органов тела, </a:t>
          </a:r>
          <a:endParaRPr lang="ru-RU" dirty="0"/>
        </a:p>
      </dgm:t>
    </dgm:pt>
    <dgm:pt modelId="{85CB7AFA-3DA0-46EC-95F5-2B9EAB2CCE76}" type="parTrans" cxnId="{FFD85B9B-19DA-40D9-A0B2-EC3D85D6A32E}">
      <dgm:prSet/>
      <dgm:spPr/>
      <dgm:t>
        <a:bodyPr/>
        <a:lstStyle/>
        <a:p>
          <a:endParaRPr lang="ru-RU"/>
        </a:p>
      </dgm:t>
    </dgm:pt>
    <dgm:pt modelId="{F70DC365-7746-4BDE-A911-0008BC5483B9}" type="sibTrans" cxnId="{FFD85B9B-19DA-40D9-A0B2-EC3D85D6A32E}">
      <dgm:prSet/>
      <dgm:spPr/>
      <dgm:t>
        <a:bodyPr/>
        <a:lstStyle/>
        <a:p>
          <a:endParaRPr lang="ru-RU"/>
        </a:p>
      </dgm:t>
    </dgm:pt>
    <dgm:pt modelId="{0F1A5515-4680-4606-9251-B257E2B47BE6}">
      <dgm:prSet/>
      <dgm:spPr>
        <a:solidFill>
          <a:srgbClr val="CCFF66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проведение возбуждения по классическим анатомическим путям, </a:t>
          </a:r>
          <a:endParaRPr lang="ru-RU" dirty="0"/>
        </a:p>
      </dgm:t>
    </dgm:pt>
    <dgm:pt modelId="{DED53F69-8B99-4620-8F44-8051A1BB292F}" type="parTrans" cxnId="{D6814F6D-66BF-43DC-A9DC-85D249F7B0AB}">
      <dgm:prSet/>
      <dgm:spPr/>
      <dgm:t>
        <a:bodyPr/>
        <a:lstStyle/>
        <a:p>
          <a:endParaRPr lang="ru-RU"/>
        </a:p>
      </dgm:t>
    </dgm:pt>
    <dgm:pt modelId="{B81EA7DF-BE2D-449B-8F8E-241367B99756}" type="sibTrans" cxnId="{D6814F6D-66BF-43DC-A9DC-85D249F7B0AB}">
      <dgm:prSet/>
      <dgm:spPr/>
      <dgm:t>
        <a:bodyPr/>
        <a:lstStyle/>
        <a:p>
          <a:endParaRPr lang="ru-RU"/>
        </a:p>
      </dgm:t>
    </dgm:pt>
    <dgm:pt modelId="{B0EE71B9-0284-4A55-842C-ED3AF651BD04}">
      <dgm:prSet/>
      <dgm:spPr>
        <a:solidFill>
          <a:srgbClr val="99CCFF">
            <a:alpha val="90000"/>
          </a:srgbClr>
        </a:solidFill>
      </dgm:spPr>
      <dgm:t>
        <a:bodyPr/>
        <a:lstStyle/>
        <a:p>
          <a:pPr rtl="0"/>
          <a:r>
            <a:rPr lang="ru-RU" dirty="0" smtClean="0"/>
            <a:t>активация высших отделов нервной системы и формирование ощущений.</a:t>
          </a:r>
          <a:endParaRPr lang="ru-RU" dirty="0"/>
        </a:p>
      </dgm:t>
    </dgm:pt>
    <dgm:pt modelId="{85F34ED9-DEDC-401F-A2E3-49F9F54D5A98}" type="parTrans" cxnId="{472233EE-B158-4233-989F-33DAEA4885BA}">
      <dgm:prSet/>
      <dgm:spPr/>
      <dgm:t>
        <a:bodyPr/>
        <a:lstStyle/>
        <a:p>
          <a:endParaRPr lang="ru-RU"/>
        </a:p>
      </dgm:t>
    </dgm:pt>
    <dgm:pt modelId="{55FC3EDF-75DC-4835-9F70-70DFCB4254DB}" type="sibTrans" cxnId="{472233EE-B158-4233-989F-33DAEA4885BA}">
      <dgm:prSet/>
      <dgm:spPr/>
      <dgm:t>
        <a:bodyPr/>
        <a:lstStyle/>
        <a:p>
          <a:endParaRPr lang="ru-RU"/>
        </a:p>
      </dgm:t>
    </dgm:pt>
    <dgm:pt modelId="{F37ED250-75F5-416B-A4BE-15F412648489}" type="pres">
      <dgm:prSet presAssocID="{70433223-C831-4027-8889-E6F7775BF0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27A35A-0128-46E6-BD88-6E4A37C61780}" type="pres">
      <dgm:prSet presAssocID="{21D1845B-BB06-4177-9932-29E7452BCC50}" presName="vertFlow" presStyleCnt="0"/>
      <dgm:spPr/>
    </dgm:pt>
    <dgm:pt modelId="{A2C2D5D8-7C47-4916-BE0D-EEC5B4C25B15}" type="pres">
      <dgm:prSet presAssocID="{21D1845B-BB06-4177-9932-29E7452BCC50}" presName="header" presStyleLbl="node1" presStyleIdx="0" presStyleCnt="1" custScaleX="174281"/>
      <dgm:spPr/>
      <dgm:t>
        <a:bodyPr/>
        <a:lstStyle/>
        <a:p>
          <a:endParaRPr lang="ru-RU"/>
        </a:p>
      </dgm:t>
    </dgm:pt>
    <dgm:pt modelId="{24FB60CC-FCFB-4927-A47A-A3A2F4CDA14B}" type="pres">
      <dgm:prSet presAssocID="{85CB7AFA-3DA0-46EC-95F5-2B9EAB2CCE7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0F93436-9222-4977-929B-815D442E487B}" type="pres">
      <dgm:prSet presAssocID="{6F1D87B2-B4FF-43B0-A55A-F9679F64CC75}" presName="child" presStyleLbl="alignAccFollowNode1" presStyleIdx="0" presStyleCnt="3" custScaleX="152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BE626-E304-4570-B6F4-F282067148B8}" type="pres">
      <dgm:prSet presAssocID="{F70DC365-7746-4BDE-A911-0008BC5483B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B480104-7585-40A1-99B8-FFB4E0047637}" type="pres">
      <dgm:prSet presAssocID="{0F1A5515-4680-4606-9251-B257E2B47BE6}" presName="child" presStyleLbl="alignAccFollowNode1" presStyleIdx="1" presStyleCnt="3" custScaleX="152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EAAAB-E0A4-4989-9605-818E2281808C}" type="pres">
      <dgm:prSet presAssocID="{B81EA7DF-BE2D-449B-8F8E-241367B9975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9898233-469A-47DE-8BF7-DC2073CD3C98}" type="pres">
      <dgm:prSet presAssocID="{B0EE71B9-0284-4A55-842C-ED3AF651BD04}" presName="child" presStyleLbl="alignAccFollowNode1" presStyleIdx="2" presStyleCnt="3" custScaleX="152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35385-729D-430F-BBE0-30B66E4D6E04}" type="presOf" srcId="{21D1845B-BB06-4177-9932-29E7452BCC50}" destId="{A2C2D5D8-7C47-4916-BE0D-EEC5B4C25B15}" srcOrd="0" destOrd="0" presId="urn:microsoft.com/office/officeart/2005/8/layout/lProcess1"/>
    <dgm:cxn modelId="{4A2B0DB9-7414-47E4-A9AB-8974AB307F92}" type="presOf" srcId="{0F1A5515-4680-4606-9251-B257E2B47BE6}" destId="{1B480104-7585-40A1-99B8-FFB4E0047637}" srcOrd="0" destOrd="0" presId="urn:microsoft.com/office/officeart/2005/8/layout/lProcess1"/>
    <dgm:cxn modelId="{2E2001F8-F275-4971-92EC-EF8285B35F5E}" type="presOf" srcId="{B81EA7DF-BE2D-449B-8F8E-241367B99756}" destId="{A50EAAAB-E0A4-4989-9605-818E2281808C}" srcOrd="0" destOrd="0" presId="urn:microsoft.com/office/officeart/2005/8/layout/lProcess1"/>
    <dgm:cxn modelId="{FFD85B9B-19DA-40D9-A0B2-EC3D85D6A32E}" srcId="{21D1845B-BB06-4177-9932-29E7452BCC50}" destId="{6F1D87B2-B4FF-43B0-A55A-F9679F64CC75}" srcOrd="0" destOrd="0" parTransId="{85CB7AFA-3DA0-46EC-95F5-2B9EAB2CCE76}" sibTransId="{F70DC365-7746-4BDE-A911-0008BC5483B9}"/>
    <dgm:cxn modelId="{51211C00-0F79-4889-9E58-ACF5A5D295CD}" srcId="{70433223-C831-4027-8889-E6F7775BF00D}" destId="{21D1845B-BB06-4177-9932-29E7452BCC50}" srcOrd="0" destOrd="0" parTransId="{705C68FE-21EF-4D71-875E-782D6074B42E}" sibTransId="{B7330C50-636E-4711-A07E-06DBB37CB6B3}"/>
    <dgm:cxn modelId="{B0966D03-8F86-48E7-A4D1-C23F5F2C8BB4}" type="presOf" srcId="{F70DC365-7746-4BDE-A911-0008BC5483B9}" destId="{412BE626-E304-4570-B6F4-F282067148B8}" srcOrd="0" destOrd="0" presId="urn:microsoft.com/office/officeart/2005/8/layout/lProcess1"/>
    <dgm:cxn modelId="{472233EE-B158-4233-989F-33DAEA4885BA}" srcId="{21D1845B-BB06-4177-9932-29E7452BCC50}" destId="{B0EE71B9-0284-4A55-842C-ED3AF651BD04}" srcOrd="2" destOrd="0" parTransId="{85F34ED9-DEDC-401F-A2E3-49F9F54D5A98}" sibTransId="{55FC3EDF-75DC-4835-9F70-70DFCB4254DB}"/>
    <dgm:cxn modelId="{3C31697C-7717-4752-A940-461FF05E044F}" type="presOf" srcId="{85CB7AFA-3DA0-46EC-95F5-2B9EAB2CCE76}" destId="{24FB60CC-FCFB-4927-A47A-A3A2F4CDA14B}" srcOrd="0" destOrd="0" presId="urn:microsoft.com/office/officeart/2005/8/layout/lProcess1"/>
    <dgm:cxn modelId="{D6814F6D-66BF-43DC-A9DC-85D249F7B0AB}" srcId="{21D1845B-BB06-4177-9932-29E7452BCC50}" destId="{0F1A5515-4680-4606-9251-B257E2B47BE6}" srcOrd="1" destOrd="0" parTransId="{DED53F69-8B99-4620-8F44-8051A1BB292F}" sibTransId="{B81EA7DF-BE2D-449B-8F8E-241367B99756}"/>
    <dgm:cxn modelId="{197B817D-2958-4A6D-B614-B8B3912C2DA4}" type="presOf" srcId="{6F1D87B2-B4FF-43B0-A55A-F9679F64CC75}" destId="{80F93436-9222-4977-929B-815D442E487B}" srcOrd="0" destOrd="0" presId="urn:microsoft.com/office/officeart/2005/8/layout/lProcess1"/>
    <dgm:cxn modelId="{44F37459-1A91-4BAF-A6B4-DA1E0FB0D0FE}" type="presOf" srcId="{70433223-C831-4027-8889-E6F7775BF00D}" destId="{F37ED250-75F5-416B-A4BE-15F412648489}" srcOrd="0" destOrd="0" presId="urn:microsoft.com/office/officeart/2005/8/layout/lProcess1"/>
    <dgm:cxn modelId="{D96A4E97-6ACD-4262-8491-936081220090}" type="presOf" srcId="{B0EE71B9-0284-4A55-842C-ED3AF651BD04}" destId="{49898233-469A-47DE-8BF7-DC2073CD3C98}" srcOrd="0" destOrd="0" presId="urn:microsoft.com/office/officeart/2005/8/layout/lProcess1"/>
    <dgm:cxn modelId="{90193B34-AF0A-4DA8-A340-3CD8F93DC62F}" type="presParOf" srcId="{F37ED250-75F5-416B-A4BE-15F412648489}" destId="{7727A35A-0128-46E6-BD88-6E4A37C61780}" srcOrd="0" destOrd="0" presId="urn:microsoft.com/office/officeart/2005/8/layout/lProcess1"/>
    <dgm:cxn modelId="{AF86D38C-4E73-41EA-8F0E-21AC029A42A5}" type="presParOf" srcId="{7727A35A-0128-46E6-BD88-6E4A37C61780}" destId="{A2C2D5D8-7C47-4916-BE0D-EEC5B4C25B15}" srcOrd="0" destOrd="0" presId="urn:microsoft.com/office/officeart/2005/8/layout/lProcess1"/>
    <dgm:cxn modelId="{5B9419D1-141F-4472-A3C9-E7AB10B30186}" type="presParOf" srcId="{7727A35A-0128-46E6-BD88-6E4A37C61780}" destId="{24FB60CC-FCFB-4927-A47A-A3A2F4CDA14B}" srcOrd="1" destOrd="0" presId="urn:microsoft.com/office/officeart/2005/8/layout/lProcess1"/>
    <dgm:cxn modelId="{BE4007EA-5644-4B7A-B4C4-B090821B7F4F}" type="presParOf" srcId="{7727A35A-0128-46E6-BD88-6E4A37C61780}" destId="{80F93436-9222-4977-929B-815D442E487B}" srcOrd="2" destOrd="0" presId="urn:microsoft.com/office/officeart/2005/8/layout/lProcess1"/>
    <dgm:cxn modelId="{24D5589A-51DE-4F82-9B90-05EE09B99888}" type="presParOf" srcId="{7727A35A-0128-46E6-BD88-6E4A37C61780}" destId="{412BE626-E304-4570-B6F4-F282067148B8}" srcOrd="3" destOrd="0" presId="urn:microsoft.com/office/officeart/2005/8/layout/lProcess1"/>
    <dgm:cxn modelId="{07D95A04-C86A-4611-B1CF-09649B41AEE5}" type="presParOf" srcId="{7727A35A-0128-46E6-BD88-6E4A37C61780}" destId="{1B480104-7585-40A1-99B8-FFB4E0047637}" srcOrd="4" destOrd="0" presId="urn:microsoft.com/office/officeart/2005/8/layout/lProcess1"/>
    <dgm:cxn modelId="{31CEB095-B68E-4579-9AD6-DF0273E89324}" type="presParOf" srcId="{7727A35A-0128-46E6-BD88-6E4A37C61780}" destId="{A50EAAAB-E0A4-4989-9605-818E2281808C}" srcOrd="5" destOrd="0" presId="urn:microsoft.com/office/officeart/2005/8/layout/lProcess1"/>
    <dgm:cxn modelId="{5183129E-3E37-45EA-926A-2C293A42CBA3}" type="presParOf" srcId="{7727A35A-0128-46E6-BD88-6E4A37C61780}" destId="{49898233-469A-47DE-8BF7-DC2073CD3C98}" srcOrd="6" destOrd="0" presId="urn:microsoft.com/office/officeart/2005/8/layout/l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E6F7E9-E68C-47E3-9193-6B9312ADB475}" type="doc">
      <dgm:prSet loTypeId="urn:microsoft.com/office/officeart/2005/8/layout/hierarchy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019BA4-C7B2-47B1-8140-51AB0033B5CE}">
      <dgm:prSet/>
      <dgm:spPr/>
      <dgm:t>
        <a:bodyPr/>
        <a:lstStyle/>
        <a:p>
          <a:pPr rtl="0"/>
          <a:r>
            <a:rPr lang="ru-RU" dirty="0" smtClean="0"/>
            <a:t>Спинной мозг </a:t>
          </a:r>
          <a:endParaRPr lang="ru-RU" dirty="0"/>
        </a:p>
      </dgm:t>
    </dgm:pt>
    <dgm:pt modelId="{061ECDE5-484A-4E2D-B1E1-F50A6480A70F}" type="parTrans" cxnId="{52CB649B-DF05-4C80-A6EB-8FD02ACA492E}">
      <dgm:prSet/>
      <dgm:spPr/>
      <dgm:t>
        <a:bodyPr/>
        <a:lstStyle/>
        <a:p>
          <a:endParaRPr lang="ru-RU"/>
        </a:p>
      </dgm:t>
    </dgm:pt>
    <dgm:pt modelId="{824E4D46-927B-46A3-AD66-12AA264ED18E}" type="sibTrans" cxnId="{52CB649B-DF05-4C80-A6EB-8FD02ACA492E}">
      <dgm:prSet/>
      <dgm:spPr/>
      <dgm:t>
        <a:bodyPr/>
        <a:lstStyle/>
        <a:p>
          <a:endParaRPr lang="ru-RU"/>
        </a:p>
      </dgm:t>
    </dgm:pt>
    <dgm:pt modelId="{14FB9277-D40F-4F66-BDDB-3D103960A378}">
      <dgm:prSet custT="1"/>
      <dgm:spPr/>
      <dgm:t>
        <a:bodyPr/>
        <a:lstStyle/>
        <a:p>
          <a:pPr rtl="0"/>
          <a:r>
            <a:rPr lang="ru-RU" sz="4400" dirty="0" smtClean="0"/>
            <a:t>Участвует</a:t>
          </a:r>
        </a:p>
        <a:p>
          <a:pPr rtl="0"/>
          <a:r>
            <a:rPr lang="ru-RU" sz="4400" dirty="0" smtClean="0"/>
            <a:t> в формировании быстрой двигательной защитной реакции, направленной </a:t>
          </a:r>
        </a:p>
        <a:p>
          <a:pPr rtl="0"/>
          <a:r>
            <a:rPr lang="ru-RU" sz="4400" dirty="0" smtClean="0"/>
            <a:t>на устранение вредоносного фактора.</a:t>
          </a:r>
          <a:endParaRPr lang="ru-RU" sz="4400" dirty="0"/>
        </a:p>
      </dgm:t>
    </dgm:pt>
    <dgm:pt modelId="{4F7D6631-ED51-4AC9-B98D-79EAB072B526}" type="parTrans" cxnId="{3BF4A2D4-31FB-4401-BCB0-CDAD0BB30A84}">
      <dgm:prSet/>
      <dgm:spPr/>
      <dgm:t>
        <a:bodyPr/>
        <a:lstStyle/>
        <a:p>
          <a:endParaRPr lang="ru-RU"/>
        </a:p>
      </dgm:t>
    </dgm:pt>
    <dgm:pt modelId="{18419995-51E1-44A7-B5F8-950515888FBD}" type="sibTrans" cxnId="{3BF4A2D4-31FB-4401-BCB0-CDAD0BB30A84}">
      <dgm:prSet/>
      <dgm:spPr/>
      <dgm:t>
        <a:bodyPr/>
        <a:lstStyle/>
        <a:p>
          <a:endParaRPr lang="ru-RU"/>
        </a:p>
      </dgm:t>
    </dgm:pt>
    <dgm:pt modelId="{727DADC8-011B-4D1F-A02F-A2D827DD975F}" type="pres">
      <dgm:prSet presAssocID="{D2E6F7E9-E68C-47E3-9193-6B9312ADB47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EAD831-C3AA-4040-8E7B-1321EE02DA5A}" type="pres">
      <dgm:prSet presAssocID="{FB019BA4-C7B2-47B1-8140-51AB0033B5CE}" presName="vertOne" presStyleCnt="0"/>
      <dgm:spPr/>
    </dgm:pt>
    <dgm:pt modelId="{E10E266D-F9BE-4538-9213-1AB05911022B}" type="pres">
      <dgm:prSet presAssocID="{FB019BA4-C7B2-47B1-8140-51AB0033B5CE}" presName="txOne" presStyleLbl="node0" presStyleIdx="0" presStyleCnt="1" custScaleY="355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61BBDB-4355-4E12-B3CA-A5F2C66F6BFD}" type="pres">
      <dgm:prSet presAssocID="{FB019BA4-C7B2-47B1-8140-51AB0033B5CE}" presName="parTransOne" presStyleCnt="0"/>
      <dgm:spPr/>
    </dgm:pt>
    <dgm:pt modelId="{B6963611-81F7-4B8F-B39B-790E878CDE26}" type="pres">
      <dgm:prSet presAssocID="{FB019BA4-C7B2-47B1-8140-51AB0033B5CE}" presName="horzOne" presStyleCnt="0"/>
      <dgm:spPr/>
    </dgm:pt>
    <dgm:pt modelId="{A61A837C-466D-41BB-8583-0213DF2F081C}" type="pres">
      <dgm:prSet presAssocID="{14FB9277-D40F-4F66-BDDB-3D103960A378}" presName="vertTwo" presStyleCnt="0"/>
      <dgm:spPr/>
    </dgm:pt>
    <dgm:pt modelId="{D7ABD40F-F680-4CB1-9827-8C2880F6C202}" type="pres">
      <dgm:prSet presAssocID="{14FB9277-D40F-4F66-BDDB-3D103960A378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5070F-426F-4970-BDCD-DBDDAA7F7548}" type="pres">
      <dgm:prSet presAssocID="{14FB9277-D40F-4F66-BDDB-3D103960A378}" presName="horzTwo" presStyleCnt="0"/>
      <dgm:spPr/>
    </dgm:pt>
  </dgm:ptLst>
  <dgm:cxnLst>
    <dgm:cxn modelId="{3BF4A2D4-31FB-4401-BCB0-CDAD0BB30A84}" srcId="{FB019BA4-C7B2-47B1-8140-51AB0033B5CE}" destId="{14FB9277-D40F-4F66-BDDB-3D103960A378}" srcOrd="0" destOrd="0" parTransId="{4F7D6631-ED51-4AC9-B98D-79EAB072B526}" sibTransId="{18419995-51E1-44A7-B5F8-950515888FBD}"/>
    <dgm:cxn modelId="{D6D140A2-C660-4BCC-8CAA-8987447319F0}" type="presOf" srcId="{D2E6F7E9-E68C-47E3-9193-6B9312ADB475}" destId="{727DADC8-011B-4D1F-A02F-A2D827DD975F}" srcOrd="0" destOrd="0" presId="urn:microsoft.com/office/officeart/2005/8/layout/hierarchy4"/>
    <dgm:cxn modelId="{E8C0E6A0-0BEB-47B4-A102-C24621A66695}" type="presOf" srcId="{FB019BA4-C7B2-47B1-8140-51AB0033B5CE}" destId="{E10E266D-F9BE-4538-9213-1AB05911022B}" srcOrd="0" destOrd="0" presId="urn:microsoft.com/office/officeart/2005/8/layout/hierarchy4"/>
    <dgm:cxn modelId="{52CB649B-DF05-4C80-A6EB-8FD02ACA492E}" srcId="{D2E6F7E9-E68C-47E3-9193-6B9312ADB475}" destId="{FB019BA4-C7B2-47B1-8140-51AB0033B5CE}" srcOrd="0" destOrd="0" parTransId="{061ECDE5-484A-4E2D-B1E1-F50A6480A70F}" sibTransId="{824E4D46-927B-46A3-AD66-12AA264ED18E}"/>
    <dgm:cxn modelId="{F739BD58-DE4A-4E6C-84FF-566D58D26EBE}" type="presOf" srcId="{14FB9277-D40F-4F66-BDDB-3D103960A378}" destId="{D7ABD40F-F680-4CB1-9827-8C2880F6C202}" srcOrd="0" destOrd="0" presId="urn:microsoft.com/office/officeart/2005/8/layout/hierarchy4"/>
    <dgm:cxn modelId="{00C899C1-399D-4326-8B71-8B70CFF48F18}" type="presParOf" srcId="{727DADC8-011B-4D1F-A02F-A2D827DD975F}" destId="{44EAD831-C3AA-4040-8E7B-1321EE02DA5A}" srcOrd="0" destOrd="0" presId="urn:microsoft.com/office/officeart/2005/8/layout/hierarchy4"/>
    <dgm:cxn modelId="{85917EB5-D80F-44AF-B069-F9D2C1465E66}" type="presParOf" srcId="{44EAD831-C3AA-4040-8E7B-1321EE02DA5A}" destId="{E10E266D-F9BE-4538-9213-1AB05911022B}" srcOrd="0" destOrd="0" presId="urn:microsoft.com/office/officeart/2005/8/layout/hierarchy4"/>
    <dgm:cxn modelId="{D7C61081-D555-42F1-9F09-000CAC631676}" type="presParOf" srcId="{44EAD831-C3AA-4040-8E7B-1321EE02DA5A}" destId="{AC61BBDB-4355-4E12-B3CA-A5F2C66F6BFD}" srcOrd="1" destOrd="0" presId="urn:microsoft.com/office/officeart/2005/8/layout/hierarchy4"/>
    <dgm:cxn modelId="{3D4404E9-442F-4F17-8D17-9E97018778F9}" type="presParOf" srcId="{44EAD831-C3AA-4040-8E7B-1321EE02DA5A}" destId="{B6963611-81F7-4B8F-B39B-790E878CDE26}" srcOrd="2" destOrd="0" presId="urn:microsoft.com/office/officeart/2005/8/layout/hierarchy4"/>
    <dgm:cxn modelId="{5E2CB777-CF93-4651-BB2D-88863AAC1750}" type="presParOf" srcId="{B6963611-81F7-4B8F-B39B-790E878CDE26}" destId="{A61A837C-466D-41BB-8583-0213DF2F081C}" srcOrd="0" destOrd="0" presId="urn:microsoft.com/office/officeart/2005/8/layout/hierarchy4"/>
    <dgm:cxn modelId="{7F5C2BA1-ECD2-40D1-93B2-FE99D8E1EFA0}" type="presParOf" srcId="{A61A837C-466D-41BB-8583-0213DF2F081C}" destId="{D7ABD40F-F680-4CB1-9827-8C2880F6C202}" srcOrd="0" destOrd="0" presId="urn:microsoft.com/office/officeart/2005/8/layout/hierarchy4"/>
    <dgm:cxn modelId="{64BC9C3B-C542-4E5F-B709-B6A8843A3B4C}" type="presParOf" srcId="{A61A837C-466D-41BB-8583-0213DF2F081C}" destId="{0245070F-426F-4970-BDCD-DBDDAA7F7548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6F7E9-E68C-47E3-9193-6B9312ADB475}" type="doc">
      <dgm:prSet loTypeId="urn:microsoft.com/office/officeart/2005/8/layout/hierarchy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D25959A-5117-4AB7-98DF-A19955003049}">
      <dgm:prSet/>
      <dgm:spPr/>
      <dgm:t>
        <a:bodyPr/>
        <a:lstStyle/>
        <a:p>
          <a:pPr rtl="0"/>
          <a:r>
            <a:rPr lang="ru-RU" dirty="0" smtClean="0"/>
            <a:t>Ретикулярная формация среднего мозга </a:t>
          </a:r>
          <a:endParaRPr lang="ru-RU" dirty="0"/>
        </a:p>
      </dgm:t>
    </dgm:pt>
    <dgm:pt modelId="{0E3655EC-BD89-4A37-B8EE-5859A080602F}" type="parTrans" cxnId="{F2B93FF3-ABDA-4F1B-854F-2A721F881D10}">
      <dgm:prSet/>
      <dgm:spPr/>
      <dgm:t>
        <a:bodyPr/>
        <a:lstStyle/>
        <a:p>
          <a:endParaRPr lang="ru-RU"/>
        </a:p>
      </dgm:t>
    </dgm:pt>
    <dgm:pt modelId="{830FCD68-5DEF-417E-AC30-9A98B738D637}" type="sibTrans" cxnId="{F2B93FF3-ABDA-4F1B-854F-2A721F881D10}">
      <dgm:prSet/>
      <dgm:spPr/>
      <dgm:t>
        <a:bodyPr/>
        <a:lstStyle/>
        <a:p>
          <a:endParaRPr lang="ru-RU"/>
        </a:p>
      </dgm:t>
    </dgm:pt>
    <dgm:pt modelId="{D6663AE8-8EE1-47D0-AF1A-CA4DCDE6D1F9}">
      <dgm:prSet custT="1"/>
      <dgm:spPr/>
      <dgm:t>
        <a:bodyPr/>
        <a:lstStyle/>
        <a:p>
          <a:pPr rtl="0"/>
          <a:r>
            <a:rPr lang="ru-RU" sz="2400" dirty="0" smtClean="0"/>
            <a:t>Переводит ЦНС в со состояние «активации».</a:t>
          </a:r>
          <a:endParaRPr lang="ru-RU" sz="2400" dirty="0"/>
        </a:p>
      </dgm:t>
    </dgm:pt>
    <dgm:pt modelId="{A3CA8FA3-1A87-492C-B230-C9E977CEEF64}" type="parTrans" cxnId="{21FC2D3B-E405-455D-BEA2-748F5C7578F5}">
      <dgm:prSet/>
      <dgm:spPr/>
      <dgm:t>
        <a:bodyPr/>
        <a:lstStyle/>
        <a:p>
          <a:endParaRPr lang="ru-RU"/>
        </a:p>
      </dgm:t>
    </dgm:pt>
    <dgm:pt modelId="{66864EBC-60FC-4F79-BA27-398C82AD994A}" type="sibTrans" cxnId="{21FC2D3B-E405-455D-BEA2-748F5C7578F5}">
      <dgm:prSet/>
      <dgm:spPr/>
      <dgm:t>
        <a:bodyPr/>
        <a:lstStyle/>
        <a:p>
          <a:endParaRPr lang="ru-RU"/>
        </a:p>
      </dgm:t>
    </dgm:pt>
    <dgm:pt modelId="{DC36DB2F-BFEF-44A9-9999-76F6FF168728}">
      <dgm:prSet custT="1"/>
      <dgm:spPr/>
      <dgm:t>
        <a:bodyPr/>
        <a:lstStyle/>
        <a:p>
          <a:pPr rtl="0"/>
          <a:r>
            <a:rPr lang="ru-RU" sz="2400" dirty="0" smtClean="0"/>
            <a:t>Снижает порог возбудимости зрительного и слухового анализатора.</a:t>
          </a:r>
          <a:endParaRPr lang="ru-RU" sz="2400" dirty="0"/>
        </a:p>
      </dgm:t>
    </dgm:pt>
    <dgm:pt modelId="{8A7C181D-97DB-4345-A944-662E4C2E8888}" type="parTrans" cxnId="{A74330CE-2ADA-42F7-8E70-82E3F0D90A94}">
      <dgm:prSet/>
      <dgm:spPr/>
      <dgm:t>
        <a:bodyPr/>
        <a:lstStyle/>
        <a:p>
          <a:endParaRPr lang="ru-RU"/>
        </a:p>
      </dgm:t>
    </dgm:pt>
    <dgm:pt modelId="{BA29AAA9-BB6D-4BB0-ACE9-0277068480D7}" type="sibTrans" cxnId="{A74330CE-2ADA-42F7-8E70-82E3F0D90A94}">
      <dgm:prSet/>
      <dgm:spPr/>
      <dgm:t>
        <a:bodyPr/>
        <a:lstStyle/>
        <a:p>
          <a:endParaRPr lang="ru-RU"/>
        </a:p>
      </dgm:t>
    </dgm:pt>
    <dgm:pt modelId="{291F3C81-1645-4B49-8FC6-FD09D9FE1FE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400" dirty="0" smtClean="0"/>
            <a:t>Увеличивает порог  для  тактильной, температурной, вибрационной, вкусовой </a:t>
          </a:r>
        </a:p>
        <a:p>
          <a:pPr rtl="0">
            <a:spcAft>
              <a:spcPct val="35000"/>
            </a:spcAft>
          </a:pPr>
          <a:r>
            <a:rPr lang="ru-RU" sz="2400" dirty="0" smtClean="0"/>
            <a:t>и др. видов чувствительности.</a:t>
          </a:r>
          <a:endParaRPr lang="ru-RU" sz="2400" dirty="0"/>
        </a:p>
      </dgm:t>
    </dgm:pt>
    <dgm:pt modelId="{73D58F21-5181-4693-86AB-F4EBD0807290}" type="parTrans" cxnId="{2CC9157E-D586-49B1-8E43-10C6289FBDF4}">
      <dgm:prSet/>
      <dgm:spPr/>
      <dgm:t>
        <a:bodyPr/>
        <a:lstStyle/>
        <a:p>
          <a:endParaRPr lang="ru-RU"/>
        </a:p>
      </dgm:t>
    </dgm:pt>
    <dgm:pt modelId="{790959E9-3592-4AC3-9320-8E39D75DD8BB}" type="sibTrans" cxnId="{2CC9157E-D586-49B1-8E43-10C6289FBDF4}">
      <dgm:prSet/>
      <dgm:spPr/>
      <dgm:t>
        <a:bodyPr/>
        <a:lstStyle/>
        <a:p>
          <a:endParaRPr lang="ru-RU"/>
        </a:p>
      </dgm:t>
    </dgm:pt>
    <dgm:pt modelId="{07532673-2754-40C1-AA07-AF1222B98C3F}">
      <dgm:prSet custT="1"/>
      <dgm:spPr/>
      <dgm:t>
        <a:bodyPr/>
        <a:lstStyle/>
        <a:p>
          <a:pPr rtl="0"/>
          <a:r>
            <a:rPr lang="ru-RU" sz="2400" dirty="0" smtClean="0"/>
            <a:t>Облегчает осуществление защитных двигательных реакций. </a:t>
          </a:r>
          <a:endParaRPr lang="en-US" sz="2400" dirty="0"/>
        </a:p>
      </dgm:t>
    </dgm:pt>
    <dgm:pt modelId="{51F92649-EF24-4115-B36B-E9CDE158CD76}" type="parTrans" cxnId="{6530528C-AACD-4F1C-994A-893D7745E0E5}">
      <dgm:prSet/>
      <dgm:spPr/>
      <dgm:t>
        <a:bodyPr/>
        <a:lstStyle/>
        <a:p>
          <a:endParaRPr lang="ru-RU"/>
        </a:p>
      </dgm:t>
    </dgm:pt>
    <dgm:pt modelId="{0079D24E-2BC7-47A5-AC3D-AB66E5FB1652}" type="sibTrans" cxnId="{6530528C-AACD-4F1C-994A-893D7745E0E5}">
      <dgm:prSet/>
      <dgm:spPr/>
      <dgm:t>
        <a:bodyPr/>
        <a:lstStyle/>
        <a:p>
          <a:endParaRPr lang="ru-RU"/>
        </a:p>
      </dgm:t>
    </dgm:pt>
    <dgm:pt modelId="{D6AE0E02-74CB-4BF8-9A7E-D306FD783043}" type="pres">
      <dgm:prSet presAssocID="{D2E6F7E9-E68C-47E3-9193-6B9312ADB4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085264-F4D0-4F55-88BF-A25A35C01B76}" type="pres">
      <dgm:prSet presAssocID="{AD25959A-5117-4AB7-98DF-A19955003049}" presName="root" presStyleCnt="0"/>
      <dgm:spPr/>
      <dgm:t>
        <a:bodyPr/>
        <a:lstStyle/>
        <a:p>
          <a:endParaRPr lang="ru-RU"/>
        </a:p>
      </dgm:t>
    </dgm:pt>
    <dgm:pt modelId="{886E72E2-B877-4BBD-A41B-A299AF4941E6}" type="pres">
      <dgm:prSet presAssocID="{AD25959A-5117-4AB7-98DF-A19955003049}" presName="rootComposite" presStyleCnt="0"/>
      <dgm:spPr/>
      <dgm:t>
        <a:bodyPr/>
        <a:lstStyle/>
        <a:p>
          <a:endParaRPr lang="ru-RU"/>
        </a:p>
      </dgm:t>
    </dgm:pt>
    <dgm:pt modelId="{C6EC220D-D5B4-4CE8-B787-2FBD76DA8C20}" type="pres">
      <dgm:prSet presAssocID="{AD25959A-5117-4AB7-98DF-A19955003049}" presName="rootText" presStyleLbl="node1" presStyleIdx="0" presStyleCnt="1" custScaleX="393003"/>
      <dgm:spPr/>
      <dgm:t>
        <a:bodyPr/>
        <a:lstStyle/>
        <a:p>
          <a:endParaRPr lang="ru-RU"/>
        </a:p>
      </dgm:t>
    </dgm:pt>
    <dgm:pt modelId="{E23AF112-32C7-49B6-B3C8-E05A96E5088B}" type="pres">
      <dgm:prSet presAssocID="{AD25959A-5117-4AB7-98DF-A19955003049}" presName="rootConnector" presStyleLbl="node1" presStyleIdx="0" presStyleCnt="1"/>
      <dgm:spPr/>
      <dgm:t>
        <a:bodyPr/>
        <a:lstStyle/>
        <a:p>
          <a:endParaRPr lang="ru-RU"/>
        </a:p>
      </dgm:t>
    </dgm:pt>
    <dgm:pt modelId="{F8DF96D9-2285-4B41-8E8A-542ED3A78D40}" type="pres">
      <dgm:prSet presAssocID="{AD25959A-5117-4AB7-98DF-A19955003049}" presName="childShape" presStyleCnt="0"/>
      <dgm:spPr/>
      <dgm:t>
        <a:bodyPr/>
        <a:lstStyle/>
        <a:p>
          <a:endParaRPr lang="ru-RU"/>
        </a:p>
      </dgm:t>
    </dgm:pt>
    <dgm:pt modelId="{CCC531DF-D60D-43E6-BE95-F58FE8E8886A}" type="pres">
      <dgm:prSet presAssocID="{A3CA8FA3-1A87-492C-B230-C9E977CEEF6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2551D03-4AB4-4BAD-AB3C-A1FCDA1AFC3D}" type="pres">
      <dgm:prSet presAssocID="{D6663AE8-8EE1-47D0-AF1A-CA4DCDE6D1F9}" presName="childText" presStyleLbl="bgAcc1" presStyleIdx="0" presStyleCnt="4" custScaleX="39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A5C1F-FA5B-42E6-A8AC-D5C311C5F284}" type="pres">
      <dgm:prSet presAssocID="{8A7C181D-97DB-4345-A944-662E4C2E888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EA9CF10-52D8-42AD-A3F0-1B38A001BC2A}" type="pres">
      <dgm:prSet presAssocID="{DC36DB2F-BFEF-44A9-9999-76F6FF168728}" presName="childText" presStyleLbl="bgAcc1" presStyleIdx="1" presStyleCnt="4" custScaleX="39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0503D-0F8E-40D3-B78F-47774A172AF5}" type="pres">
      <dgm:prSet presAssocID="{73D58F21-5181-4693-86AB-F4EBD080729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BE90605-FEAC-4930-9910-050BF5D243D2}" type="pres">
      <dgm:prSet presAssocID="{291F3C81-1645-4B49-8FC6-FD09D9FE1FED}" presName="childText" presStyleLbl="bgAcc1" presStyleIdx="2" presStyleCnt="4" custScaleX="39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F3C3B-1198-437C-8C9A-FD675497360F}" type="pres">
      <dgm:prSet presAssocID="{51F92649-EF24-4115-B36B-E9CDE158CD7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192D11B-7744-406A-BA46-41E3F027CA20}" type="pres">
      <dgm:prSet presAssocID="{07532673-2754-40C1-AA07-AF1222B98C3F}" presName="childText" presStyleLbl="bgAcc1" presStyleIdx="3" presStyleCnt="4" custScaleX="39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330CE-2ADA-42F7-8E70-82E3F0D90A94}" srcId="{AD25959A-5117-4AB7-98DF-A19955003049}" destId="{DC36DB2F-BFEF-44A9-9999-76F6FF168728}" srcOrd="1" destOrd="0" parTransId="{8A7C181D-97DB-4345-A944-662E4C2E8888}" sibTransId="{BA29AAA9-BB6D-4BB0-ACE9-0277068480D7}"/>
    <dgm:cxn modelId="{68C039BA-6E10-4E90-BC5B-7A7B50B232A0}" type="presOf" srcId="{51F92649-EF24-4115-B36B-E9CDE158CD76}" destId="{84DF3C3B-1198-437C-8C9A-FD675497360F}" srcOrd="0" destOrd="0" presId="urn:microsoft.com/office/officeart/2005/8/layout/hierarchy3"/>
    <dgm:cxn modelId="{00660AD2-727E-4784-BC5B-BEEF58A7C52A}" type="presOf" srcId="{A3CA8FA3-1A87-492C-B230-C9E977CEEF64}" destId="{CCC531DF-D60D-43E6-BE95-F58FE8E8886A}" srcOrd="0" destOrd="0" presId="urn:microsoft.com/office/officeart/2005/8/layout/hierarchy3"/>
    <dgm:cxn modelId="{A9F6C58A-ABA7-42B6-83B1-D37EAFCC10E4}" type="presOf" srcId="{DC36DB2F-BFEF-44A9-9999-76F6FF168728}" destId="{EEA9CF10-52D8-42AD-A3F0-1B38A001BC2A}" srcOrd="0" destOrd="0" presId="urn:microsoft.com/office/officeart/2005/8/layout/hierarchy3"/>
    <dgm:cxn modelId="{746A3EE0-E5CC-463C-B13E-DD51FEB7C520}" type="presOf" srcId="{291F3C81-1645-4B49-8FC6-FD09D9FE1FED}" destId="{BBE90605-FEAC-4930-9910-050BF5D243D2}" srcOrd="0" destOrd="0" presId="urn:microsoft.com/office/officeart/2005/8/layout/hierarchy3"/>
    <dgm:cxn modelId="{C4C2DD77-7E71-40A4-AC35-016EFE9551C5}" type="presOf" srcId="{AD25959A-5117-4AB7-98DF-A19955003049}" destId="{C6EC220D-D5B4-4CE8-B787-2FBD76DA8C20}" srcOrd="0" destOrd="0" presId="urn:microsoft.com/office/officeart/2005/8/layout/hierarchy3"/>
    <dgm:cxn modelId="{2A2685A2-764E-44C0-B04D-23615E9540E3}" type="presOf" srcId="{07532673-2754-40C1-AA07-AF1222B98C3F}" destId="{7192D11B-7744-406A-BA46-41E3F027CA20}" srcOrd="0" destOrd="0" presId="urn:microsoft.com/office/officeart/2005/8/layout/hierarchy3"/>
    <dgm:cxn modelId="{2CC9157E-D586-49B1-8E43-10C6289FBDF4}" srcId="{AD25959A-5117-4AB7-98DF-A19955003049}" destId="{291F3C81-1645-4B49-8FC6-FD09D9FE1FED}" srcOrd="2" destOrd="0" parTransId="{73D58F21-5181-4693-86AB-F4EBD0807290}" sibTransId="{790959E9-3592-4AC3-9320-8E39D75DD8BB}"/>
    <dgm:cxn modelId="{15DAF127-F431-41B6-802F-3E57A5484E82}" type="presOf" srcId="{D2E6F7E9-E68C-47E3-9193-6B9312ADB475}" destId="{D6AE0E02-74CB-4BF8-9A7E-D306FD783043}" srcOrd="0" destOrd="0" presId="urn:microsoft.com/office/officeart/2005/8/layout/hierarchy3"/>
    <dgm:cxn modelId="{8F32B785-1003-488F-AB29-03F2C351D21E}" type="presOf" srcId="{73D58F21-5181-4693-86AB-F4EBD0807290}" destId="{1C50503D-0F8E-40D3-B78F-47774A172AF5}" srcOrd="0" destOrd="0" presId="urn:microsoft.com/office/officeart/2005/8/layout/hierarchy3"/>
    <dgm:cxn modelId="{B808EF2D-B77B-42DB-B306-3644FBE970C7}" type="presOf" srcId="{D6663AE8-8EE1-47D0-AF1A-CA4DCDE6D1F9}" destId="{12551D03-4AB4-4BAD-AB3C-A1FCDA1AFC3D}" srcOrd="0" destOrd="0" presId="urn:microsoft.com/office/officeart/2005/8/layout/hierarchy3"/>
    <dgm:cxn modelId="{438FDA42-FA6F-4920-96AA-4E0F9985A08A}" type="presOf" srcId="{AD25959A-5117-4AB7-98DF-A19955003049}" destId="{E23AF112-32C7-49B6-B3C8-E05A96E5088B}" srcOrd="1" destOrd="0" presId="urn:microsoft.com/office/officeart/2005/8/layout/hierarchy3"/>
    <dgm:cxn modelId="{088C6B30-2FD6-4996-8993-042E15B2DD44}" type="presOf" srcId="{8A7C181D-97DB-4345-A944-662E4C2E8888}" destId="{488A5C1F-FA5B-42E6-A8AC-D5C311C5F284}" srcOrd="0" destOrd="0" presId="urn:microsoft.com/office/officeart/2005/8/layout/hierarchy3"/>
    <dgm:cxn modelId="{6530528C-AACD-4F1C-994A-893D7745E0E5}" srcId="{AD25959A-5117-4AB7-98DF-A19955003049}" destId="{07532673-2754-40C1-AA07-AF1222B98C3F}" srcOrd="3" destOrd="0" parTransId="{51F92649-EF24-4115-B36B-E9CDE158CD76}" sibTransId="{0079D24E-2BC7-47A5-AC3D-AB66E5FB1652}"/>
    <dgm:cxn modelId="{21FC2D3B-E405-455D-BEA2-748F5C7578F5}" srcId="{AD25959A-5117-4AB7-98DF-A19955003049}" destId="{D6663AE8-8EE1-47D0-AF1A-CA4DCDE6D1F9}" srcOrd="0" destOrd="0" parTransId="{A3CA8FA3-1A87-492C-B230-C9E977CEEF64}" sibTransId="{66864EBC-60FC-4F79-BA27-398C82AD994A}"/>
    <dgm:cxn modelId="{F2B93FF3-ABDA-4F1B-854F-2A721F881D10}" srcId="{D2E6F7E9-E68C-47E3-9193-6B9312ADB475}" destId="{AD25959A-5117-4AB7-98DF-A19955003049}" srcOrd="0" destOrd="0" parTransId="{0E3655EC-BD89-4A37-B8EE-5859A080602F}" sibTransId="{830FCD68-5DEF-417E-AC30-9A98B738D637}"/>
    <dgm:cxn modelId="{26CFA50A-5612-4EBF-93FF-0BE18BA68A00}" type="presParOf" srcId="{D6AE0E02-74CB-4BF8-9A7E-D306FD783043}" destId="{F7085264-F4D0-4F55-88BF-A25A35C01B76}" srcOrd="0" destOrd="0" presId="urn:microsoft.com/office/officeart/2005/8/layout/hierarchy3"/>
    <dgm:cxn modelId="{E5C4E400-E4AA-4979-BC15-16ABF53645ED}" type="presParOf" srcId="{F7085264-F4D0-4F55-88BF-A25A35C01B76}" destId="{886E72E2-B877-4BBD-A41B-A299AF4941E6}" srcOrd="0" destOrd="0" presId="urn:microsoft.com/office/officeart/2005/8/layout/hierarchy3"/>
    <dgm:cxn modelId="{39D1D52F-2705-4680-9D44-1CCD041A77F6}" type="presParOf" srcId="{886E72E2-B877-4BBD-A41B-A299AF4941E6}" destId="{C6EC220D-D5B4-4CE8-B787-2FBD76DA8C20}" srcOrd="0" destOrd="0" presId="urn:microsoft.com/office/officeart/2005/8/layout/hierarchy3"/>
    <dgm:cxn modelId="{C3B1F0DF-59BB-42A3-8206-4E640D7B276F}" type="presParOf" srcId="{886E72E2-B877-4BBD-A41B-A299AF4941E6}" destId="{E23AF112-32C7-49B6-B3C8-E05A96E5088B}" srcOrd="1" destOrd="0" presId="urn:microsoft.com/office/officeart/2005/8/layout/hierarchy3"/>
    <dgm:cxn modelId="{1729B31C-E43C-4599-B8D0-471182281FAC}" type="presParOf" srcId="{F7085264-F4D0-4F55-88BF-A25A35C01B76}" destId="{F8DF96D9-2285-4B41-8E8A-542ED3A78D40}" srcOrd="1" destOrd="0" presId="urn:microsoft.com/office/officeart/2005/8/layout/hierarchy3"/>
    <dgm:cxn modelId="{768FB64D-1358-4CE8-AFAE-DFE690950256}" type="presParOf" srcId="{F8DF96D9-2285-4B41-8E8A-542ED3A78D40}" destId="{CCC531DF-D60D-43E6-BE95-F58FE8E8886A}" srcOrd="0" destOrd="0" presId="urn:microsoft.com/office/officeart/2005/8/layout/hierarchy3"/>
    <dgm:cxn modelId="{1EF8B87B-6561-46CE-A4B5-64D651C43223}" type="presParOf" srcId="{F8DF96D9-2285-4B41-8E8A-542ED3A78D40}" destId="{12551D03-4AB4-4BAD-AB3C-A1FCDA1AFC3D}" srcOrd="1" destOrd="0" presId="urn:microsoft.com/office/officeart/2005/8/layout/hierarchy3"/>
    <dgm:cxn modelId="{AA8F86B6-D672-4AD6-93BE-BE8737974C39}" type="presParOf" srcId="{F8DF96D9-2285-4B41-8E8A-542ED3A78D40}" destId="{488A5C1F-FA5B-42E6-A8AC-D5C311C5F284}" srcOrd="2" destOrd="0" presId="urn:microsoft.com/office/officeart/2005/8/layout/hierarchy3"/>
    <dgm:cxn modelId="{133A7AE5-FDF4-4908-9FD9-7218714AE662}" type="presParOf" srcId="{F8DF96D9-2285-4B41-8E8A-542ED3A78D40}" destId="{EEA9CF10-52D8-42AD-A3F0-1B38A001BC2A}" srcOrd="3" destOrd="0" presId="urn:microsoft.com/office/officeart/2005/8/layout/hierarchy3"/>
    <dgm:cxn modelId="{3C509417-F0D7-4D67-A275-F4F36AFC6BA7}" type="presParOf" srcId="{F8DF96D9-2285-4B41-8E8A-542ED3A78D40}" destId="{1C50503D-0F8E-40D3-B78F-47774A172AF5}" srcOrd="4" destOrd="0" presId="urn:microsoft.com/office/officeart/2005/8/layout/hierarchy3"/>
    <dgm:cxn modelId="{6C893EA3-5F6A-45A8-A4D8-0A80DC7224E9}" type="presParOf" srcId="{F8DF96D9-2285-4B41-8E8A-542ED3A78D40}" destId="{BBE90605-FEAC-4930-9910-050BF5D243D2}" srcOrd="5" destOrd="0" presId="urn:microsoft.com/office/officeart/2005/8/layout/hierarchy3"/>
    <dgm:cxn modelId="{B260DA43-F3D2-4CE8-82AB-C18FEC9B88FA}" type="presParOf" srcId="{F8DF96D9-2285-4B41-8E8A-542ED3A78D40}" destId="{84DF3C3B-1198-437C-8C9A-FD675497360F}" srcOrd="6" destOrd="0" presId="urn:microsoft.com/office/officeart/2005/8/layout/hierarchy3"/>
    <dgm:cxn modelId="{39003D2F-6F7E-421C-9D4F-218B141A0192}" type="presParOf" srcId="{F8DF96D9-2285-4B41-8E8A-542ED3A78D40}" destId="{7192D11B-7744-406A-BA46-41E3F027CA20}" srcOrd="7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B17CC1-4DE9-4CA1-8752-0616AE9966DA}" type="doc">
      <dgm:prSet loTypeId="urn:microsoft.com/office/officeart/2005/8/layout/orgChart1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DB0BF38-AD81-45EC-A5F5-B03FC29B0A7B}">
      <dgm:prSet custT="1"/>
      <dgm:spPr/>
      <dgm:t>
        <a:bodyPr/>
        <a:lstStyle/>
        <a:p>
          <a:pPr rtl="0"/>
          <a:r>
            <a:rPr lang="ru-RU" sz="4000" dirty="0" smtClean="0"/>
            <a:t>Гипоталамус</a:t>
          </a:r>
          <a:endParaRPr lang="ru-RU" sz="4000" dirty="0"/>
        </a:p>
      </dgm:t>
    </dgm:pt>
    <dgm:pt modelId="{B7619D30-078A-462C-BB3E-CF67DA7F70F0}" type="parTrans" cxnId="{9F53DB81-2CAA-4652-9097-F34C61F87F08}">
      <dgm:prSet/>
      <dgm:spPr/>
      <dgm:t>
        <a:bodyPr/>
        <a:lstStyle/>
        <a:p>
          <a:endParaRPr lang="ru-RU"/>
        </a:p>
      </dgm:t>
    </dgm:pt>
    <dgm:pt modelId="{22A58A21-30B1-4F2A-A7BC-DFAE43635F5B}" type="sibTrans" cxnId="{9F53DB81-2CAA-4652-9097-F34C61F87F08}">
      <dgm:prSet/>
      <dgm:spPr/>
      <dgm:t>
        <a:bodyPr/>
        <a:lstStyle/>
        <a:p>
          <a:endParaRPr lang="ru-RU"/>
        </a:p>
      </dgm:t>
    </dgm:pt>
    <dgm:pt modelId="{ABE53E63-645A-4A3A-A95B-D7519880E1F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800" dirty="0" smtClean="0"/>
            <a:t>Обеспечивает формирование состояния отрицательных </a:t>
          </a:r>
        </a:p>
        <a:p>
          <a:pPr rtl="0">
            <a:spcAft>
              <a:spcPts val="0"/>
            </a:spcAft>
          </a:pPr>
          <a:r>
            <a:rPr lang="ru-RU" sz="2800" dirty="0" smtClean="0"/>
            <a:t>эмоций</a:t>
          </a:r>
        </a:p>
      </dgm:t>
    </dgm:pt>
    <dgm:pt modelId="{BB34DD4F-122E-45B6-A1A6-0C0B69B9E005}" type="parTrans" cxnId="{814B683C-EED7-4809-AEFA-87529DF152CF}">
      <dgm:prSet/>
      <dgm:spPr/>
      <dgm:t>
        <a:bodyPr/>
        <a:lstStyle/>
        <a:p>
          <a:endParaRPr lang="ru-RU"/>
        </a:p>
      </dgm:t>
    </dgm:pt>
    <dgm:pt modelId="{DAA7A3B2-57E8-4FF9-987B-5F70833B9796}" type="sibTrans" cxnId="{814B683C-EED7-4809-AEFA-87529DF152CF}">
      <dgm:prSet/>
      <dgm:spPr/>
      <dgm:t>
        <a:bodyPr/>
        <a:lstStyle/>
        <a:p>
          <a:endParaRPr lang="ru-RU"/>
        </a:p>
      </dgm:t>
    </dgm:pt>
    <dgm:pt modelId="{8B79A38D-F125-4698-9567-94C233DF162C}">
      <dgm:prSet custT="1"/>
      <dgm:spPr/>
      <dgm:t>
        <a:bodyPr/>
        <a:lstStyle/>
        <a:p>
          <a:pPr rtl="0"/>
          <a:r>
            <a:rPr lang="ru-RU" sz="2800" dirty="0" smtClean="0"/>
            <a:t>Запускает вегетативные реакции</a:t>
          </a:r>
          <a:endParaRPr lang="ru-RU" sz="2800" dirty="0"/>
        </a:p>
      </dgm:t>
    </dgm:pt>
    <dgm:pt modelId="{BBC0ECF3-D478-4076-A316-81183815A937}" type="parTrans" cxnId="{B0C45AA1-37B4-4356-B517-462A4C56A0A4}">
      <dgm:prSet/>
      <dgm:spPr/>
      <dgm:t>
        <a:bodyPr/>
        <a:lstStyle/>
        <a:p>
          <a:endParaRPr lang="ru-RU"/>
        </a:p>
      </dgm:t>
    </dgm:pt>
    <dgm:pt modelId="{60838FFE-160A-469F-82C8-F01F7F6D45B1}" type="sibTrans" cxnId="{B0C45AA1-37B4-4356-B517-462A4C56A0A4}">
      <dgm:prSet/>
      <dgm:spPr/>
      <dgm:t>
        <a:bodyPr/>
        <a:lstStyle/>
        <a:p>
          <a:endParaRPr lang="ru-RU"/>
        </a:p>
      </dgm:t>
    </dgm:pt>
    <dgm:pt modelId="{ADAB0FED-3285-4FB4-98ED-0777565F06E9}">
      <dgm:prSet/>
      <dgm:spPr/>
      <dgm:t>
        <a:bodyPr/>
        <a:lstStyle/>
        <a:p>
          <a:pPr rtl="0"/>
          <a:r>
            <a:rPr lang="ru-RU" dirty="0" smtClean="0"/>
            <a:t>Активизирует вегетативную нервную систему</a:t>
          </a:r>
          <a:endParaRPr lang="ru-RU" dirty="0"/>
        </a:p>
      </dgm:t>
    </dgm:pt>
    <dgm:pt modelId="{EFCF4C45-CA84-429E-AA6A-6D95A88FEBC6}" type="parTrans" cxnId="{86BC2B3A-C4E6-4588-B4C7-75101DDE4CCA}">
      <dgm:prSet/>
      <dgm:spPr/>
      <dgm:t>
        <a:bodyPr/>
        <a:lstStyle/>
        <a:p>
          <a:endParaRPr lang="ru-RU"/>
        </a:p>
      </dgm:t>
    </dgm:pt>
    <dgm:pt modelId="{9AC2FD92-6B8E-4531-A5CF-9A753D5069FC}" type="sibTrans" cxnId="{86BC2B3A-C4E6-4588-B4C7-75101DDE4CCA}">
      <dgm:prSet/>
      <dgm:spPr/>
      <dgm:t>
        <a:bodyPr/>
        <a:lstStyle/>
        <a:p>
          <a:endParaRPr lang="ru-RU"/>
        </a:p>
      </dgm:t>
    </dgm:pt>
    <dgm:pt modelId="{DA534143-A451-4935-8569-CBFFE1F3D4B7}">
      <dgm:prSet custT="1"/>
      <dgm:spPr/>
      <dgm:t>
        <a:bodyPr vert="horz"/>
        <a:lstStyle/>
        <a:p>
          <a:pPr rtl="0"/>
          <a:r>
            <a:rPr lang="ru-RU" sz="1400" dirty="0" smtClean="0"/>
            <a:t>повышение АД, </a:t>
          </a:r>
          <a:endParaRPr lang="ru-RU" sz="1400" dirty="0"/>
        </a:p>
      </dgm:t>
    </dgm:pt>
    <dgm:pt modelId="{95957296-A3C2-4EE6-9790-E91DDDDE07BF}" type="parTrans" cxnId="{44782188-A966-4243-A72A-F86EAD86D740}">
      <dgm:prSet/>
      <dgm:spPr/>
      <dgm:t>
        <a:bodyPr/>
        <a:lstStyle/>
        <a:p>
          <a:endParaRPr lang="ru-RU"/>
        </a:p>
      </dgm:t>
    </dgm:pt>
    <dgm:pt modelId="{80BF8C68-6119-42E0-B6EF-EF959DF3C1FC}" type="sibTrans" cxnId="{44782188-A966-4243-A72A-F86EAD86D740}">
      <dgm:prSet/>
      <dgm:spPr/>
      <dgm:t>
        <a:bodyPr/>
        <a:lstStyle/>
        <a:p>
          <a:endParaRPr lang="ru-RU"/>
        </a:p>
      </dgm:t>
    </dgm:pt>
    <dgm:pt modelId="{52C18DB6-A31C-40B7-956C-B0D2C62A9FB7}">
      <dgm:prSet custT="1"/>
      <dgm:spPr/>
      <dgm:t>
        <a:bodyPr vert="horz"/>
        <a:lstStyle/>
        <a:p>
          <a:pPr rtl="0"/>
          <a:r>
            <a:rPr lang="ru-RU" sz="1400" dirty="0" smtClean="0"/>
            <a:t>учащение ЧСС, </a:t>
          </a:r>
          <a:endParaRPr lang="ru-RU" sz="1400" dirty="0"/>
        </a:p>
      </dgm:t>
    </dgm:pt>
    <dgm:pt modelId="{E2EF2B03-0AD1-4F75-BE65-68B00081604E}" type="parTrans" cxnId="{77F7DFB1-B167-4151-99AA-1F51102283BB}">
      <dgm:prSet/>
      <dgm:spPr/>
      <dgm:t>
        <a:bodyPr/>
        <a:lstStyle/>
        <a:p>
          <a:endParaRPr lang="ru-RU"/>
        </a:p>
      </dgm:t>
    </dgm:pt>
    <dgm:pt modelId="{021009A1-FFB4-454D-8104-55FD4130A6A2}" type="sibTrans" cxnId="{77F7DFB1-B167-4151-99AA-1F51102283BB}">
      <dgm:prSet/>
      <dgm:spPr/>
      <dgm:t>
        <a:bodyPr/>
        <a:lstStyle/>
        <a:p>
          <a:endParaRPr lang="ru-RU"/>
        </a:p>
      </dgm:t>
    </dgm:pt>
    <dgm:pt modelId="{5459AF74-1B00-426B-AD29-E37714E9065D}">
      <dgm:prSet custT="1"/>
      <dgm:spPr/>
      <dgm:t>
        <a:bodyPr vert="horz"/>
        <a:lstStyle/>
        <a:p>
          <a:pPr rtl="0"/>
          <a:r>
            <a:rPr lang="ru-RU" sz="1400" dirty="0" err="1" smtClean="0"/>
            <a:t>вазоконстрикция</a:t>
          </a:r>
          <a:r>
            <a:rPr lang="ru-RU" sz="1400" dirty="0" smtClean="0"/>
            <a:t> </a:t>
          </a:r>
          <a:endParaRPr lang="ru-RU" sz="1400" dirty="0"/>
        </a:p>
      </dgm:t>
    </dgm:pt>
    <dgm:pt modelId="{588D376C-D21F-4887-BF91-728234F8F291}" type="parTrans" cxnId="{997E1917-B312-443A-B359-455E2E30DEBF}">
      <dgm:prSet/>
      <dgm:spPr/>
      <dgm:t>
        <a:bodyPr/>
        <a:lstStyle/>
        <a:p>
          <a:endParaRPr lang="ru-RU"/>
        </a:p>
      </dgm:t>
    </dgm:pt>
    <dgm:pt modelId="{2441DEA0-C7B9-4C17-9F19-0D32508CC43C}" type="sibTrans" cxnId="{997E1917-B312-443A-B359-455E2E30DEBF}">
      <dgm:prSet/>
      <dgm:spPr/>
      <dgm:t>
        <a:bodyPr/>
        <a:lstStyle/>
        <a:p>
          <a:endParaRPr lang="ru-RU"/>
        </a:p>
      </dgm:t>
    </dgm:pt>
    <dgm:pt modelId="{708749C2-6003-4D2A-97D6-5F217326352C}">
      <dgm:prSet custT="1"/>
      <dgm:spPr/>
      <dgm:t>
        <a:bodyPr vert="horz"/>
        <a:lstStyle/>
        <a:p>
          <a:pPr rtl="0"/>
          <a:r>
            <a:rPr lang="ru-RU" sz="1400" dirty="0" smtClean="0"/>
            <a:t>и т. д.   </a:t>
          </a:r>
          <a:endParaRPr lang="ru-RU" sz="1400" dirty="0"/>
        </a:p>
      </dgm:t>
    </dgm:pt>
    <dgm:pt modelId="{D9C20DA6-A3B3-42B2-A4A9-11096950C9AD}" type="parTrans" cxnId="{AE9FEAE2-B264-4E97-81ED-D578CE372E42}">
      <dgm:prSet/>
      <dgm:spPr/>
      <dgm:t>
        <a:bodyPr/>
        <a:lstStyle/>
        <a:p>
          <a:endParaRPr lang="ru-RU"/>
        </a:p>
      </dgm:t>
    </dgm:pt>
    <dgm:pt modelId="{45136349-A795-40BE-A632-041995C70EE1}" type="sibTrans" cxnId="{AE9FEAE2-B264-4E97-81ED-D578CE372E42}">
      <dgm:prSet/>
      <dgm:spPr/>
      <dgm:t>
        <a:bodyPr/>
        <a:lstStyle/>
        <a:p>
          <a:endParaRPr lang="ru-RU"/>
        </a:p>
      </dgm:t>
    </dgm:pt>
    <dgm:pt modelId="{BE751F7E-0CD8-4500-85FA-2DB7D35F65BD}">
      <dgm:prSet/>
      <dgm:spPr/>
      <dgm:t>
        <a:bodyPr/>
        <a:lstStyle/>
        <a:p>
          <a:pPr rtl="0"/>
          <a:r>
            <a:rPr lang="ru-RU" dirty="0" smtClean="0"/>
            <a:t>Через гипофиз оказывает влияние на функции эндокринной системы</a:t>
          </a:r>
          <a:endParaRPr lang="ru-RU" dirty="0"/>
        </a:p>
      </dgm:t>
    </dgm:pt>
    <dgm:pt modelId="{D0294201-363A-44F6-B1A0-C1B9E9667432}" type="parTrans" cxnId="{7D22EA86-6A69-4EEA-9955-5F9F2BBD8D3A}">
      <dgm:prSet/>
      <dgm:spPr/>
      <dgm:t>
        <a:bodyPr/>
        <a:lstStyle/>
        <a:p>
          <a:endParaRPr lang="ru-RU"/>
        </a:p>
      </dgm:t>
    </dgm:pt>
    <dgm:pt modelId="{99272951-483C-469D-B763-E0DFF879CB18}" type="sibTrans" cxnId="{7D22EA86-6A69-4EEA-9955-5F9F2BBD8D3A}">
      <dgm:prSet/>
      <dgm:spPr/>
      <dgm:t>
        <a:bodyPr/>
        <a:lstStyle/>
        <a:p>
          <a:endParaRPr lang="ru-RU"/>
        </a:p>
      </dgm:t>
    </dgm:pt>
    <dgm:pt modelId="{25C6DED5-B1AF-4489-9C5A-DD8A8F1C0524}">
      <dgm:prSet custT="1"/>
      <dgm:spPr/>
      <dgm:t>
        <a:bodyPr vert="horz"/>
        <a:lstStyle/>
        <a:p>
          <a:pPr rtl="0"/>
          <a:r>
            <a:rPr lang="ru-RU" sz="1400" dirty="0" smtClean="0"/>
            <a:t>Секрецию адреналина, </a:t>
          </a:r>
          <a:endParaRPr lang="ru-RU" sz="1400" dirty="0"/>
        </a:p>
      </dgm:t>
    </dgm:pt>
    <dgm:pt modelId="{4AFE9414-D2AB-4639-AA1B-7688CE19AE29}" type="parTrans" cxnId="{94EE6503-265A-4A41-88B1-8EC64889EFA1}">
      <dgm:prSet/>
      <dgm:spPr/>
      <dgm:t>
        <a:bodyPr/>
        <a:lstStyle/>
        <a:p>
          <a:endParaRPr lang="ru-RU"/>
        </a:p>
      </dgm:t>
    </dgm:pt>
    <dgm:pt modelId="{69D62585-C78C-44C8-8894-998B23CC2F62}" type="sibTrans" cxnId="{94EE6503-265A-4A41-88B1-8EC64889EFA1}">
      <dgm:prSet/>
      <dgm:spPr/>
      <dgm:t>
        <a:bodyPr/>
        <a:lstStyle/>
        <a:p>
          <a:endParaRPr lang="ru-RU"/>
        </a:p>
      </dgm:t>
    </dgm:pt>
    <dgm:pt modelId="{4C518A89-D72C-4B03-9A63-F415D437E9EE}">
      <dgm:prSet custT="1"/>
      <dgm:spPr/>
      <dgm:t>
        <a:bodyPr vert="horz"/>
        <a:lstStyle/>
        <a:p>
          <a:pPr rtl="0"/>
          <a:r>
            <a:rPr lang="ru-RU" sz="1400" dirty="0" smtClean="0"/>
            <a:t>Секрецию </a:t>
          </a:r>
          <a:r>
            <a:rPr lang="ru-RU" sz="1400" dirty="0" err="1" smtClean="0"/>
            <a:t>кортикостеройдов</a:t>
          </a:r>
          <a:r>
            <a:rPr lang="ru-RU" sz="1400" dirty="0" smtClean="0"/>
            <a:t>, </a:t>
          </a:r>
          <a:endParaRPr lang="ru-RU" sz="1400" dirty="0"/>
        </a:p>
      </dgm:t>
    </dgm:pt>
    <dgm:pt modelId="{59A882F3-0D46-4C7B-9346-A139B6F48F68}" type="parTrans" cxnId="{CAD811AD-4863-40FA-AE80-D7ADBEAEDEEC}">
      <dgm:prSet/>
      <dgm:spPr/>
      <dgm:t>
        <a:bodyPr/>
        <a:lstStyle/>
        <a:p>
          <a:endParaRPr lang="ru-RU"/>
        </a:p>
      </dgm:t>
    </dgm:pt>
    <dgm:pt modelId="{1C697748-59D8-41FF-83C3-F1A6F6E32ED8}" type="sibTrans" cxnId="{CAD811AD-4863-40FA-AE80-D7ADBEAEDEEC}">
      <dgm:prSet/>
      <dgm:spPr/>
      <dgm:t>
        <a:bodyPr/>
        <a:lstStyle/>
        <a:p>
          <a:endParaRPr lang="ru-RU"/>
        </a:p>
      </dgm:t>
    </dgm:pt>
    <dgm:pt modelId="{CF9D41F7-5064-4FDA-BFC4-A074324F61CC}">
      <dgm:prSet custT="1"/>
      <dgm:spPr/>
      <dgm:t>
        <a:bodyPr vert="horz"/>
        <a:lstStyle/>
        <a:p>
          <a:pPr rtl="0"/>
          <a:r>
            <a:rPr lang="ru-RU" sz="1400" dirty="0" smtClean="0"/>
            <a:t> Секрецию тироксина, </a:t>
          </a:r>
          <a:endParaRPr lang="ru-RU" sz="1400" dirty="0"/>
        </a:p>
      </dgm:t>
    </dgm:pt>
    <dgm:pt modelId="{EC6099A2-6520-4BEC-824B-A80FE9EC1CD7}" type="parTrans" cxnId="{EB5A5DA5-9A5E-4FD0-84B1-345EF7D9B9DB}">
      <dgm:prSet/>
      <dgm:spPr/>
      <dgm:t>
        <a:bodyPr/>
        <a:lstStyle/>
        <a:p>
          <a:endParaRPr lang="ru-RU"/>
        </a:p>
      </dgm:t>
    </dgm:pt>
    <dgm:pt modelId="{56421352-44C3-4A85-8EED-907F90AEC2F7}" type="sibTrans" cxnId="{EB5A5DA5-9A5E-4FD0-84B1-345EF7D9B9DB}">
      <dgm:prSet/>
      <dgm:spPr/>
      <dgm:t>
        <a:bodyPr/>
        <a:lstStyle/>
        <a:p>
          <a:endParaRPr lang="ru-RU"/>
        </a:p>
      </dgm:t>
    </dgm:pt>
    <dgm:pt modelId="{1AF55C4F-C6FA-4369-A680-8D1566B7037B}">
      <dgm:prSet custT="1"/>
      <dgm:spPr/>
      <dgm:t>
        <a:bodyPr vert="horz"/>
        <a:lstStyle/>
        <a:p>
          <a:pPr rtl="0"/>
          <a:r>
            <a:rPr lang="ru-RU" sz="1400" dirty="0" smtClean="0"/>
            <a:t>Секрецию </a:t>
          </a:r>
          <a:r>
            <a:rPr lang="ru-RU" sz="1400" dirty="0" err="1" smtClean="0"/>
            <a:t>вазопресина</a:t>
          </a:r>
          <a:r>
            <a:rPr lang="ru-RU" sz="1400" dirty="0" smtClean="0"/>
            <a:t>, </a:t>
          </a:r>
          <a:endParaRPr lang="ru-RU" sz="1400" dirty="0"/>
        </a:p>
      </dgm:t>
    </dgm:pt>
    <dgm:pt modelId="{D3A3A026-314D-49C7-87CC-440F4D12B5F1}" type="parTrans" cxnId="{7A5921F8-B072-4020-9813-868DBBB123CB}">
      <dgm:prSet/>
      <dgm:spPr/>
      <dgm:t>
        <a:bodyPr/>
        <a:lstStyle/>
        <a:p>
          <a:endParaRPr lang="ru-RU"/>
        </a:p>
      </dgm:t>
    </dgm:pt>
    <dgm:pt modelId="{F7C76B27-955F-419A-9523-75EDDE7C2AED}" type="sibTrans" cxnId="{7A5921F8-B072-4020-9813-868DBBB123CB}">
      <dgm:prSet/>
      <dgm:spPr/>
      <dgm:t>
        <a:bodyPr/>
        <a:lstStyle/>
        <a:p>
          <a:endParaRPr lang="ru-RU"/>
        </a:p>
      </dgm:t>
    </dgm:pt>
    <dgm:pt modelId="{846FB2F4-6B9F-4EDA-B5DB-46369027E673}">
      <dgm:prSet custT="1"/>
      <dgm:spPr/>
      <dgm:t>
        <a:bodyPr vert="horz"/>
        <a:lstStyle/>
        <a:p>
          <a:pPr rtl="0"/>
          <a:r>
            <a:rPr lang="ru-RU" sz="1400" dirty="0" smtClean="0"/>
            <a:t>Секрецию АДГ. </a:t>
          </a:r>
          <a:endParaRPr lang="en-US" sz="1400" dirty="0"/>
        </a:p>
      </dgm:t>
    </dgm:pt>
    <dgm:pt modelId="{51C103E8-F2FC-4940-9155-B5C6515B6CA5}" type="parTrans" cxnId="{CDBF54DD-722C-4310-84DC-6965676BDE7F}">
      <dgm:prSet/>
      <dgm:spPr/>
      <dgm:t>
        <a:bodyPr/>
        <a:lstStyle/>
        <a:p>
          <a:endParaRPr lang="ru-RU"/>
        </a:p>
      </dgm:t>
    </dgm:pt>
    <dgm:pt modelId="{94A57468-9AB1-4DB5-82F7-8C6E50771ACB}" type="sibTrans" cxnId="{CDBF54DD-722C-4310-84DC-6965676BDE7F}">
      <dgm:prSet/>
      <dgm:spPr/>
      <dgm:t>
        <a:bodyPr/>
        <a:lstStyle/>
        <a:p>
          <a:endParaRPr lang="ru-RU"/>
        </a:p>
      </dgm:t>
    </dgm:pt>
    <dgm:pt modelId="{9D9489DC-8B35-41B4-8BA8-FE39D7707988}">
      <dgm:prSet custT="1"/>
      <dgm:spPr/>
      <dgm:t>
        <a:bodyPr vert="horz"/>
        <a:lstStyle/>
        <a:p>
          <a:pPr rtl="0"/>
          <a:r>
            <a:rPr lang="ru-RU" sz="1400" dirty="0" smtClean="0"/>
            <a:t>учащение дыхания, </a:t>
          </a:r>
          <a:endParaRPr lang="ru-RU" sz="1400" dirty="0"/>
        </a:p>
      </dgm:t>
    </dgm:pt>
    <dgm:pt modelId="{53A36B1D-2904-4EAE-B0B9-6B5D2AA8EDBC}" type="sibTrans" cxnId="{81002949-A305-4023-9CF8-D769AE75A9CA}">
      <dgm:prSet/>
      <dgm:spPr/>
      <dgm:t>
        <a:bodyPr/>
        <a:lstStyle/>
        <a:p>
          <a:endParaRPr lang="ru-RU"/>
        </a:p>
      </dgm:t>
    </dgm:pt>
    <dgm:pt modelId="{5EC946CA-4A12-46ED-AC0F-18EFDAC5C653}" type="parTrans" cxnId="{81002949-A305-4023-9CF8-D769AE75A9CA}">
      <dgm:prSet/>
      <dgm:spPr/>
      <dgm:t>
        <a:bodyPr/>
        <a:lstStyle/>
        <a:p>
          <a:endParaRPr lang="ru-RU"/>
        </a:p>
      </dgm:t>
    </dgm:pt>
    <dgm:pt modelId="{9EC909CD-1D2A-46EF-955A-991FFC59ACAD}" type="pres">
      <dgm:prSet presAssocID="{AEB17CC1-4DE9-4CA1-8752-0616AE9966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B1A23F-60AE-4515-8D7D-F71F0D1EC71E}" type="pres">
      <dgm:prSet presAssocID="{8DB0BF38-AD81-45EC-A5F5-B03FC29B0A7B}" presName="hierRoot1" presStyleCnt="0">
        <dgm:presLayoutVars>
          <dgm:hierBranch val="init"/>
        </dgm:presLayoutVars>
      </dgm:prSet>
      <dgm:spPr/>
    </dgm:pt>
    <dgm:pt modelId="{1CEB18DB-887F-4C9D-B6EB-90332687335F}" type="pres">
      <dgm:prSet presAssocID="{8DB0BF38-AD81-45EC-A5F5-B03FC29B0A7B}" presName="rootComposite1" presStyleCnt="0"/>
      <dgm:spPr/>
    </dgm:pt>
    <dgm:pt modelId="{D3F5D4D2-7D67-4DBB-A834-95C575BBF734}" type="pres">
      <dgm:prSet presAssocID="{8DB0BF38-AD81-45EC-A5F5-B03FC29B0A7B}" presName="rootText1" presStyleLbl="node0" presStyleIdx="0" presStyleCnt="1" custScaleX="713826" custScaleY="289833" custLinFactX="100000" custLinFactY="-5699" custLinFactNeighborX="12550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2D75C-BC7A-422A-87B6-5450064D8CAA}" type="pres">
      <dgm:prSet presAssocID="{8DB0BF38-AD81-45EC-A5F5-B03FC29B0A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3FF3FB-E838-4AE3-8B3A-9B7F84D7B4BB}" type="pres">
      <dgm:prSet presAssocID="{8DB0BF38-AD81-45EC-A5F5-B03FC29B0A7B}" presName="hierChild2" presStyleCnt="0"/>
      <dgm:spPr/>
    </dgm:pt>
    <dgm:pt modelId="{9C3D389D-07C9-44C3-B666-15C77D5501ED}" type="pres">
      <dgm:prSet presAssocID="{BB34DD4F-122E-45B6-A1A6-0C0B69B9E00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974B092-EBE7-41A5-9581-3A06EC1A610E}" type="pres">
      <dgm:prSet presAssocID="{ABE53E63-645A-4A3A-A95B-D7519880E1FD}" presName="hierRoot2" presStyleCnt="0">
        <dgm:presLayoutVars>
          <dgm:hierBranch val="init"/>
        </dgm:presLayoutVars>
      </dgm:prSet>
      <dgm:spPr/>
    </dgm:pt>
    <dgm:pt modelId="{33437FE2-928E-4230-9E41-BD98240897A9}" type="pres">
      <dgm:prSet presAssocID="{ABE53E63-645A-4A3A-A95B-D7519880E1FD}" presName="rootComposite" presStyleCnt="0"/>
      <dgm:spPr/>
    </dgm:pt>
    <dgm:pt modelId="{FE42A6DE-61AB-44B4-A380-A3D57D7217EB}" type="pres">
      <dgm:prSet presAssocID="{ABE53E63-645A-4A3A-A95B-D7519880E1FD}" presName="rootText" presStyleLbl="node2" presStyleIdx="0" presStyleCnt="2" custScaleX="649864" custScaleY="701580" custLinFactX="41564" custLinFactNeighborX="100000" custLinFactNeighborY="-50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1D0240-423A-4C38-88AE-ADEF349B6480}" type="pres">
      <dgm:prSet presAssocID="{ABE53E63-645A-4A3A-A95B-D7519880E1FD}" presName="rootConnector" presStyleLbl="node2" presStyleIdx="0" presStyleCnt="2"/>
      <dgm:spPr/>
      <dgm:t>
        <a:bodyPr/>
        <a:lstStyle/>
        <a:p>
          <a:endParaRPr lang="ru-RU"/>
        </a:p>
      </dgm:t>
    </dgm:pt>
    <dgm:pt modelId="{1152246C-A546-40B0-A043-80BDCB5231EE}" type="pres">
      <dgm:prSet presAssocID="{ABE53E63-645A-4A3A-A95B-D7519880E1FD}" presName="hierChild4" presStyleCnt="0"/>
      <dgm:spPr/>
    </dgm:pt>
    <dgm:pt modelId="{6FF25596-65A9-4556-B962-15B3466470EB}" type="pres">
      <dgm:prSet presAssocID="{ABE53E63-645A-4A3A-A95B-D7519880E1FD}" presName="hierChild5" presStyleCnt="0"/>
      <dgm:spPr/>
    </dgm:pt>
    <dgm:pt modelId="{76FEB54F-4685-452E-BD99-57A3EE22817C}" type="pres">
      <dgm:prSet presAssocID="{BBC0ECF3-D478-4076-A316-81183815A93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32A5D08-BF23-48E9-9F37-33817E54B615}" type="pres">
      <dgm:prSet presAssocID="{8B79A38D-F125-4698-9567-94C233DF162C}" presName="hierRoot2" presStyleCnt="0">
        <dgm:presLayoutVars>
          <dgm:hierBranch val="init"/>
        </dgm:presLayoutVars>
      </dgm:prSet>
      <dgm:spPr/>
    </dgm:pt>
    <dgm:pt modelId="{42252EC6-37F6-475D-B83E-DE13A5F3AC9A}" type="pres">
      <dgm:prSet presAssocID="{8B79A38D-F125-4698-9567-94C233DF162C}" presName="rootComposite" presStyleCnt="0"/>
      <dgm:spPr/>
    </dgm:pt>
    <dgm:pt modelId="{638AD6B1-3F1C-4B11-BFB0-CCE1FD7ED36C}" type="pres">
      <dgm:prSet presAssocID="{8B79A38D-F125-4698-9567-94C233DF162C}" presName="rootText" presStyleLbl="node2" presStyleIdx="1" presStyleCnt="2" custScaleX="649864" custScaleY="701580" custLinFactX="100000" custLinFactNeighborX="184224" custLinFactNeighborY="-50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48B2CD-2546-4EF3-B1A0-8CDF824AA71E}" type="pres">
      <dgm:prSet presAssocID="{8B79A38D-F125-4698-9567-94C233DF162C}" presName="rootConnector" presStyleLbl="node2" presStyleIdx="1" presStyleCnt="2"/>
      <dgm:spPr/>
      <dgm:t>
        <a:bodyPr/>
        <a:lstStyle/>
        <a:p>
          <a:endParaRPr lang="ru-RU"/>
        </a:p>
      </dgm:t>
    </dgm:pt>
    <dgm:pt modelId="{A25AE277-5ADC-4EF8-910B-0D69C52B0C86}" type="pres">
      <dgm:prSet presAssocID="{8B79A38D-F125-4698-9567-94C233DF162C}" presName="hierChild4" presStyleCnt="0"/>
      <dgm:spPr/>
    </dgm:pt>
    <dgm:pt modelId="{C5690506-9FC9-4234-8B64-7D538D572BE6}" type="pres">
      <dgm:prSet presAssocID="{EFCF4C45-CA84-429E-AA6A-6D95A88FEBC6}" presName="Name37" presStyleLbl="parChTrans1D3" presStyleIdx="0" presStyleCnt="2"/>
      <dgm:spPr/>
      <dgm:t>
        <a:bodyPr/>
        <a:lstStyle/>
        <a:p>
          <a:endParaRPr lang="ru-RU"/>
        </a:p>
      </dgm:t>
    </dgm:pt>
    <dgm:pt modelId="{79F7365C-7485-405C-8878-8F055ED2BD68}" type="pres">
      <dgm:prSet presAssocID="{ADAB0FED-3285-4FB4-98ED-0777565F06E9}" presName="hierRoot2" presStyleCnt="0">
        <dgm:presLayoutVars>
          <dgm:hierBranch val="init"/>
        </dgm:presLayoutVars>
      </dgm:prSet>
      <dgm:spPr/>
    </dgm:pt>
    <dgm:pt modelId="{F31ECDCA-6637-40E9-B27F-E677612FEF2B}" type="pres">
      <dgm:prSet presAssocID="{ADAB0FED-3285-4FB4-98ED-0777565F06E9}" presName="rootComposite" presStyleCnt="0"/>
      <dgm:spPr/>
    </dgm:pt>
    <dgm:pt modelId="{1880BF8F-4594-482D-9506-A2A7F5953EE0}" type="pres">
      <dgm:prSet presAssocID="{ADAB0FED-3285-4FB4-98ED-0777565F06E9}" presName="rootText" presStyleLbl="node3" presStyleIdx="0" presStyleCnt="2" custScaleX="619044" custScaleY="320647" custLinFactX="-100000" custLinFactNeighborX="-126937" custLinFactNeighborY="30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8A229A-46CA-4CC1-A932-FA5230F4DCEC}" type="pres">
      <dgm:prSet presAssocID="{ADAB0FED-3285-4FB4-98ED-0777565F06E9}" presName="rootConnector" presStyleLbl="node3" presStyleIdx="0" presStyleCnt="2"/>
      <dgm:spPr/>
      <dgm:t>
        <a:bodyPr/>
        <a:lstStyle/>
        <a:p>
          <a:endParaRPr lang="ru-RU"/>
        </a:p>
      </dgm:t>
    </dgm:pt>
    <dgm:pt modelId="{454E0FB3-674E-48A9-AD34-1D997FB73156}" type="pres">
      <dgm:prSet presAssocID="{ADAB0FED-3285-4FB4-98ED-0777565F06E9}" presName="hierChild4" presStyleCnt="0"/>
      <dgm:spPr/>
    </dgm:pt>
    <dgm:pt modelId="{EC38E741-DD17-490D-A12D-0560D33B026E}" type="pres">
      <dgm:prSet presAssocID="{5EC946CA-4A12-46ED-AC0F-18EFDAC5C653}" presName="Name37" presStyleLbl="parChTrans1D4" presStyleIdx="0" presStyleCnt="10"/>
      <dgm:spPr/>
      <dgm:t>
        <a:bodyPr/>
        <a:lstStyle/>
        <a:p>
          <a:endParaRPr lang="ru-RU"/>
        </a:p>
      </dgm:t>
    </dgm:pt>
    <dgm:pt modelId="{9A6EBCB9-8354-4DF7-A9AB-2D26B0A8BB2B}" type="pres">
      <dgm:prSet presAssocID="{9D9489DC-8B35-41B4-8BA8-FE39D7707988}" presName="hierRoot2" presStyleCnt="0">
        <dgm:presLayoutVars>
          <dgm:hierBranch val="init"/>
        </dgm:presLayoutVars>
      </dgm:prSet>
      <dgm:spPr/>
    </dgm:pt>
    <dgm:pt modelId="{21AD326F-70F5-43AE-A15F-BF452462114D}" type="pres">
      <dgm:prSet presAssocID="{9D9489DC-8B35-41B4-8BA8-FE39D7707988}" presName="rootComposite" presStyleCnt="0"/>
      <dgm:spPr/>
    </dgm:pt>
    <dgm:pt modelId="{8FED2477-8E38-478A-9A51-1C40F6E389A8}" type="pres">
      <dgm:prSet presAssocID="{9D9489DC-8B35-41B4-8BA8-FE39D7707988}" presName="rootText" presStyleLbl="node4" presStyleIdx="0" presStyleCnt="10" custScaleX="470054" custLinFactX="-100000" custLinFactNeighborX="-141945" custLinFactNeighborY="97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CFF8D4-5F43-4F1B-AC36-D38A8BCC458F}" type="pres">
      <dgm:prSet presAssocID="{9D9489DC-8B35-41B4-8BA8-FE39D7707988}" presName="rootConnector" presStyleLbl="node4" presStyleIdx="0" presStyleCnt="10"/>
      <dgm:spPr/>
      <dgm:t>
        <a:bodyPr/>
        <a:lstStyle/>
        <a:p>
          <a:endParaRPr lang="ru-RU"/>
        </a:p>
      </dgm:t>
    </dgm:pt>
    <dgm:pt modelId="{87F0F4B4-0F97-43FA-B269-AD637992DF77}" type="pres">
      <dgm:prSet presAssocID="{9D9489DC-8B35-41B4-8BA8-FE39D7707988}" presName="hierChild4" presStyleCnt="0"/>
      <dgm:spPr/>
    </dgm:pt>
    <dgm:pt modelId="{CC804ED4-5955-4A50-80E4-3F694B7AFE9F}" type="pres">
      <dgm:prSet presAssocID="{9D9489DC-8B35-41B4-8BA8-FE39D7707988}" presName="hierChild5" presStyleCnt="0"/>
      <dgm:spPr/>
    </dgm:pt>
    <dgm:pt modelId="{372AD937-B59A-4793-A3EE-1D7F60A7736B}" type="pres">
      <dgm:prSet presAssocID="{95957296-A3C2-4EE6-9790-E91DDDDE07BF}" presName="Name37" presStyleLbl="parChTrans1D4" presStyleIdx="1" presStyleCnt="10"/>
      <dgm:spPr/>
      <dgm:t>
        <a:bodyPr/>
        <a:lstStyle/>
        <a:p>
          <a:endParaRPr lang="ru-RU"/>
        </a:p>
      </dgm:t>
    </dgm:pt>
    <dgm:pt modelId="{2F05B567-3AF2-4DFE-BCB6-3C683C3EED04}" type="pres">
      <dgm:prSet presAssocID="{DA534143-A451-4935-8569-CBFFE1F3D4B7}" presName="hierRoot2" presStyleCnt="0">
        <dgm:presLayoutVars>
          <dgm:hierBranch val="init"/>
        </dgm:presLayoutVars>
      </dgm:prSet>
      <dgm:spPr/>
    </dgm:pt>
    <dgm:pt modelId="{A53898C3-8DF3-4069-BE5D-BC1FD47C3F3E}" type="pres">
      <dgm:prSet presAssocID="{DA534143-A451-4935-8569-CBFFE1F3D4B7}" presName="rootComposite" presStyleCnt="0"/>
      <dgm:spPr/>
    </dgm:pt>
    <dgm:pt modelId="{8D0856B2-25A4-4959-8BA8-35C377E4B3B5}" type="pres">
      <dgm:prSet presAssocID="{DA534143-A451-4935-8569-CBFFE1F3D4B7}" presName="rootText" presStyleLbl="node4" presStyleIdx="1" presStyleCnt="10" custScaleX="470054" custLinFactX="-100000" custLinFactNeighborX="-141945" custLinFactNeighborY="97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4B1D58-EC52-40ED-906A-7664A14D48E7}" type="pres">
      <dgm:prSet presAssocID="{DA534143-A451-4935-8569-CBFFE1F3D4B7}" presName="rootConnector" presStyleLbl="node4" presStyleIdx="1" presStyleCnt="10"/>
      <dgm:spPr/>
      <dgm:t>
        <a:bodyPr/>
        <a:lstStyle/>
        <a:p>
          <a:endParaRPr lang="ru-RU"/>
        </a:p>
      </dgm:t>
    </dgm:pt>
    <dgm:pt modelId="{91CA03B7-3A65-479E-85C2-9F6DD0328A33}" type="pres">
      <dgm:prSet presAssocID="{DA534143-A451-4935-8569-CBFFE1F3D4B7}" presName="hierChild4" presStyleCnt="0"/>
      <dgm:spPr/>
    </dgm:pt>
    <dgm:pt modelId="{C838C822-49C6-434D-87EC-F1313FF186A2}" type="pres">
      <dgm:prSet presAssocID="{DA534143-A451-4935-8569-CBFFE1F3D4B7}" presName="hierChild5" presStyleCnt="0"/>
      <dgm:spPr/>
    </dgm:pt>
    <dgm:pt modelId="{59F6AF48-BE83-4982-BC65-6E2318484F47}" type="pres">
      <dgm:prSet presAssocID="{E2EF2B03-0AD1-4F75-BE65-68B00081604E}" presName="Name37" presStyleLbl="parChTrans1D4" presStyleIdx="2" presStyleCnt="10"/>
      <dgm:spPr/>
      <dgm:t>
        <a:bodyPr/>
        <a:lstStyle/>
        <a:p>
          <a:endParaRPr lang="ru-RU"/>
        </a:p>
      </dgm:t>
    </dgm:pt>
    <dgm:pt modelId="{DC893E85-7FDE-44CF-8C0C-DEB1C4631652}" type="pres">
      <dgm:prSet presAssocID="{52C18DB6-A31C-40B7-956C-B0D2C62A9FB7}" presName="hierRoot2" presStyleCnt="0">
        <dgm:presLayoutVars>
          <dgm:hierBranch val="init"/>
        </dgm:presLayoutVars>
      </dgm:prSet>
      <dgm:spPr/>
    </dgm:pt>
    <dgm:pt modelId="{292AFB2D-E147-46E4-A33F-8E7C5522AEF0}" type="pres">
      <dgm:prSet presAssocID="{52C18DB6-A31C-40B7-956C-B0D2C62A9FB7}" presName="rootComposite" presStyleCnt="0"/>
      <dgm:spPr/>
    </dgm:pt>
    <dgm:pt modelId="{E866E20C-AA71-464C-8243-23C5DCAE07C4}" type="pres">
      <dgm:prSet presAssocID="{52C18DB6-A31C-40B7-956C-B0D2C62A9FB7}" presName="rootText" presStyleLbl="node4" presStyleIdx="2" presStyleCnt="10" custScaleX="470054" custLinFactX="-100000" custLinFactNeighborX="-141945" custLinFactNeighborY="97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14D59-FE76-4BFB-91DC-870EC1675FE6}" type="pres">
      <dgm:prSet presAssocID="{52C18DB6-A31C-40B7-956C-B0D2C62A9FB7}" presName="rootConnector" presStyleLbl="node4" presStyleIdx="2" presStyleCnt="10"/>
      <dgm:spPr/>
      <dgm:t>
        <a:bodyPr/>
        <a:lstStyle/>
        <a:p>
          <a:endParaRPr lang="ru-RU"/>
        </a:p>
      </dgm:t>
    </dgm:pt>
    <dgm:pt modelId="{CF29AE36-04E9-456B-BA74-702A9E96EAB8}" type="pres">
      <dgm:prSet presAssocID="{52C18DB6-A31C-40B7-956C-B0D2C62A9FB7}" presName="hierChild4" presStyleCnt="0"/>
      <dgm:spPr/>
    </dgm:pt>
    <dgm:pt modelId="{C20BB1F0-46AE-4DB2-B378-2A58FFBE6BF1}" type="pres">
      <dgm:prSet presAssocID="{52C18DB6-A31C-40B7-956C-B0D2C62A9FB7}" presName="hierChild5" presStyleCnt="0"/>
      <dgm:spPr/>
    </dgm:pt>
    <dgm:pt modelId="{C8D33B95-DB24-4F05-8834-06721F53A475}" type="pres">
      <dgm:prSet presAssocID="{588D376C-D21F-4887-BF91-728234F8F291}" presName="Name37" presStyleLbl="parChTrans1D4" presStyleIdx="3" presStyleCnt="10"/>
      <dgm:spPr/>
      <dgm:t>
        <a:bodyPr/>
        <a:lstStyle/>
        <a:p>
          <a:endParaRPr lang="ru-RU"/>
        </a:p>
      </dgm:t>
    </dgm:pt>
    <dgm:pt modelId="{A8B8D9AD-B7D7-47E4-85BF-F17175C4911A}" type="pres">
      <dgm:prSet presAssocID="{5459AF74-1B00-426B-AD29-E37714E9065D}" presName="hierRoot2" presStyleCnt="0">
        <dgm:presLayoutVars>
          <dgm:hierBranch val="init"/>
        </dgm:presLayoutVars>
      </dgm:prSet>
      <dgm:spPr/>
    </dgm:pt>
    <dgm:pt modelId="{66C613F9-8A46-4CF9-804C-AAB82193DDDA}" type="pres">
      <dgm:prSet presAssocID="{5459AF74-1B00-426B-AD29-E37714E9065D}" presName="rootComposite" presStyleCnt="0"/>
      <dgm:spPr/>
    </dgm:pt>
    <dgm:pt modelId="{FD315AF1-E496-48DB-A543-B354537AAA08}" type="pres">
      <dgm:prSet presAssocID="{5459AF74-1B00-426B-AD29-E37714E9065D}" presName="rootText" presStyleLbl="node4" presStyleIdx="3" presStyleCnt="10" custScaleX="470054" custLinFactX="-100000" custLinFactNeighborX="-141945" custLinFactNeighborY="97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4855B-EE95-4E7D-8F43-CE3D409D1609}" type="pres">
      <dgm:prSet presAssocID="{5459AF74-1B00-426B-AD29-E37714E9065D}" presName="rootConnector" presStyleLbl="node4" presStyleIdx="3" presStyleCnt="10"/>
      <dgm:spPr/>
      <dgm:t>
        <a:bodyPr/>
        <a:lstStyle/>
        <a:p>
          <a:endParaRPr lang="ru-RU"/>
        </a:p>
      </dgm:t>
    </dgm:pt>
    <dgm:pt modelId="{806F83BB-E2B4-4FA1-AE8E-8FCA48B79B89}" type="pres">
      <dgm:prSet presAssocID="{5459AF74-1B00-426B-AD29-E37714E9065D}" presName="hierChild4" presStyleCnt="0"/>
      <dgm:spPr/>
    </dgm:pt>
    <dgm:pt modelId="{FA631644-FD6E-476B-B597-2955173DE4B3}" type="pres">
      <dgm:prSet presAssocID="{5459AF74-1B00-426B-AD29-E37714E9065D}" presName="hierChild5" presStyleCnt="0"/>
      <dgm:spPr/>
    </dgm:pt>
    <dgm:pt modelId="{77DA380A-1102-4080-9A90-6781224198A6}" type="pres">
      <dgm:prSet presAssocID="{D9C20DA6-A3B3-42B2-A4A9-11096950C9AD}" presName="Name37" presStyleLbl="parChTrans1D4" presStyleIdx="4" presStyleCnt="10"/>
      <dgm:spPr/>
      <dgm:t>
        <a:bodyPr/>
        <a:lstStyle/>
        <a:p>
          <a:endParaRPr lang="ru-RU"/>
        </a:p>
      </dgm:t>
    </dgm:pt>
    <dgm:pt modelId="{D127AEE5-3B67-4E2B-A92E-FC156576178D}" type="pres">
      <dgm:prSet presAssocID="{708749C2-6003-4D2A-97D6-5F217326352C}" presName="hierRoot2" presStyleCnt="0">
        <dgm:presLayoutVars>
          <dgm:hierBranch val="init"/>
        </dgm:presLayoutVars>
      </dgm:prSet>
      <dgm:spPr/>
    </dgm:pt>
    <dgm:pt modelId="{28BBC3C6-B534-4773-B3E6-F7133306D3AC}" type="pres">
      <dgm:prSet presAssocID="{708749C2-6003-4D2A-97D6-5F217326352C}" presName="rootComposite" presStyleCnt="0"/>
      <dgm:spPr/>
    </dgm:pt>
    <dgm:pt modelId="{3A5D5F55-9395-449A-9F08-BE8F28EA6181}" type="pres">
      <dgm:prSet presAssocID="{708749C2-6003-4D2A-97D6-5F217326352C}" presName="rootText" presStyleLbl="node4" presStyleIdx="4" presStyleCnt="10" custScaleX="470054" custLinFactX="-100000" custLinFactNeighborX="-141945" custLinFactNeighborY="97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63FF51-670D-4762-934F-936585FAACC0}" type="pres">
      <dgm:prSet presAssocID="{708749C2-6003-4D2A-97D6-5F217326352C}" presName="rootConnector" presStyleLbl="node4" presStyleIdx="4" presStyleCnt="10"/>
      <dgm:spPr/>
      <dgm:t>
        <a:bodyPr/>
        <a:lstStyle/>
        <a:p>
          <a:endParaRPr lang="ru-RU"/>
        </a:p>
      </dgm:t>
    </dgm:pt>
    <dgm:pt modelId="{52A674EB-6EDD-4575-900B-6AE503918493}" type="pres">
      <dgm:prSet presAssocID="{708749C2-6003-4D2A-97D6-5F217326352C}" presName="hierChild4" presStyleCnt="0"/>
      <dgm:spPr/>
    </dgm:pt>
    <dgm:pt modelId="{5D3245B9-BD6D-4100-918A-96BDD076E077}" type="pres">
      <dgm:prSet presAssocID="{708749C2-6003-4D2A-97D6-5F217326352C}" presName="hierChild5" presStyleCnt="0"/>
      <dgm:spPr/>
    </dgm:pt>
    <dgm:pt modelId="{649740FF-1071-43F6-9973-07F19E1DD53C}" type="pres">
      <dgm:prSet presAssocID="{ADAB0FED-3285-4FB4-98ED-0777565F06E9}" presName="hierChild5" presStyleCnt="0"/>
      <dgm:spPr/>
    </dgm:pt>
    <dgm:pt modelId="{4FCC57AE-53E3-4376-9EBA-984E6D0AD65D}" type="pres">
      <dgm:prSet presAssocID="{D0294201-363A-44F6-B1A0-C1B9E9667432}" presName="Name37" presStyleLbl="parChTrans1D3" presStyleIdx="1" presStyleCnt="2"/>
      <dgm:spPr/>
      <dgm:t>
        <a:bodyPr/>
        <a:lstStyle/>
        <a:p>
          <a:endParaRPr lang="ru-RU"/>
        </a:p>
      </dgm:t>
    </dgm:pt>
    <dgm:pt modelId="{AA137461-6DF3-402D-B0EC-E44A43925218}" type="pres">
      <dgm:prSet presAssocID="{BE751F7E-0CD8-4500-85FA-2DB7D35F65BD}" presName="hierRoot2" presStyleCnt="0">
        <dgm:presLayoutVars>
          <dgm:hierBranch val="init"/>
        </dgm:presLayoutVars>
      </dgm:prSet>
      <dgm:spPr/>
    </dgm:pt>
    <dgm:pt modelId="{32C86115-B142-4DA2-8548-674BEB71319E}" type="pres">
      <dgm:prSet presAssocID="{BE751F7E-0CD8-4500-85FA-2DB7D35F65BD}" presName="rootComposite" presStyleCnt="0"/>
      <dgm:spPr/>
    </dgm:pt>
    <dgm:pt modelId="{5DE909EC-F38E-4714-B180-9DD970A46F8E}" type="pres">
      <dgm:prSet presAssocID="{BE751F7E-0CD8-4500-85FA-2DB7D35F65BD}" presName="rootText" presStyleLbl="node3" presStyleIdx="1" presStyleCnt="2" custScaleX="619044" custScaleY="320647" custLinFactNeighborX="-38295" custLinFactNeighborY="58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BA532-9702-4207-9BDB-68E9D98DA477}" type="pres">
      <dgm:prSet presAssocID="{BE751F7E-0CD8-4500-85FA-2DB7D35F65BD}" presName="rootConnector" presStyleLbl="node3" presStyleIdx="1" presStyleCnt="2"/>
      <dgm:spPr/>
      <dgm:t>
        <a:bodyPr/>
        <a:lstStyle/>
        <a:p>
          <a:endParaRPr lang="ru-RU"/>
        </a:p>
      </dgm:t>
    </dgm:pt>
    <dgm:pt modelId="{F7A38FBF-0006-4608-AC58-2CE4D0DE0B86}" type="pres">
      <dgm:prSet presAssocID="{BE751F7E-0CD8-4500-85FA-2DB7D35F65BD}" presName="hierChild4" presStyleCnt="0"/>
      <dgm:spPr/>
    </dgm:pt>
    <dgm:pt modelId="{DB3D924A-BB81-4862-BD07-99ACA149908E}" type="pres">
      <dgm:prSet presAssocID="{4AFE9414-D2AB-4639-AA1B-7688CE19AE29}" presName="Name37" presStyleLbl="parChTrans1D4" presStyleIdx="5" presStyleCnt="10"/>
      <dgm:spPr/>
      <dgm:t>
        <a:bodyPr/>
        <a:lstStyle/>
        <a:p>
          <a:endParaRPr lang="ru-RU"/>
        </a:p>
      </dgm:t>
    </dgm:pt>
    <dgm:pt modelId="{B4FF5AD3-26BE-4B6D-A039-2BE04ACDB298}" type="pres">
      <dgm:prSet presAssocID="{25C6DED5-B1AF-4489-9C5A-DD8A8F1C0524}" presName="hierRoot2" presStyleCnt="0">
        <dgm:presLayoutVars>
          <dgm:hierBranch val="init"/>
        </dgm:presLayoutVars>
      </dgm:prSet>
      <dgm:spPr/>
    </dgm:pt>
    <dgm:pt modelId="{00588768-E720-4D1A-BBDA-5CF0033DBB72}" type="pres">
      <dgm:prSet presAssocID="{25C6DED5-B1AF-4489-9C5A-DD8A8F1C0524}" presName="rootComposite" presStyleCnt="0"/>
      <dgm:spPr/>
    </dgm:pt>
    <dgm:pt modelId="{1642E933-F95F-4EF8-8E11-4254AAC7A659}" type="pres">
      <dgm:prSet presAssocID="{25C6DED5-B1AF-4489-9C5A-DD8A8F1C0524}" presName="rootText" presStyleLbl="node4" presStyleIdx="5" presStyleCnt="10" custScaleX="490857" custScaleY="101379" custLinFactNeighborX="-63925" custLinFactNeighborY="83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9190D-1084-49D9-93D6-74DA68A5A121}" type="pres">
      <dgm:prSet presAssocID="{25C6DED5-B1AF-4489-9C5A-DD8A8F1C0524}" presName="rootConnector" presStyleLbl="node4" presStyleIdx="5" presStyleCnt="10"/>
      <dgm:spPr/>
      <dgm:t>
        <a:bodyPr/>
        <a:lstStyle/>
        <a:p>
          <a:endParaRPr lang="ru-RU"/>
        </a:p>
      </dgm:t>
    </dgm:pt>
    <dgm:pt modelId="{7520F0FD-677A-4530-AEBF-9F42F95C451F}" type="pres">
      <dgm:prSet presAssocID="{25C6DED5-B1AF-4489-9C5A-DD8A8F1C0524}" presName="hierChild4" presStyleCnt="0"/>
      <dgm:spPr/>
    </dgm:pt>
    <dgm:pt modelId="{EE6188C0-0CDD-4298-9083-E354D15909C0}" type="pres">
      <dgm:prSet presAssocID="{25C6DED5-B1AF-4489-9C5A-DD8A8F1C0524}" presName="hierChild5" presStyleCnt="0"/>
      <dgm:spPr/>
    </dgm:pt>
    <dgm:pt modelId="{90B0B0E0-1347-4F39-9C73-4F539DEC2801}" type="pres">
      <dgm:prSet presAssocID="{59A882F3-0D46-4C7B-9346-A139B6F48F68}" presName="Name37" presStyleLbl="parChTrans1D4" presStyleIdx="6" presStyleCnt="10"/>
      <dgm:spPr/>
      <dgm:t>
        <a:bodyPr/>
        <a:lstStyle/>
        <a:p>
          <a:endParaRPr lang="ru-RU"/>
        </a:p>
      </dgm:t>
    </dgm:pt>
    <dgm:pt modelId="{D13DC949-498C-44B6-9ED9-0D5B12B59CF2}" type="pres">
      <dgm:prSet presAssocID="{4C518A89-D72C-4B03-9A63-F415D437E9EE}" presName="hierRoot2" presStyleCnt="0">
        <dgm:presLayoutVars>
          <dgm:hierBranch val="init"/>
        </dgm:presLayoutVars>
      </dgm:prSet>
      <dgm:spPr/>
    </dgm:pt>
    <dgm:pt modelId="{76C374E2-7393-4392-9938-012BB4AC48E3}" type="pres">
      <dgm:prSet presAssocID="{4C518A89-D72C-4B03-9A63-F415D437E9EE}" presName="rootComposite" presStyleCnt="0"/>
      <dgm:spPr/>
    </dgm:pt>
    <dgm:pt modelId="{36D83B90-E7F5-4E84-9DF0-F07FC75BEE1F}" type="pres">
      <dgm:prSet presAssocID="{4C518A89-D72C-4B03-9A63-F415D437E9EE}" presName="rootText" presStyleLbl="node4" presStyleIdx="6" presStyleCnt="10" custScaleX="490857" custScaleY="101379" custLinFactNeighborX="-63925" custLinFactNeighborY="83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F5E61-0D29-43CF-AC0C-FC4F9C548329}" type="pres">
      <dgm:prSet presAssocID="{4C518A89-D72C-4B03-9A63-F415D437E9EE}" presName="rootConnector" presStyleLbl="node4" presStyleIdx="6" presStyleCnt="10"/>
      <dgm:spPr/>
      <dgm:t>
        <a:bodyPr/>
        <a:lstStyle/>
        <a:p>
          <a:endParaRPr lang="ru-RU"/>
        </a:p>
      </dgm:t>
    </dgm:pt>
    <dgm:pt modelId="{0AEAA093-11BD-47BE-888F-A9E82A753412}" type="pres">
      <dgm:prSet presAssocID="{4C518A89-D72C-4B03-9A63-F415D437E9EE}" presName="hierChild4" presStyleCnt="0"/>
      <dgm:spPr/>
    </dgm:pt>
    <dgm:pt modelId="{21679F42-6C56-433D-867C-FBAED0048E5D}" type="pres">
      <dgm:prSet presAssocID="{4C518A89-D72C-4B03-9A63-F415D437E9EE}" presName="hierChild5" presStyleCnt="0"/>
      <dgm:spPr/>
    </dgm:pt>
    <dgm:pt modelId="{121A3334-8730-44E4-97F6-F956EA5D959F}" type="pres">
      <dgm:prSet presAssocID="{EC6099A2-6520-4BEC-824B-A80FE9EC1CD7}" presName="Name37" presStyleLbl="parChTrans1D4" presStyleIdx="7" presStyleCnt="10"/>
      <dgm:spPr/>
      <dgm:t>
        <a:bodyPr/>
        <a:lstStyle/>
        <a:p>
          <a:endParaRPr lang="ru-RU"/>
        </a:p>
      </dgm:t>
    </dgm:pt>
    <dgm:pt modelId="{4194E2A1-D6CA-4E1C-92E9-862026BF057F}" type="pres">
      <dgm:prSet presAssocID="{CF9D41F7-5064-4FDA-BFC4-A074324F61CC}" presName="hierRoot2" presStyleCnt="0">
        <dgm:presLayoutVars>
          <dgm:hierBranch val="init"/>
        </dgm:presLayoutVars>
      </dgm:prSet>
      <dgm:spPr/>
    </dgm:pt>
    <dgm:pt modelId="{C249E6BA-9072-4141-A7C8-6C3FF45F8883}" type="pres">
      <dgm:prSet presAssocID="{CF9D41F7-5064-4FDA-BFC4-A074324F61CC}" presName="rootComposite" presStyleCnt="0"/>
      <dgm:spPr/>
    </dgm:pt>
    <dgm:pt modelId="{579478AE-5604-40BD-84B0-5ECE0C2F946E}" type="pres">
      <dgm:prSet presAssocID="{CF9D41F7-5064-4FDA-BFC4-A074324F61CC}" presName="rootText" presStyleLbl="node4" presStyleIdx="7" presStyleCnt="10" custScaleX="490857" custScaleY="101379" custLinFactNeighborX="-63925" custLinFactNeighborY="83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2DE0AE-77D2-4D1D-B7D9-4410E21814E3}" type="pres">
      <dgm:prSet presAssocID="{CF9D41F7-5064-4FDA-BFC4-A074324F61CC}" presName="rootConnector" presStyleLbl="node4" presStyleIdx="7" presStyleCnt="10"/>
      <dgm:spPr/>
      <dgm:t>
        <a:bodyPr/>
        <a:lstStyle/>
        <a:p>
          <a:endParaRPr lang="ru-RU"/>
        </a:p>
      </dgm:t>
    </dgm:pt>
    <dgm:pt modelId="{A1FF2439-79F0-484A-9024-11F06CA1AC4A}" type="pres">
      <dgm:prSet presAssocID="{CF9D41F7-5064-4FDA-BFC4-A074324F61CC}" presName="hierChild4" presStyleCnt="0"/>
      <dgm:spPr/>
    </dgm:pt>
    <dgm:pt modelId="{2E3D7A90-DCD1-4468-BD53-47F6A655F422}" type="pres">
      <dgm:prSet presAssocID="{CF9D41F7-5064-4FDA-BFC4-A074324F61CC}" presName="hierChild5" presStyleCnt="0"/>
      <dgm:spPr/>
    </dgm:pt>
    <dgm:pt modelId="{5D369791-BF3B-462B-AA96-B7EA5A0C3F7C}" type="pres">
      <dgm:prSet presAssocID="{D3A3A026-314D-49C7-87CC-440F4D12B5F1}" presName="Name37" presStyleLbl="parChTrans1D4" presStyleIdx="8" presStyleCnt="10"/>
      <dgm:spPr/>
      <dgm:t>
        <a:bodyPr/>
        <a:lstStyle/>
        <a:p>
          <a:endParaRPr lang="ru-RU"/>
        </a:p>
      </dgm:t>
    </dgm:pt>
    <dgm:pt modelId="{FC90D1E9-E516-4D6F-BE06-EC53F1C9CBF5}" type="pres">
      <dgm:prSet presAssocID="{1AF55C4F-C6FA-4369-A680-8D1566B7037B}" presName="hierRoot2" presStyleCnt="0">
        <dgm:presLayoutVars>
          <dgm:hierBranch val="init"/>
        </dgm:presLayoutVars>
      </dgm:prSet>
      <dgm:spPr/>
    </dgm:pt>
    <dgm:pt modelId="{5A519A25-3EFE-46F5-AFA0-F3B222D3C672}" type="pres">
      <dgm:prSet presAssocID="{1AF55C4F-C6FA-4369-A680-8D1566B7037B}" presName="rootComposite" presStyleCnt="0"/>
      <dgm:spPr/>
    </dgm:pt>
    <dgm:pt modelId="{FD722B81-222D-46D4-B2C5-0B301FF1BE4B}" type="pres">
      <dgm:prSet presAssocID="{1AF55C4F-C6FA-4369-A680-8D1566B7037B}" presName="rootText" presStyleLbl="node4" presStyleIdx="8" presStyleCnt="10" custScaleX="490857" custScaleY="101379" custLinFactNeighborX="-63925" custLinFactNeighborY="83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73126B-574C-4001-B4EE-F7462891CCA0}" type="pres">
      <dgm:prSet presAssocID="{1AF55C4F-C6FA-4369-A680-8D1566B7037B}" presName="rootConnector" presStyleLbl="node4" presStyleIdx="8" presStyleCnt="10"/>
      <dgm:spPr/>
      <dgm:t>
        <a:bodyPr/>
        <a:lstStyle/>
        <a:p>
          <a:endParaRPr lang="ru-RU"/>
        </a:p>
      </dgm:t>
    </dgm:pt>
    <dgm:pt modelId="{D6165C6C-1B13-42F1-A590-2DA2929DCC5A}" type="pres">
      <dgm:prSet presAssocID="{1AF55C4F-C6FA-4369-A680-8D1566B7037B}" presName="hierChild4" presStyleCnt="0"/>
      <dgm:spPr/>
    </dgm:pt>
    <dgm:pt modelId="{B7AE854A-45B9-4637-9D31-35600C4A5CC4}" type="pres">
      <dgm:prSet presAssocID="{1AF55C4F-C6FA-4369-A680-8D1566B7037B}" presName="hierChild5" presStyleCnt="0"/>
      <dgm:spPr/>
    </dgm:pt>
    <dgm:pt modelId="{BDFE2BE7-43E7-4061-9AC8-A1220CEECAAD}" type="pres">
      <dgm:prSet presAssocID="{51C103E8-F2FC-4940-9155-B5C6515B6CA5}" presName="Name37" presStyleLbl="parChTrans1D4" presStyleIdx="9" presStyleCnt="10"/>
      <dgm:spPr/>
      <dgm:t>
        <a:bodyPr/>
        <a:lstStyle/>
        <a:p>
          <a:endParaRPr lang="ru-RU"/>
        </a:p>
      </dgm:t>
    </dgm:pt>
    <dgm:pt modelId="{980D1295-3431-4333-B6DA-3D873BE7CCD7}" type="pres">
      <dgm:prSet presAssocID="{846FB2F4-6B9F-4EDA-B5DB-46369027E673}" presName="hierRoot2" presStyleCnt="0">
        <dgm:presLayoutVars>
          <dgm:hierBranch val="init"/>
        </dgm:presLayoutVars>
      </dgm:prSet>
      <dgm:spPr/>
    </dgm:pt>
    <dgm:pt modelId="{F8157EBA-1266-4243-91AE-E469578AED8E}" type="pres">
      <dgm:prSet presAssocID="{846FB2F4-6B9F-4EDA-B5DB-46369027E673}" presName="rootComposite" presStyleCnt="0"/>
      <dgm:spPr/>
    </dgm:pt>
    <dgm:pt modelId="{38799504-20C9-42D6-803D-4AFEDE8E1FA0}" type="pres">
      <dgm:prSet presAssocID="{846FB2F4-6B9F-4EDA-B5DB-46369027E673}" presName="rootText" presStyleLbl="node4" presStyleIdx="9" presStyleCnt="10" custScaleX="490857" custScaleY="101379" custLinFactNeighborX="-63925" custLinFactNeighborY="83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4B9624-F376-4778-9CDE-4037CDBD97A0}" type="pres">
      <dgm:prSet presAssocID="{846FB2F4-6B9F-4EDA-B5DB-46369027E673}" presName="rootConnector" presStyleLbl="node4" presStyleIdx="9" presStyleCnt="10"/>
      <dgm:spPr/>
      <dgm:t>
        <a:bodyPr/>
        <a:lstStyle/>
        <a:p>
          <a:endParaRPr lang="ru-RU"/>
        </a:p>
      </dgm:t>
    </dgm:pt>
    <dgm:pt modelId="{A6E846B9-A7C5-43FF-8772-BB7A2AA1B674}" type="pres">
      <dgm:prSet presAssocID="{846FB2F4-6B9F-4EDA-B5DB-46369027E673}" presName="hierChild4" presStyleCnt="0"/>
      <dgm:spPr/>
    </dgm:pt>
    <dgm:pt modelId="{717CD29A-5461-4AC4-9E14-5C20C865A223}" type="pres">
      <dgm:prSet presAssocID="{846FB2F4-6B9F-4EDA-B5DB-46369027E673}" presName="hierChild5" presStyleCnt="0"/>
      <dgm:spPr/>
    </dgm:pt>
    <dgm:pt modelId="{1D923420-E731-4A2A-8485-12ED0F304B3C}" type="pres">
      <dgm:prSet presAssocID="{BE751F7E-0CD8-4500-85FA-2DB7D35F65BD}" presName="hierChild5" presStyleCnt="0"/>
      <dgm:spPr/>
    </dgm:pt>
    <dgm:pt modelId="{7B5B920A-54D1-4C1A-88C3-42200CD59C26}" type="pres">
      <dgm:prSet presAssocID="{8B79A38D-F125-4698-9567-94C233DF162C}" presName="hierChild5" presStyleCnt="0"/>
      <dgm:spPr/>
    </dgm:pt>
    <dgm:pt modelId="{1DF2CA7F-71F6-4F52-A9BA-DB52DC393595}" type="pres">
      <dgm:prSet presAssocID="{8DB0BF38-AD81-45EC-A5F5-B03FC29B0A7B}" presName="hierChild3" presStyleCnt="0"/>
      <dgm:spPr/>
    </dgm:pt>
  </dgm:ptLst>
  <dgm:cxnLst>
    <dgm:cxn modelId="{1C2773D9-5C68-42FD-94D2-5F15AF2F899E}" type="presOf" srcId="{EC6099A2-6520-4BEC-824B-A80FE9EC1CD7}" destId="{121A3334-8730-44E4-97F6-F956EA5D959F}" srcOrd="0" destOrd="0" presId="urn:microsoft.com/office/officeart/2005/8/layout/orgChart1"/>
    <dgm:cxn modelId="{997E1917-B312-443A-B359-455E2E30DEBF}" srcId="{ADAB0FED-3285-4FB4-98ED-0777565F06E9}" destId="{5459AF74-1B00-426B-AD29-E37714E9065D}" srcOrd="3" destOrd="0" parTransId="{588D376C-D21F-4887-BF91-728234F8F291}" sibTransId="{2441DEA0-C7B9-4C17-9F19-0D32508CC43C}"/>
    <dgm:cxn modelId="{53AD43E2-924D-45E6-B2CC-1C2AF91EC7F9}" type="presOf" srcId="{59A882F3-0D46-4C7B-9346-A139B6F48F68}" destId="{90B0B0E0-1347-4F39-9C73-4F539DEC2801}" srcOrd="0" destOrd="0" presId="urn:microsoft.com/office/officeart/2005/8/layout/orgChart1"/>
    <dgm:cxn modelId="{7A945683-0986-46F3-B593-4F34C5A2AF02}" type="presOf" srcId="{D0294201-363A-44F6-B1A0-C1B9E9667432}" destId="{4FCC57AE-53E3-4376-9EBA-984E6D0AD65D}" srcOrd="0" destOrd="0" presId="urn:microsoft.com/office/officeart/2005/8/layout/orgChart1"/>
    <dgm:cxn modelId="{0867A5E0-0485-4F15-B8F5-00247B7134B4}" type="presOf" srcId="{708749C2-6003-4D2A-97D6-5F217326352C}" destId="{3A5D5F55-9395-449A-9F08-BE8F28EA6181}" srcOrd="0" destOrd="0" presId="urn:microsoft.com/office/officeart/2005/8/layout/orgChart1"/>
    <dgm:cxn modelId="{D444F0BF-BEA8-49F4-81C4-703EA2E14BFC}" type="presOf" srcId="{ABE53E63-645A-4A3A-A95B-D7519880E1FD}" destId="{931D0240-423A-4C38-88AE-ADEF349B6480}" srcOrd="1" destOrd="0" presId="urn:microsoft.com/office/officeart/2005/8/layout/orgChart1"/>
    <dgm:cxn modelId="{9ACDE9F2-F133-44B7-A97A-26B4FAB627D5}" type="presOf" srcId="{ADAB0FED-3285-4FB4-98ED-0777565F06E9}" destId="{3D8A229A-46CA-4CC1-A932-FA5230F4DCEC}" srcOrd="1" destOrd="0" presId="urn:microsoft.com/office/officeart/2005/8/layout/orgChart1"/>
    <dgm:cxn modelId="{9B341C24-7EC5-4A3E-92DE-9D49F2716AB3}" type="presOf" srcId="{25C6DED5-B1AF-4489-9C5A-DD8A8F1C0524}" destId="{D7C9190D-1084-49D9-93D6-74DA68A5A121}" srcOrd="1" destOrd="0" presId="urn:microsoft.com/office/officeart/2005/8/layout/orgChart1"/>
    <dgm:cxn modelId="{7F76E5CF-4B71-4431-BE97-E044BAC66280}" type="presOf" srcId="{DA534143-A451-4935-8569-CBFFE1F3D4B7}" destId="{8D0856B2-25A4-4959-8BA8-35C377E4B3B5}" srcOrd="0" destOrd="0" presId="urn:microsoft.com/office/officeart/2005/8/layout/orgChart1"/>
    <dgm:cxn modelId="{CF0AA13A-F11F-43D4-85D9-06520830B28B}" type="presOf" srcId="{CF9D41F7-5064-4FDA-BFC4-A074324F61CC}" destId="{102DE0AE-77D2-4D1D-B7D9-4410E21814E3}" srcOrd="1" destOrd="0" presId="urn:microsoft.com/office/officeart/2005/8/layout/orgChart1"/>
    <dgm:cxn modelId="{DA815E46-2A4D-4217-93BC-F0D40E11AD6E}" type="presOf" srcId="{5459AF74-1B00-426B-AD29-E37714E9065D}" destId="{FD315AF1-E496-48DB-A543-B354537AAA08}" srcOrd="0" destOrd="0" presId="urn:microsoft.com/office/officeart/2005/8/layout/orgChart1"/>
    <dgm:cxn modelId="{DA7A3F06-0DEB-407D-B4AD-48BB254EB5EF}" type="presOf" srcId="{1AF55C4F-C6FA-4369-A680-8D1566B7037B}" destId="{FD722B81-222D-46D4-B2C5-0B301FF1BE4B}" srcOrd="0" destOrd="0" presId="urn:microsoft.com/office/officeart/2005/8/layout/orgChart1"/>
    <dgm:cxn modelId="{CAD811AD-4863-40FA-AE80-D7ADBEAEDEEC}" srcId="{BE751F7E-0CD8-4500-85FA-2DB7D35F65BD}" destId="{4C518A89-D72C-4B03-9A63-F415D437E9EE}" srcOrd="1" destOrd="0" parTransId="{59A882F3-0D46-4C7B-9346-A139B6F48F68}" sibTransId="{1C697748-59D8-41FF-83C3-F1A6F6E32ED8}"/>
    <dgm:cxn modelId="{9F53DB81-2CAA-4652-9097-F34C61F87F08}" srcId="{AEB17CC1-4DE9-4CA1-8752-0616AE9966DA}" destId="{8DB0BF38-AD81-45EC-A5F5-B03FC29B0A7B}" srcOrd="0" destOrd="0" parTransId="{B7619D30-078A-462C-BB3E-CF67DA7F70F0}" sibTransId="{22A58A21-30B1-4F2A-A7BC-DFAE43635F5B}"/>
    <dgm:cxn modelId="{B24FDB6D-DA1A-4441-9319-5D0C430E26B1}" type="presOf" srcId="{E2EF2B03-0AD1-4F75-BE65-68B00081604E}" destId="{59F6AF48-BE83-4982-BC65-6E2318484F47}" srcOrd="0" destOrd="0" presId="urn:microsoft.com/office/officeart/2005/8/layout/orgChart1"/>
    <dgm:cxn modelId="{AE9FEAE2-B264-4E97-81ED-D578CE372E42}" srcId="{ADAB0FED-3285-4FB4-98ED-0777565F06E9}" destId="{708749C2-6003-4D2A-97D6-5F217326352C}" srcOrd="4" destOrd="0" parTransId="{D9C20DA6-A3B3-42B2-A4A9-11096950C9AD}" sibTransId="{45136349-A795-40BE-A632-041995C70EE1}"/>
    <dgm:cxn modelId="{814B683C-EED7-4809-AEFA-87529DF152CF}" srcId="{8DB0BF38-AD81-45EC-A5F5-B03FC29B0A7B}" destId="{ABE53E63-645A-4A3A-A95B-D7519880E1FD}" srcOrd="0" destOrd="0" parTransId="{BB34DD4F-122E-45B6-A1A6-0C0B69B9E005}" sibTransId="{DAA7A3B2-57E8-4FF9-987B-5F70833B9796}"/>
    <dgm:cxn modelId="{AEDA4301-F949-4625-963A-433DCD3BF660}" type="presOf" srcId="{95957296-A3C2-4EE6-9790-E91DDDDE07BF}" destId="{372AD937-B59A-4793-A3EE-1D7F60A7736B}" srcOrd="0" destOrd="0" presId="urn:microsoft.com/office/officeart/2005/8/layout/orgChart1"/>
    <dgm:cxn modelId="{6202EA9D-4660-45F8-8B2A-8491D1B52BC1}" type="presOf" srcId="{8B79A38D-F125-4698-9567-94C233DF162C}" destId="{CF48B2CD-2546-4EF3-B1A0-8CDF824AA71E}" srcOrd="1" destOrd="0" presId="urn:microsoft.com/office/officeart/2005/8/layout/orgChart1"/>
    <dgm:cxn modelId="{D5715C35-7D7C-4AF6-AD5D-50FDE16037D4}" type="presOf" srcId="{4AFE9414-D2AB-4639-AA1B-7688CE19AE29}" destId="{DB3D924A-BB81-4862-BD07-99ACA149908E}" srcOrd="0" destOrd="0" presId="urn:microsoft.com/office/officeart/2005/8/layout/orgChart1"/>
    <dgm:cxn modelId="{55A01F32-9A55-4688-B3BD-36F0381DD613}" type="presOf" srcId="{25C6DED5-B1AF-4489-9C5A-DD8A8F1C0524}" destId="{1642E933-F95F-4EF8-8E11-4254AAC7A659}" srcOrd="0" destOrd="0" presId="urn:microsoft.com/office/officeart/2005/8/layout/orgChart1"/>
    <dgm:cxn modelId="{86BC2B3A-C4E6-4588-B4C7-75101DDE4CCA}" srcId="{8B79A38D-F125-4698-9567-94C233DF162C}" destId="{ADAB0FED-3285-4FB4-98ED-0777565F06E9}" srcOrd="0" destOrd="0" parTransId="{EFCF4C45-CA84-429E-AA6A-6D95A88FEBC6}" sibTransId="{9AC2FD92-6B8E-4531-A5CF-9A753D5069FC}"/>
    <dgm:cxn modelId="{EB5A5DA5-9A5E-4FD0-84B1-345EF7D9B9DB}" srcId="{BE751F7E-0CD8-4500-85FA-2DB7D35F65BD}" destId="{CF9D41F7-5064-4FDA-BFC4-A074324F61CC}" srcOrd="2" destOrd="0" parTransId="{EC6099A2-6520-4BEC-824B-A80FE9EC1CD7}" sibTransId="{56421352-44C3-4A85-8EED-907F90AEC2F7}"/>
    <dgm:cxn modelId="{340E678C-F8D5-4386-8D4D-F37295AE8ED0}" type="presOf" srcId="{ABE53E63-645A-4A3A-A95B-D7519880E1FD}" destId="{FE42A6DE-61AB-44B4-A380-A3D57D7217EB}" srcOrd="0" destOrd="0" presId="urn:microsoft.com/office/officeart/2005/8/layout/orgChart1"/>
    <dgm:cxn modelId="{6940CF1B-C653-4949-BC22-608AAFEC55F0}" type="presOf" srcId="{1AF55C4F-C6FA-4369-A680-8D1566B7037B}" destId="{F373126B-574C-4001-B4EE-F7462891CCA0}" srcOrd="1" destOrd="0" presId="urn:microsoft.com/office/officeart/2005/8/layout/orgChart1"/>
    <dgm:cxn modelId="{B0C45AA1-37B4-4356-B517-462A4C56A0A4}" srcId="{8DB0BF38-AD81-45EC-A5F5-B03FC29B0A7B}" destId="{8B79A38D-F125-4698-9567-94C233DF162C}" srcOrd="1" destOrd="0" parTransId="{BBC0ECF3-D478-4076-A316-81183815A937}" sibTransId="{60838FFE-160A-469F-82C8-F01F7F6D45B1}"/>
    <dgm:cxn modelId="{43B67D5A-545E-4328-B3FF-6041A30E17AC}" type="presOf" srcId="{588D376C-D21F-4887-BF91-728234F8F291}" destId="{C8D33B95-DB24-4F05-8834-06721F53A475}" srcOrd="0" destOrd="0" presId="urn:microsoft.com/office/officeart/2005/8/layout/orgChart1"/>
    <dgm:cxn modelId="{05518ABC-5579-403B-A64D-032B30B6BCEF}" type="presOf" srcId="{D3A3A026-314D-49C7-87CC-440F4D12B5F1}" destId="{5D369791-BF3B-462B-AA96-B7EA5A0C3F7C}" srcOrd="0" destOrd="0" presId="urn:microsoft.com/office/officeart/2005/8/layout/orgChart1"/>
    <dgm:cxn modelId="{CDBF54DD-722C-4310-84DC-6965676BDE7F}" srcId="{BE751F7E-0CD8-4500-85FA-2DB7D35F65BD}" destId="{846FB2F4-6B9F-4EDA-B5DB-46369027E673}" srcOrd="4" destOrd="0" parTransId="{51C103E8-F2FC-4940-9155-B5C6515B6CA5}" sibTransId="{94A57468-9AB1-4DB5-82F7-8C6E50771ACB}"/>
    <dgm:cxn modelId="{5578228D-0DF6-4644-B08D-0F868867A42E}" type="presOf" srcId="{708749C2-6003-4D2A-97D6-5F217326352C}" destId="{6763FF51-670D-4762-934F-936585FAACC0}" srcOrd="1" destOrd="0" presId="urn:microsoft.com/office/officeart/2005/8/layout/orgChart1"/>
    <dgm:cxn modelId="{62126CF0-0D76-46CB-BB34-6EE4FD9E2107}" type="presOf" srcId="{52C18DB6-A31C-40B7-956C-B0D2C62A9FB7}" destId="{3CC14D59-FE76-4BFB-91DC-870EC1675FE6}" srcOrd="1" destOrd="0" presId="urn:microsoft.com/office/officeart/2005/8/layout/orgChart1"/>
    <dgm:cxn modelId="{CA6A9EAA-628D-4188-8F02-CD5C396BEC10}" type="presOf" srcId="{D9C20DA6-A3B3-42B2-A4A9-11096950C9AD}" destId="{77DA380A-1102-4080-9A90-6781224198A6}" srcOrd="0" destOrd="0" presId="urn:microsoft.com/office/officeart/2005/8/layout/orgChart1"/>
    <dgm:cxn modelId="{19D12E79-E523-451B-A812-79707AD19076}" type="presOf" srcId="{846FB2F4-6B9F-4EDA-B5DB-46369027E673}" destId="{38799504-20C9-42D6-803D-4AFEDE8E1FA0}" srcOrd="0" destOrd="0" presId="urn:microsoft.com/office/officeart/2005/8/layout/orgChart1"/>
    <dgm:cxn modelId="{81002949-A305-4023-9CF8-D769AE75A9CA}" srcId="{ADAB0FED-3285-4FB4-98ED-0777565F06E9}" destId="{9D9489DC-8B35-41B4-8BA8-FE39D7707988}" srcOrd="0" destOrd="0" parTransId="{5EC946CA-4A12-46ED-AC0F-18EFDAC5C653}" sibTransId="{53A36B1D-2904-4EAE-B0B9-6B5D2AA8EDBC}"/>
    <dgm:cxn modelId="{543FF6C4-BDF5-4DC0-BDAD-6B2E2B6FF71E}" type="presOf" srcId="{EFCF4C45-CA84-429E-AA6A-6D95A88FEBC6}" destId="{C5690506-9FC9-4234-8B64-7D538D572BE6}" srcOrd="0" destOrd="0" presId="urn:microsoft.com/office/officeart/2005/8/layout/orgChart1"/>
    <dgm:cxn modelId="{B7E82108-AAA6-4D4E-9A37-2D69E126AEB5}" type="presOf" srcId="{BE751F7E-0CD8-4500-85FA-2DB7D35F65BD}" destId="{5DE909EC-F38E-4714-B180-9DD970A46F8E}" srcOrd="0" destOrd="0" presId="urn:microsoft.com/office/officeart/2005/8/layout/orgChart1"/>
    <dgm:cxn modelId="{5A5ECC15-8E78-404A-88F1-36806D6C5594}" type="presOf" srcId="{DA534143-A451-4935-8569-CBFFE1F3D4B7}" destId="{C14B1D58-EC52-40ED-906A-7664A14D48E7}" srcOrd="1" destOrd="0" presId="urn:microsoft.com/office/officeart/2005/8/layout/orgChart1"/>
    <dgm:cxn modelId="{2110CC4A-44AC-4560-8584-4CF68EE326F5}" type="presOf" srcId="{BBC0ECF3-D478-4076-A316-81183815A937}" destId="{76FEB54F-4685-452E-BD99-57A3EE22817C}" srcOrd="0" destOrd="0" presId="urn:microsoft.com/office/officeart/2005/8/layout/orgChart1"/>
    <dgm:cxn modelId="{D526C6EE-B205-4F54-97FB-3CD32D0592B2}" type="presOf" srcId="{CF9D41F7-5064-4FDA-BFC4-A074324F61CC}" destId="{579478AE-5604-40BD-84B0-5ECE0C2F946E}" srcOrd="0" destOrd="0" presId="urn:microsoft.com/office/officeart/2005/8/layout/orgChart1"/>
    <dgm:cxn modelId="{C3A56700-136D-41B7-8E40-7E659446C5B0}" type="presOf" srcId="{5459AF74-1B00-426B-AD29-E37714E9065D}" destId="{A194855B-EE95-4E7D-8F43-CE3D409D1609}" srcOrd="1" destOrd="0" presId="urn:microsoft.com/office/officeart/2005/8/layout/orgChart1"/>
    <dgm:cxn modelId="{94EE6503-265A-4A41-88B1-8EC64889EFA1}" srcId="{BE751F7E-0CD8-4500-85FA-2DB7D35F65BD}" destId="{25C6DED5-B1AF-4489-9C5A-DD8A8F1C0524}" srcOrd="0" destOrd="0" parTransId="{4AFE9414-D2AB-4639-AA1B-7688CE19AE29}" sibTransId="{69D62585-C78C-44C8-8894-998B23CC2F62}"/>
    <dgm:cxn modelId="{CA9D13AD-2779-44C6-939C-152DA1FBB6BD}" type="presOf" srcId="{846FB2F4-6B9F-4EDA-B5DB-46369027E673}" destId="{344B9624-F376-4778-9CDE-4037CDBD97A0}" srcOrd="1" destOrd="0" presId="urn:microsoft.com/office/officeart/2005/8/layout/orgChart1"/>
    <dgm:cxn modelId="{C440E1DB-4A89-4CA4-B659-83675FA3B499}" type="presOf" srcId="{4C518A89-D72C-4B03-9A63-F415D437E9EE}" destId="{36D83B90-E7F5-4E84-9DF0-F07FC75BEE1F}" srcOrd="0" destOrd="0" presId="urn:microsoft.com/office/officeart/2005/8/layout/orgChart1"/>
    <dgm:cxn modelId="{078B1777-A27F-4B37-A004-C6E3DD69DA59}" type="presOf" srcId="{4C518A89-D72C-4B03-9A63-F415D437E9EE}" destId="{794F5E61-0D29-43CF-AC0C-FC4F9C548329}" srcOrd="1" destOrd="0" presId="urn:microsoft.com/office/officeart/2005/8/layout/orgChart1"/>
    <dgm:cxn modelId="{FD2A5944-CCFE-4EAA-9970-B8D6B9C82CFE}" type="presOf" srcId="{BE751F7E-0CD8-4500-85FA-2DB7D35F65BD}" destId="{CD1BA532-9702-4207-9BDB-68E9D98DA477}" srcOrd="1" destOrd="0" presId="urn:microsoft.com/office/officeart/2005/8/layout/orgChart1"/>
    <dgm:cxn modelId="{9DA1A4A5-C478-4904-AE8D-2ED4A657CF9F}" type="presOf" srcId="{51C103E8-F2FC-4940-9155-B5C6515B6CA5}" destId="{BDFE2BE7-43E7-4061-9AC8-A1220CEECAAD}" srcOrd="0" destOrd="0" presId="urn:microsoft.com/office/officeart/2005/8/layout/orgChart1"/>
    <dgm:cxn modelId="{44782188-A966-4243-A72A-F86EAD86D740}" srcId="{ADAB0FED-3285-4FB4-98ED-0777565F06E9}" destId="{DA534143-A451-4935-8569-CBFFE1F3D4B7}" srcOrd="1" destOrd="0" parTransId="{95957296-A3C2-4EE6-9790-E91DDDDE07BF}" sibTransId="{80BF8C68-6119-42E0-B6EF-EF959DF3C1FC}"/>
    <dgm:cxn modelId="{4B43F830-40CF-4AE2-BB43-23C77A2023A1}" type="presOf" srcId="{52C18DB6-A31C-40B7-956C-B0D2C62A9FB7}" destId="{E866E20C-AA71-464C-8243-23C5DCAE07C4}" srcOrd="0" destOrd="0" presId="urn:microsoft.com/office/officeart/2005/8/layout/orgChart1"/>
    <dgm:cxn modelId="{7A5921F8-B072-4020-9813-868DBBB123CB}" srcId="{BE751F7E-0CD8-4500-85FA-2DB7D35F65BD}" destId="{1AF55C4F-C6FA-4369-A680-8D1566B7037B}" srcOrd="3" destOrd="0" parTransId="{D3A3A026-314D-49C7-87CC-440F4D12B5F1}" sibTransId="{F7C76B27-955F-419A-9523-75EDDE7C2AED}"/>
    <dgm:cxn modelId="{BEB68E1C-302C-4B8C-8874-15C85AECC932}" type="presOf" srcId="{AEB17CC1-4DE9-4CA1-8752-0616AE9966DA}" destId="{9EC909CD-1D2A-46EF-955A-991FFC59ACAD}" srcOrd="0" destOrd="0" presId="urn:microsoft.com/office/officeart/2005/8/layout/orgChart1"/>
    <dgm:cxn modelId="{AFA85BB3-0585-4953-A185-D644FAD72938}" type="presOf" srcId="{ADAB0FED-3285-4FB4-98ED-0777565F06E9}" destId="{1880BF8F-4594-482D-9506-A2A7F5953EE0}" srcOrd="0" destOrd="0" presId="urn:microsoft.com/office/officeart/2005/8/layout/orgChart1"/>
    <dgm:cxn modelId="{7D22EA86-6A69-4EEA-9955-5F9F2BBD8D3A}" srcId="{8B79A38D-F125-4698-9567-94C233DF162C}" destId="{BE751F7E-0CD8-4500-85FA-2DB7D35F65BD}" srcOrd="1" destOrd="0" parTransId="{D0294201-363A-44F6-B1A0-C1B9E9667432}" sibTransId="{99272951-483C-469D-B763-E0DFF879CB18}"/>
    <dgm:cxn modelId="{3EE8BD99-50AC-4528-A975-34A07112293F}" type="presOf" srcId="{5EC946CA-4A12-46ED-AC0F-18EFDAC5C653}" destId="{EC38E741-DD17-490D-A12D-0560D33B026E}" srcOrd="0" destOrd="0" presId="urn:microsoft.com/office/officeart/2005/8/layout/orgChart1"/>
    <dgm:cxn modelId="{77F7DFB1-B167-4151-99AA-1F51102283BB}" srcId="{ADAB0FED-3285-4FB4-98ED-0777565F06E9}" destId="{52C18DB6-A31C-40B7-956C-B0D2C62A9FB7}" srcOrd="2" destOrd="0" parTransId="{E2EF2B03-0AD1-4F75-BE65-68B00081604E}" sibTransId="{021009A1-FFB4-454D-8104-55FD4130A6A2}"/>
    <dgm:cxn modelId="{DFB645B5-D1E1-486A-AD0B-1D98EA621DDD}" type="presOf" srcId="{8B79A38D-F125-4698-9567-94C233DF162C}" destId="{638AD6B1-3F1C-4B11-BFB0-CCE1FD7ED36C}" srcOrd="0" destOrd="0" presId="urn:microsoft.com/office/officeart/2005/8/layout/orgChart1"/>
    <dgm:cxn modelId="{DD1D572C-39C7-4932-A2BF-156CDFE5EE36}" type="presOf" srcId="{9D9489DC-8B35-41B4-8BA8-FE39D7707988}" destId="{F6CFF8D4-5F43-4F1B-AC36-D38A8BCC458F}" srcOrd="1" destOrd="0" presId="urn:microsoft.com/office/officeart/2005/8/layout/orgChart1"/>
    <dgm:cxn modelId="{E97853A7-A206-4D99-82E1-122A212AFB2A}" type="presOf" srcId="{9D9489DC-8B35-41B4-8BA8-FE39D7707988}" destId="{8FED2477-8E38-478A-9A51-1C40F6E389A8}" srcOrd="0" destOrd="0" presId="urn:microsoft.com/office/officeart/2005/8/layout/orgChart1"/>
    <dgm:cxn modelId="{7D49EBEC-BEB8-4946-94E2-ACF279AC4C75}" type="presOf" srcId="{8DB0BF38-AD81-45EC-A5F5-B03FC29B0A7B}" destId="{D3F5D4D2-7D67-4DBB-A834-95C575BBF734}" srcOrd="0" destOrd="0" presId="urn:microsoft.com/office/officeart/2005/8/layout/orgChart1"/>
    <dgm:cxn modelId="{E879900D-9102-430F-8000-1EDA5E6FCA5E}" type="presOf" srcId="{BB34DD4F-122E-45B6-A1A6-0C0B69B9E005}" destId="{9C3D389D-07C9-44C3-B666-15C77D5501ED}" srcOrd="0" destOrd="0" presId="urn:microsoft.com/office/officeart/2005/8/layout/orgChart1"/>
    <dgm:cxn modelId="{DA7DEFAE-6E36-47E0-ACB5-C7E16E30DCDA}" type="presOf" srcId="{8DB0BF38-AD81-45EC-A5F5-B03FC29B0A7B}" destId="{8502D75C-BC7A-422A-87B6-5450064D8CAA}" srcOrd="1" destOrd="0" presId="urn:microsoft.com/office/officeart/2005/8/layout/orgChart1"/>
    <dgm:cxn modelId="{F748E505-D3E9-48A6-8A24-5A3967107FE1}" type="presParOf" srcId="{9EC909CD-1D2A-46EF-955A-991FFC59ACAD}" destId="{1DB1A23F-60AE-4515-8D7D-F71F0D1EC71E}" srcOrd="0" destOrd="0" presId="urn:microsoft.com/office/officeart/2005/8/layout/orgChart1"/>
    <dgm:cxn modelId="{3A771659-9F60-4EFE-A2E2-6CCC5FE37F6E}" type="presParOf" srcId="{1DB1A23F-60AE-4515-8D7D-F71F0D1EC71E}" destId="{1CEB18DB-887F-4C9D-B6EB-90332687335F}" srcOrd="0" destOrd="0" presId="urn:microsoft.com/office/officeart/2005/8/layout/orgChart1"/>
    <dgm:cxn modelId="{F0B5D1AC-60E6-48AA-B925-15F68E4CD822}" type="presParOf" srcId="{1CEB18DB-887F-4C9D-B6EB-90332687335F}" destId="{D3F5D4D2-7D67-4DBB-A834-95C575BBF734}" srcOrd="0" destOrd="0" presId="urn:microsoft.com/office/officeart/2005/8/layout/orgChart1"/>
    <dgm:cxn modelId="{0452D830-0414-42FD-A0DE-D53E4B027B7E}" type="presParOf" srcId="{1CEB18DB-887F-4C9D-B6EB-90332687335F}" destId="{8502D75C-BC7A-422A-87B6-5450064D8CAA}" srcOrd="1" destOrd="0" presId="urn:microsoft.com/office/officeart/2005/8/layout/orgChart1"/>
    <dgm:cxn modelId="{F2B5C88F-EC85-488B-B273-A578D96A55E7}" type="presParOf" srcId="{1DB1A23F-60AE-4515-8D7D-F71F0D1EC71E}" destId="{503FF3FB-E838-4AE3-8B3A-9B7F84D7B4BB}" srcOrd="1" destOrd="0" presId="urn:microsoft.com/office/officeart/2005/8/layout/orgChart1"/>
    <dgm:cxn modelId="{518CA173-353B-41D3-A980-64987967B031}" type="presParOf" srcId="{503FF3FB-E838-4AE3-8B3A-9B7F84D7B4BB}" destId="{9C3D389D-07C9-44C3-B666-15C77D5501ED}" srcOrd="0" destOrd="0" presId="urn:microsoft.com/office/officeart/2005/8/layout/orgChart1"/>
    <dgm:cxn modelId="{20D90B06-06D6-4D80-BAC4-2B5CEADCC5CD}" type="presParOf" srcId="{503FF3FB-E838-4AE3-8B3A-9B7F84D7B4BB}" destId="{0974B092-EBE7-41A5-9581-3A06EC1A610E}" srcOrd="1" destOrd="0" presId="urn:microsoft.com/office/officeart/2005/8/layout/orgChart1"/>
    <dgm:cxn modelId="{F939ADDE-4322-4F9C-A48D-D5EF91EE340F}" type="presParOf" srcId="{0974B092-EBE7-41A5-9581-3A06EC1A610E}" destId="{33437FE2-928E-4230-9E41-BD98240897A9}" srcOrd="0" destOrd="0" presId="urn:microsoft.com/office/officeart/2005/8/layout/orgChart1"/>
    <dgm:cxn modelId="{9DE2DBC0-879C-4821-8363-EFE2E8373A99}" type="presParOf" srcId="{33437FE2-928E-4230-9E41-BD98240897A9}" destId="{FE42A6DE-61AB-44B4-A380-A3D57D7217EB}" srcOrd="0" destOrd="0" presId="urn:microsoft.com/office/officeart/2005/8/layout/orgChart1"/>
    <dgm:cxn modelId="{CE2262DA-85BC-45DC-ACAC-BD5CA8FCF55B}" type="presParOf" srcId="{33437FE2-928E-4230-9E41-BD98240897A9}" destId="{931D0240-423A-4C38-88AE-ADEF349B6480}" srcOrd="1" destOrd="0" presId="urn:microsoft.com/office/officeart/2005/8/layout/orgChart1"/>
    <dgm:cxn modelId="{0CF8660E-7D2D-41DD-B3EE-CB2A99D3C119}" type="presParOf" srcId="{0974B092-EBE7-41A5-9581-3A06EC1A610E}" destId="{1152246C-A546-40B0-A043-80BDCB5231EE}" srcOrd="1" destOrd="0" presId="urn:microsoft.com/office/officeart/2005/8/layout/orgChart1"/>
    <dgm:cxn modelId="{F1154F20-7B81-42F5-9B69-581DCA93CCE7}" type="presParOf" srcId="{0974B092-EBE7-41A5-9581-3A06EC1A610E}" destId="{6FF25596-65A9-4556-B962-15B3466470EB}" srcOrd="2" destOrd="0" presId="urn:microsoft.com/office/officeart/2005/8/layout/orgChart1"/>
    <dgm:cxn modelId="{623D94BA-C7E8-4B99-AEB9-48CAF6EF2CE7}" type="presParOf" srcId="{503FF3FB-E838-4AE3-8B3A-9B7F84D7B4BB}" destId="{76FEB54F-4685-452E-BD99-57A3EE22817C}" srcOrd="2" destOrd="0" presId="urn:microsoft.com/office/officeart/2005/8/layout/orgChart1"/>
    <dgm:cxn modelId="{2289CA07-7C03-4FBF-92AF-FF9BEDEF28D8}" type="presParOf" srcId="{503FF3FB-E838-4AE3-8B3A-9B7F84D7B4BB}" destId="{432A5D08-BF23-48E9-9F37-33817E54B615}" srcOrd="3" destOrd="0" presId="urn:microsoft.com/office/officeart/2005/8/layout/orgChart1"/>
    <dgm:cxn modelId="{C5A3459E-67BD-4D9E-B285-4C7A03DB0F71}" type="presParOf" srcId="{432A5D08-BF23-48E9-9F37-33817E54B615}" destId="{42252EC6-37F6-475D-B83E-DE13A5F3AC9A}" srcOrd="0" destOrd="0" presId="urn:microsoft.com/office/officeart/2005/8/layout/orgChart1"/>
    <dgm:cxn modelId="{EE4F46B0-0D44-4D76-93A1-2B2EE0C06174}" type="presParOf" srcId="{42252EC6-37F6-475D-B83E-DE13A5F3AC9A}" destId="{638AD6B1-3F1C-4B11-BFB0-CCE1FD7ED36C}" srcOrd="0" destOrd="0" presId="urn:microsoft.com/office/officeart/2005/8/layout/orgChart1"/>
    <dgm:cxn modelId="{8E1B778B-2763-4999-BEE1-F79691799E97}" type="presParOf" srcId="{42252EC6-37F6-475D-B83E-DE13A5F3AC9A}" destId="{CF48B2CD-2546-4EF3-B1A0-8CDF824AA71E}" srcOrd="1" destOrd="0" presId="urn:microsoft.com/office/officeart/2005/8/layout/orgChart1"/>
    <dgm:cxn modelId="{CF43B2F9-24EA-49F7-8D31-43AACD49A3DF}" type="presParOf" srcId="{432A5D08-BF23-48E9-9F37-33817E54B615}" destId="{A25AE277-5ADC-4EF8-910B-0D69C52B0C86}" srcOrd="1" destOrd="0" presId="urn:microsoft.com/office/officeart/2005/8/layout/orgChart1"/>
    <dgm:cxn modelId="{12140B55-1B47-4517-84CD-3C4639468E8B}" type="presParOf" srcId="{A25AE277-5ADC-4EF8-910B-0D69C52B0C86}" destId="{C5690506-9FC9-4234-8B64-7D538D572BE6}" srcOrd="0" destOrd="0" presId="urn:microsoft.com/office/officeart/2005/8/layout/orgChart1"/>
    <dgm:cxn modelId="{44A604C5-99F0-4A76-937E-7B2BF12BE260}" type="presParOf" srcId="{A25AE277-5ADC-4EF8-910B-0D69C52B0C86}" destId="{79F7365C-7485-405C-8878-8F055ED2BD68}" srcOrd="1" destOrd="0" presId="urn:microsoft.com/office/officeart/2005/8/layout/orgChart1"/>
    <dgm:cxn modelId="{5F755FCB-BD8F-470C-87D0-5D2CFC06BE90}" type="presParOf" srcId="{79F7365C-7485-405C-8878-8F055ED2BD68}" destId="{F31ECDCA-6637-40E9-B27F-E677612FEF2B}" srcOrd="0" destOrd="0" presId="urn:microsoft.com/office/officeart/2005/8/layout/orgChart1"/>
    <dgm:cxn modelId="{9D6E9A6D-B47B-4EC4-B41C-8C42AAFFBDC2}" type="presParOf" srcId="{F31ECDCA-6637-40E9-B27F-E677612FEF2B}" destId="{1880BF8F-4594-482D-9506-A2A7F5953EE0}" srcOrd="0" destOrd="0" presId="urn:microsoft.com/office/officeart/2005/8/layout/orgChart1"/>
    <dgm:cxn modelId="{9253FF8B-1F7C-455A-BC6F-BA97EA6E1E97}" type="presParOf" srcId="{F31ECDCA-6637-40E9-B27F-E677612FEF2B}" destId="{3D8A229A-46CA-4CC1-A932-FA5230F4DCEC}" srcOrd="1" destOrd="0" presId="urn:microsoft.com/office/officeart/2005/8/layout/orgChart1"/>
    <dgm:cxn modelId="{64E24BD4-5A0F-46BC-9B46-61476F476DE4}" type="presParOf" srcId="{79F7365C-7485-405C-8878-8F055ED2BD68}" destId="{454E0FB3-674E-48A9-AD34-1D997FB73156}" srcOrd="1" destOrd="0" presId="urn:microsoft.com/office/officeart/2005/8/layout/orgChart1"/>
    <dgm:cxn modelId="{C8F1E217-3910-41BA-BB47-3D2760CF0DCF}" type="presParOf" srcId="{454E0FB3-674E-48A9-AD34-1D997FB73156}" destId="{EC38E741-DD17-490D-A12D-0560D33B026E}" srcOrd="0" destOrd="0" presId="urn:microsoft.com/office/officeart/2005/8/layout/orgChart1"/>
    <dgm:cxn modelId="{E264E5C5-7F8E-41F9-AC4E-D4E2B2645360}" type="presParOf" srcId="{454E0FB3-674E-48A9-AD34-1D997FB73156}" destId="{9A6EBCB9-8354-4DF7-A9AB-2D26B0A8BB2B}" srcOrd="1" destOrd="0" presId="urn:microsoft.com/office/officeart/2005/8/layout/orgChart1"/>
    <dgm:cxn modelId="{10493968-21CE-40C0-9B53-81CAE92BCDC8}" type="presParOf" srcId="{9A6EBCB9-8354-4DF7-A9AB-2D26B0A8BB2B}" destId="{21AD326F-70F5-43AE-A15F-BF452462114D}" srcOrd="0" destOrd="0" presId="urn:microsoft.com/office/officeart/2005/8/layout/orgChart1"/>
    <dgm:cxn modelId="{B738CC45-DC7E-4A23-9EC2-1D85B441ED56}" type="presParOf" srcId="{21AD326F-70F5-43AE-A15F-BF452462114D}" destId="{8FED2477-8E38-478A-9A51-1C40F6E389A8}" srcOrd="0" destOrd="0" presId="urn:microsoft.com/office/officeart/2005/8/layout/orgChart1"/>
    <dgm:cxn modelId="{8F9A5330-D380-48C1-9BB9-1B59926D4051}" type="presParOf" srcId="{21AD326F-70F5-43AE-A15F-BF452462114D}" destId="{F6CFF8D4-5F43-4F1B-AC36-D38A8BCC458F}" srcOrd="1" destOrd="0" presId="urn:microsoft.com/office/officeart/2005/8/layout/orgChart1"/>
    <dgm:cxn modelId="{535246F6-F02C-49C6-8103-E584843C2436}" type="presParOf" srcId="{9A6EBCB9-8354-4DF7-A9AB-2D26B0A8BB2B}" destId="{87F0F4B4-0F97-43FA-B269-AD637992DF77}" srcOrd="1" destOrd="0" presId="urn:microsoft.com/office/officeart/2005/8/layout/orgChart1"/>
    <dgm:cxn modelId="{73BAC5FD-546F-45F1-A5C1-D4B282397F16}" type="presParOf" srcId="{9A6EBCB9-8354-4DF7-A9AB-2D26B0A8BB2B}" destId="{CC804ED4-5955-4A50-80E4-3F694B7AFE9F}" srcOrd="2" destOrd="0" presId="urn:microsoft.com/office/officeart/2005/8/layout/orgChart1"/>
    <dgm:cxn modelId="{2B4E0E21-D9EF-4C54-884F-43200F9660C4}" type="presParOf" srcId="{454E0FB3-674E-48A9-AD34-1D997FB73156}" destId="{372AD937-B59A-4793-A3EE-1D7F60A7736B}" srcOrd="2" destOrd="0" presId="urn:microsoft.com/office/officeart/2005/8/layout/orgChart1"/>
    <dgm:cxn modelId="{AE51D3B5-F64C-47DD-A548-7614A5587319}" type="presParOf" srcId="{454E0FB3-674E-48A9-AD34-1D997FB73156}" destId="{2F05B567-3AF2-4DFE-BCB6-3C683C3EED04}" srcOrd="3" destOrd="0" presId="urn:microsoft.com/office/officeart/2005/8/layout/orgChart1"/>
    <dgm:cxn modelId="{56F21EFD-62CD-4270-ABB4-3BB73E77858F}" type="presParOf" srcId="{2F05B567-3AF2-4DFE-BCB6-3C683C3EED04}" destId="{A53898C3-8DF3-4069-BE5D-BC1FD47C3F3E}" srcOrd="0" destOrd="0" presId="urn:microsoft.com/office/officeart/2005/8/layout/orgChart1"/>
    <dgm:cxn modelId="{A80647B4-EA0B-49A2-A8BF-FDB9C2632BD9}" type="presParOf" srcId="{A53898C3-8DF3-4069-BE5D-BC1FD47C3F3E}" destId="{8D0856B2-25A4-4959-8BA8-35C377E4B3B5}" srcOrd="0" destOrd="0" presId="urn:microsoft.com/office/officeart/2005/8/layout/orgChart1"/>
    <dgm:cxn modelId="{3323432C-05C3-415C-8A2A-10746D4BAB91}" type="presParOf" srcId="{A53898C3-8DF3-4069-BE5D-BC1FD47C3F3E}" destId="{C14B1D58-EC52-40ED-906A-7664A14D48E7}" srcOrd="1" destOrd="0" presId="urn:microsoft.com/office/officeart/2005/8/layout/orgChart1"/>
    <dgm:cxn modelId="{2F9D1648-0DE9-4FAE-A95F-1C872815C8DE}" type="presParOf" srcId="{2F05B567-3AF2-4DFE-BCB6-3C683C3EED04}" destId="{91CA03B7-3A65-479E-85C2-9F6DD0328A33}" srcOrd="1" destOrd="0" presId="urn:microsoft.com/office/officeart/2005/8/layout/orgChart1"/>
    <dgm:cxn modelId="{7808CAAA-2289-4E2A-9D07-F300FBDC972C}" type="presParOf" srcId="{2F05B567-3AF2-4DFE-BCB6-3C683C3EED04}" destId="{C838C822-49C6-434D-87EC-F1313FF186A2}" srcOrd="2" destOrd="0" presId="urn:microsoft.com/office/officeart/2005/8/layout/orgChart1"/>
    <dgm:cxn modelId="{2AC1F666-11D6-4D47-9DE0-F1F8544E7F0A}" type="presParOf" srcId="{454E0FB3-674E-48A9-AD34-1D997FB73156}" destId="{59F6AF48-BE83-4982-BC65-6E2318484F47}" srcOrd="4" destOrd="0" presId="urn:microsoft.com/office/officeart/2005/8/layout/orgChart1"/>
    <dgm:cxn modelId="{E2B40FE3-BC17-4DD9-A6E3-6F5463B8E209}" type="presParOf" srcId="{454E0FB3-674E-48A9-AD34-1D997FB73156}" destId="{DC893E85-7FDE-44CF-8C0C-DEB1C4631652}" srcOrd="5" destOrd="0" presId="urn:microsoft.com/office/officeart/2005/8/layout/orgChart1"/>
    <dgm:cxn modelId="{02A44FA1-9E57-4776-8035-F6F628680B7E}" type="presParOf" srcId="{DC893E85-7FDE-44CF-8C0C-DEB1C4631652}" destId="{292AFB2D-E147-46E4-A33F-8E7C5522AEF0}" srcOrd="0" destOrd="0" presId="urn:microsoft.com/office/officeart/2005/8/layout/orgChart1"/>
    <dgm:cxn modelId="{3AAC1A2B-4842-44DE-ABE5-7DA47626BB1F}" type="presParOf" srcId="{292AFB2D-E147-46E4-A33F-8E7C5522AEF0}" destId="{E866E20C-AA71-464C-8243-23C5DCAE07C4}" srcOrd="0" destOrd="0" presId="urn:microsoft.com/office/officeart/2005/8/layout/orgChart1"/>
    <dgm:cxn modelId="{26D06740-7F0A-48A3-9BAC-D9DF37ED017F}" type="presParOf" srcId="{292AFB2D-E147-46E4-A33F-8E7C5522AEF0}" destId="{3CC14D59-FE76-4BFB-91DC-870EC1675FE6}" srcOrd="1" destOrd="0" presId="urn:microsoft.com/office/officeart/2005/8/layout/orgChart1"/>
    <dgm:cxn modelId="{71EE3B18-16CE-480B-82B4-71357DCCAC72}" type="presParOf" srcId="{DC893E85-7FDE-44CF-8C0C-DEB1C4631652}" destId="{CF29AE36-04E9-456B-BA74-702A9E96EAB8}" srcOrd="1" destOrd="0" presId="urn:microsoft.com/office/officeart/2005/8/layout/orgChart1"/>
    <dgm:cxn modelId="{2130E11D-846B-4DB7-8B2F-E9D8EE7CA2E0}" type="presParOf" srcId="{DC893E85-7FDE-44CF-8C0C-DEB1C4631652}" destId="{C20BB1F0-46AE-4DB2-B378-2A58FFBE6BF1}" srcOrd="2" destOrd="0" presId="urn:microsoft.com/office/officeart/2005/8/layout/orgChart1"/>
    <dgm:cxn modelId="{D291BDDE-5032-4754-AD37-05F4F03BB8EC}" type="presParOf" srcId="{454E0FB3-674E-48A9-AD34-1D997FB73156}" destId="{C8D33B95-DB24-4F05-8834-06721F53A475}" srcOrd="6" destOrd="0" presId="urn:microsoft.com/office/officeart/2005/8/layout/orgChart1"/>
    <dgm:cxn modelId="{D79FD573-8976-4795-AEFA-AB0DDA2A3434}" type="presParOf" srcId="{454E0FB3-674E-48A9-AD34-1D997FB73156}" destId="{A8B8D9AD-B7D7-47E4-85BF-F17175C4911A}" srcOrd="7" destOrd="0" presId="urn:microsoft.com/office/officeart/2005/8/layout/orgChart1"/>
    <dgm:cxn modelId="{A0A850EF-FD1C-4F7D-8E82-203BD5288EB9}" type="presParOf" srcId="{A8B8D9AD-B7D7-47E4-85BF-F17175C4911A}" destId="{66C613F9-8A46-4CF9-804C-AAB82193DDDA}" srcOrd="0" destOrd="0" presId="urn:microsoft.com/office/officeart/2005/8/layout/orgChart1"/>
    <dgm:cxn modelId="{4C4A646F-7B1C-43AA-BC99-9F4D0FAC85B9}" type="presParOf" srcId="{66C613F9-8A46-4CF9-804C-AAB82193DDDA}" destId="{FD315AF1-E496-48DB-A543-B354537AAA08}" srcOrd="0" destOrd="0" presId="urn:microsoft.com/office/officeart/2005/8/layout/orgChart1"/>
    <dgm:cxn modelId="{3F064BC1-2C58-4AFC-AEDB-6CB74A110878}" type="presParOf" srcId="{66C613F9-8A46-4CF9-804C-AAB82193DDDA}" destId="{A194855B-EE95-4E7D-8F43-CE3D409D1609}" srcOrd="1" destOrd="0" presId="urn:microsoft.com/office/officeart/2005/8/layout/orgChart1"/>
    <dgm:cxn modelId="{E0CE6F23-6205-4554-94AC-B294ED0008CA}" type="presParOf" srcId="{A8B8D9AD-B7D7-47E4-85BF-F17175C4911A}" destId="{806F83BB-E2B4-4FA1-AE8E-8FCA48B79B89}" srcOrd="1" destOrd="0" presId="urn:microsoft.com/office/officeart/2005/8/layout/orgChart1"/>
    <dgm:cxn modelId="{B0207692-DA62-46D0-94AB-A9C31F2B93B5}" type="presParOf" srcId="{A8B8D9AD-B7D7-47E4-85BF-F17175C4911A}" destId="{FA631644-FD6E-476B-B597-2955173DE4B3}" srcOrd="2" destOrd="0" presId="urn:microsoft.com/office/officeart/2005/8/layout/orgChart1"/>
    <dgm:cxn modelId="{AAA8CE0D-079A-4F7D-B69A-2E988B4164EE}" type="presParOf" srcId="{454E0FB3-674E-48A9-AD34-1D997FB73156}" destId="{77DA380A-1102-4080-9A90-6781224198A6}" srcOrd="8" destOrd="0" presId="urn:microsoft.com/office/officeart/2005/8/layout/orgChart1"/>
    <dgm:cxn modelId="{4433F2CC-0FFB-49E3-86D2-284F621ED461}" type="presParOf" srcId="{454E0FB3-674E-48A9-AD34-1D997FB73156}" destId="{D127AEE5-3B67-4E2B-A92E-FC156576178D}" srcOrd="9" destOrd="0" presId="urn:microsoft.com/office/officeart/2005/8/layout/orgChart1"/>
    <dgm:cxn modelId="{CF42C6A3-84B1-467A-A412-10887706A83C}" type="presParOf" srcId="{D127AEE5-3B67-4E2B-A92E-FC156576178D}" destId="{28BBC3C6-B534-4773-B3E6-F7133306D3AC}" srcOrd="0" destOrd="0" presId="urn:microsoft.com/office/officeart/2005/8/layout/orgChart1"/>
    <dgm:cxn modelId="{F97F5208-FB9E-495B-9E53-229A66A8038C}" type="presParOf" srcId="{28BBC3C6-B534-4773-B3E6-F7133306D3AC}" destId="{3A5D5F55-9395-449A-9F08-BE8F28EA6181}" srcOrd="0" destOrd="0" presId="urn:microsoft.com/office/officeart/2005/8/layout/orgChart1"/>
    <dgm:cxn modelId="{AAC974C5-EA46-49E1-9AFA-6F6AFE016913}" type="presParOf" srcId="{28BBC3C6-B534-4773-B3E6-F7133306D3AC}" destId="{6763FF51-670D-4762-934F-936585FAACC0}" srcOrd="1" destOrd="0" presId="urn:microsoft.com/office/officeart/2005/8/layout/orgChart1"/>
    <dgm:cxn modelId="{4FB0DF99-524E-4677-AAB7-379BB96521DD}" type="presParOf" srcId="{D127AEE5-3B67-4E2B-A92E-FC156576178D}" destId="{52A674EB-6EDD-4575-900B-6AE503918493}" srcOrd="1" destOrd="0" presId="urn:microsoft.com/office/officeart/2005/8/layout/orgChart1"/>
    <dgm:cxn modelId="{FEC28308-71A6-4E25-943B-80D2674BFF90}" type="presParOf" srcId="{D127AEE5-3B67-4E2B-A92E-FC156576178D}" destId="{5D3245B9-BD6D-4100-918A-96BDD076E077}" srcOrd="2" destOrd="0" presId="urn:microsoft.com/office/officeart/2005/8/layout/orgChart1"/>
    <dgm:cxn modelId="{1F4DAB13-4E51-4DB4-9A68-1012FC9C6ECF}" type="presParOf" srcId="{79F7365C-7485-405C-8878-8F055ED2BD68}" destId="{649740FF-1071-43F6-9973-07F19E1DD53C}" srcOrd="2" destOrd="0" presId="urn:microsoft.com/office/officeart/2005/8/layout/orgChart1"/>
    <dgm:cxn modelId="{6E4DBDF9-E282-4C52-B52A-A78CB160D9AB}" type="presParOf" srcId="{A25AE277-5ADC-4EF8-910B-0D69C52B0C86}" destId="{4FCC57AE-53E3-4376-9EBA-984E6D0AD65D}" srcOrd="2" destOrd="0" presId="urn:microsoft.com/office/officeart/2005/8/layout/orgChart1"/>
    <dgm:cxn modelId="{178F78CF-C5DA-44B4-9F04-D5687FE1351C}" type="presParOf" srcId="{A25AE277-5ADC-4EF8-910B-0D69C52B0C86}" destId="{AA137461-6DF3-402D-B0EC-E44A43925218}" srcOrd="3" destOrd="0" presId="urn:microsoft.com/office/officeart/2005/8/layout/orgChart1"/>
    <dgm:cxn modelId="{3D5A4F22-1BDE-47C0-A8FE-61F9FC0CBEB0}" type="presParOf" srcId="{AA137461-6DF3-402D-B0EC-E44A43925218}" destId="{32C86115-B142-4DA2-8548-674BEB71319E}" srcOrd="0" destOrd="0" presId="urn:microsoft.com/office/officeart/2005/8/layout/orgChart1"/>
    <dgm:cxn modelId="{F6DA7CB5-6A1E-4351-B139-EB9BDC570D77}" type="presParOf" srcId="{32C86115-B142-4DA2-8548-674BEB71319E}" destId="{5DE909EC-F38E-4714-B180-9DD970A46F8E}" srcOrd="0" destOrd="0" presId="urn:microsoft.com/office/officeart/2005/8/layout/orgChart1"/>
    <dgm:cxn modelId="{A80EE0A3-7973-4DDD-9C53-E667DD5164F5}" type="presParOf" srcId="{32C86115-B142-4DA2-8548-674BEB71319E}" destId="{CD1BA532-9702-4207-9BDB-68E9D98DA477}" srcOrd="1" destOrd="0" presId="urn:microsoft.com/office/officeart/2005/8/layout/orgChart1"/>
    <dgm:cxn modelId="{FA1547E2-A9D4-49C3-A637-B3DF5219DD56}" type="presParOf" srcId="{AA137461-6DF3-402D-B0EC-E44A43925218}" destId="{F7A38FBF-0006-4608-AC58-2CE4D0DE0B86}" srcOrd="1" destOrd="0" presId="urn:microsoft.com/office/officeart/2005/8/layout/orgChart1"/>
    <dgm:cxn modelId="{5A491F8B-66BF-41E7-A44C-0188A9516CA0}" type="presParOf" srcId="{F7A38FBF-0006-4608-AC58-2CE4D0DE0B86}" destId="{DB3D924A-BB81-4862-BD07-99ACA149908E}" srcOrd="0" destOrd="0" presId="urn:microsoft.com/office/officeart/2005/8/layout/orgChart1"/>
    <dgm:cxn modelId="{6231DC40-E8BA-45E3-A9F3-30391DA42573}" type="presParOf" srcId="{F7A38FBF-0006-4608-AC58-2CE4D0DE0B86}" destId="{B4FF5AD3-26BE-4B6D-A039-2BE04ACDB298}" srcOrd="1" destOrd="0" presId="urn:microsoft.com/office/officeart/2005/8/layout/orgChart1"/>
    <dgm:cxn modelId="{E85A6C51-51BF-43EA-B010-001E305BF2C0}" type="presParOf" srcId="{B4FF5AD3-26BE-4B6D-A039-2BE04ACDB298}" destId="{00588768-E720-4D1A-BBDA-5CF0033DBB72}" srcOrd="0" destOrd="0" presId="urn:microsoft.com/office/officeart/2005/8/layout/orgChart1"/>
    <dgm:cxn modelId="{83AACEA5-325D-429B-B218-BDED60963EA2}" type="presParOf" srcId="{00588768-E720-4D1A-BBDA-5CF0033DBB72}" destId="{1642E933-F95F-4EF8-8E11-4254AAC7A659}" srcOrd="0" destOrd="0" presId="urn:microsoft.com/office/officeart/2005/8/layout/orgChart1"/>
    <dgm:cxn modelId="{E64E09ED-CFDD-490A-AF81-6DCB438E6607}" type="presParOf" srcId="{00588768-E720-4D1A-BBDA-5CF0033DBB72}" destId="{D7C9190D-1084-49D9-93D6-74DA68A5A121}" srcOrd="1" destOrd="0" presId="urn:microsoft.com/office/officeart/2005/8/layout/orgChart1"/>
    <dgm:cxn modelId="{B2D5B4A0-8A05-4757-BAC1-A028CC51501B}" type="presParOf" srcId="{B4FF5AD3-26BE-4B6D-A039-2BE04ACDB298}" destId="{7520F0FD-677A-4530-AEBF-9F42F95C451F}" srcOrd="1" destOrd="0" presId="urn:microsoft.com/office/officeart/2005/8/layout/orgChart1"/>
    <dgm:cxn modelId="{59F7208A-4706-4A03-8BEA-E6F11750D0B2}" type="presParOf" srcId="{B4FF5AD3-26BE-4B6D-A039-2BE04ACDB298}" destId="{EE6188C0-0CDD-4298-9083-E354D15909C0}" srcOrd="2" destOrd="0" presId="urn:microsoft.com/office/officeart/2005/8/layout/orgChart1"/>
    <dgm:cxn modelId="{8BF1D325-5C2D-40C6-AC58-8B71E7A75EFD}" type="presParOf" srcId="{F7A38FBF-0006-4608-AC58-2CE4D0DE0B86}" destId="{90B0B0E0-1347-4F39-9C73-4F539DEC2801}" srcOrd="2" destOrd="0" presId="urn:microsoft.com/office/officeart/2005/8/layout/orgChart1"/>
    <dgm:cxn modelId="{6BDBDF01-61AF-4DDB-B8E7-F68FF0CA5839}" type="presParOf" srcId="{F7A38FBF-0006-4608-AC58-2CE4D0DE0B86}" destId="{D13DC949-498C-44B6-9ED9-0D5B12B59CF2}" srcOrd="3" destOrd="0" presId="urn:microsoft.com/office/officeart/2005/8/layout/orgChart1"/>
    <dgm:cxn modelId="{5F48CAC3-0C0D-4A6B-8CD5-8418FDEC7BBC}" type="presParOf" srcId="{D13DC949-498C-44B6-9ED9-0D5B12B59CF2}" destId="{76C374E2-7393-4392-9938-012BB4AC48E3}" srcOrd="0" destOrd="0" presId="urn:microsoft.com/office/officeart/2005/8/layout/orgChart1"/>
    <dgm:cxn modelId="{1D528949-40E8-4D84-9380-C0C874CE716F}" type="presParOf" srcId="{76C374E2-7393-4392-9938-012BB4AC48E3}" destId="{36D83B90-E7F5-4E84-9DF0-F07FC75BEE1F}" srcOrd="0" destOrd="0" presId="urn:microsoft.com/office/officeart/2005/8/layout/orgChart1"/>
    <dgm:cxn modelId="{D9602A31-3F6E-4C11-88F1-4D37D8C227BA}" type="presParOf" srcId="{76C374E2-7393-4392-9938-012BB4AC48E3}" destId="{794F5E61-0D29-43CF-AC0C-FC4F9C548329}" srcOrd="1" destOrd="0" presId="urn:microsoft.com/office/officeart/2005/8/layout/orgChart1"/>
    <dgm:cxn modelId="{99DEC702-4337-4EF7-857B-D41CD5367D62}" type="presParOf" srcId="{D13DC949-498C-44B6-9ED9-0D5B12B59CF2}" destId="{0AEAA093-11BD-47BE-888F-A9E82A753412}" srcOrd="1" destOrd="0" presId="urn:microsoft.com/office/officeart/2005/8/layout/orgChart1"/>
    <dgm:cxn modelId="{53790617-99D4-4262-8B42-04CE12DFA61A}" type="presParOf" srcId="{D13DC949-498C-44B6-9ED9-0D5B12B59CF2}" destId="{21679F42-6C56-433D-867C-FBAED0048E5D}" srcOrd="2" destOrd="0" presId="urn:microsoft.com/office/officeart/2005/8/layout/orgChart1"/>
    <dgm:cxn modelId="{7BC59667-86BC-493B-B187-EE99A45BB573}" type="presParOf" srcId="{F7A38FBF-0006-4608-AC58-2CE4D0DE0B86}" destId="{121A3334-8730-44E4-97F6-F956EA5D959F}" srcOrd="4" destOrd="0" presId="urn:microsoft.com/office/officeart/2005/8/layout/orgChart1"/>
    <dgm:cxn modelId="{ED062CDA-2582-4900-966D-A5647B50AA74}" type="presParOf" srcId="{F7A38FBF-0006-4608-AC58-2CE4D0DE0B86}" destId="{4194E2A1-D6CA-4E1C-92E9-862026BF057F}" srcOrd="5" destOrd="0" presId="urn:microsoft.com/office/officeart/2005/8/layout/orgChart1"/>
    <dgm:cxn modelId="{3CEFD662-FA8C-409A-84A2-39ACBD3293DD}" type="presParOf" srcId="{4194E2A1-D6CA-4E1C-92E9-862026BF057F}" destId="{C249E6BA-9072-4141-A7C8-6C3FF45F8883}" srcOrd="0" destOrd="0" presId="urn:microsoft.com/office/officeart/2005/8/layout/orgChart1"/>
    <dgm:cxn modelId="{1F7E4BC5-A541-4B0C-AB8D-095E735B54DE}" type="presParOf" srcId="{C249E6BA-9072-4141-A7C8-6C3FF45F8883}" destId="{579478AE-5604-40BD-84B0-5ECE0C2F946E}" srcOrd="0" destOrd="0" presId="urn:microsoft.com/office/officeart/2005/8/layout/orgChart1"/>
    <dgm:cxn modelId="{B2A27554-F317-4EEF-8EC1-C299793C2124}" type="presParOf" srcId="{C249E6BA-9072-4141-A7C8-6C3FF45F8883}" destId="{102DE0AE-77D2-4D1D-B7D9-4410E21814E3}" srcOrd="1" destOrd="0" presId="urn:microsoft.com/office/officeart/2005/8/layout/orgChart1"/>
    <dgm:cxn modelId="{99040AF3-338D-482C-A4E5-415F802773AD}" type="presParOf" srcId="{4194E2A1-D6CA-4E1C-92E9-862026BF057F}" destId="{A1FF2439-79F0-484A-9024-11F06CA1AC4A}" srcOrd="1" destOrd="0" presId="urn:microsoft.com/office/officeart/2005/8/layout/orgChart1"/>
    <dgm:cxn modelId="{2CDC92F1-B621-484D-8A32-0D68546C18BF}" type="presParOf" srcId="{4194E2A1-D6CA-4E1C-92E9-862026BF057F}" destId="{2E3D7A90-DCD1-4468-BD53-47F6A655F422}" srcOrd="2" destOrd="0" presId="urn:microsoft.com/office/officeart/2005/8/layout/orgChart1"/>
    <dgm:cxn modelId="{EDC6C02A-B10F-41EF-B2A1-0BF2CCD0D7B6}" type="presParOf" srcId="{F7A38FBF-0006-4608-AC58-2CE4D0DE0B86}" destId="{5D369791-BF3B-462B-AA96-B7EA5A0C3F7C}" srcOrd="6" destOrd="0" presId="urn:microsoft.com/office/officeart/2005/8/layout/orgChart1"/>
    <dgm:cxn modelId="{D6936FF0-B7AB-4294-969F-F0CF3DF22DEF}" type="presParOf" srcId="{F7A38FBF-0006-4608-AC58-2CE4D0DE0B86}" destId="{FC90D1E9-E516-4D6F-BE06-EC53F1C9CBF5}" srcOrd="7" destOrd="0" presId="urn:microsoft.com/office/officeart/2005/8/layout/orgChart1"/>
    <dgm:cxn modelId="{E179B01A-6251-4197-B7DC-F7775E8FC524}" type="presParOf" srcId="{FC90D1E9-E516-4D6F-BE06-EC53F1C9CBF5}" destId="{5A519A25-3EFE-46F5-AFA0-F3B222D3C672}" srcOrd="0" destOrd="0" presId="urn:microsoft.com/office/officeart/2005/8/layout/orgChart1"/>
    <dgm:cxn modelId="{DB050CFB-166D-4FD7-8204-749D1987F805}" type="presParOf" srcId="{5A519A25-3EFE-46F5-AFA0-F3B222D3C672}" destId="{FD722B81-222D-46D4-B2C5-0B301FF1BE4B}" srcOrd="0" destOrd="0" presId="urn:microsoft.com/office/officeart/2005/8/layout/orgChart1"/>
    <dgm:cxn modelId="{0298133F-232D-4993-A6EA-653D91CBC2FC}" type="presParOf" srcId="{5A519A25-3EFE-46F5-AFA0-F3B222D3C672}" destId="{F373126B-574C-4001-B4EE-F7462891CCA0}" srcOrd="1" destOrd="0" presId="urn:microsoft.com/office/officeart/2005/8/layout/orgChart1"/>
    <dgm:cxn modelId="{3B3D99E0-8E46-4843-945B-A2592365B70B}" type="presParOf" srcId="{FC90D1E9-E516-4D6F-BE06-EC53F1C9CBF5}" destId="{D6165C6C-1B13-42F1-A590-2DA2929DCC5A}" srcOrd="1" destOrd="0" presId="urn:microsoft.com/office/officeart/2005/8/layout/orgChart1"/>
    <dgm:cxn modelId="{45BD7DB2-D134-4FCD-A728-404142BB6553}" type="presParOf" srcId="{FC90D1E9-E516-4D6F-BE06-EC53F1C9CBF5}" destId="{B7AE854A-45B9-4637-9D31-35600C4A5CC4}" srcOrd="2" destOrd="0" presId="urn:microsoft.com/office/officeart/2005/8/layout/orgChart1"/>
    <dgm:cxn modelId="{38D62273-74AC-47D9-9B66-3247202DA22D}" type="presParOf" srcId="{F7A38FBF-0006-4608-AC58-2CE4D0DE0B86}" destId="{BDFE2BE7-43E7-4061-9AC8-A1220CEECAAD}" srcOrd="8" destOrd="0" presId="urn:microsoft.com/office/officeart/2005/8/layout/orgChart1"/>
    <dgm:cxn modelId="{6B0A9731-DEDA-46D4-B8CA-7CB43D9B6F26}" type="presParOf" srcId="{F7A38FBF-0006-4608-AC58-2CE4D0DE0B86}" destId="{980D1295-3431-4333-B6DA-3D873BE7CCD7}" srcOrd="9" destOrd="0" presId="urn:microsoft.com/office/officeart/2005/8/layout/orgChart1"/>
    <dgm:cxn modelId="{CA1EB973-7D50-432E-A4B2-E84344CDFFB3}" type="presParOf" srcId="{980D1295-3431-4333-B6DA-3D873BE7CCD7}" destId="{F8157EBA-1266-4243-91AE-E469578AED8E}" srcOrd="0" destOrd="0" presId="urn:microsoft.com/office/officeart/2005/8/layout/orgChart1"/>
    <dgm:cxn modelId="{05B79582-8E7F-44FA-8F10-6EECD6E860C6}" type="presParOf" srcId="{F8157EBA-1266-4243-91AE-E469578AED8E}" destId="{38799504-20C9-42D6-803D-4AFEDE8E1FA0}" srcOrd="0" destOrd="0" presId="urn:microsoft.com/office/officeart/2005/8/layout/orgChart1"/>
    <dgm:cxn modelId="{00CF7661-B18D-4015-8A87-E0AAAAFF78CB}" type="presParOf" srcId="{F8157EBA-1266-4243-91AE-E469578AED8E}" destId="{344B9624-F376-4778-9CDE-4037CDBD97A0}" srcOrd="1" destOrd="0" presId="urn:microsoft.com/office/officeart/2005/8/layout/orgChart1"/>
    <dgm:cxn modelId="{28A5C043-1361-44A4-9B38-BEE7FF92017E}" type="presParOf" srcId="{980D1295-3431-4333-B6DA-3D873BE7CCD7}" destId="{A6E846B9-A7C5-43FF-8772-BB7A2AA1B674}" srcOrd="1" destOrd="0" presId="urn:microsoft.com/office/officeart/2005/8/layout/orgChart1"/>
    <dgm:cxn modelId="{900EFAA1-F6EB-4AB7-85F2-8E404D77884F}" type="presParOf" srcId="{980D1295-3431-4333-B6DA-3D873BE7CCD7}" destId="{717CD29A-5461-4AC4-9E14-5C20C865A223}" srcOrd="2" destOrd="0" presId="urn:microsoft.com/office/officeart/2005/8/layout/orgChart1"/>
    <dgm:cxn modelId="{06536E0C-AAB6-49D8-91E2-08D57C7C9B55}" type="presParOf" srcId="{AA137461-6DF3-402D-B0EC-E44A43925218}" destId="{1D923420-E731-4A2A-8485-12ED0F304B3C}" srcOrd="2" destOrd="0" presId="urn:microsoft.com/office/officeart/2005/8/layout/orgChart1"/>
    <dgm:cxn modelId="{C79E2F76-02E7-44E9-A69A-29D200D2012C}" type="presParOf" srcId="{432A5D08-BF23-48E9-9F37-33817E54B615}" destId="{7B5B920A-54D1-4C1A-88C3-42200CD59C26}" srcOrd="2" destOrd="0" presId="urn:microsoft.com/office/officeart/2005/8/layout/orgChart1"/>
    <dgm:cxn modelId="{6599064F-B521-4762-BA37-269FE2F60A05}" type="presParOf" srcId="{1DB1A23F-60AE-4515-8D7D-F71F0D1EC71E}" destId="{1DF2CA7F-71F6-4F52-A9BA-DB52DC393595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91F8F8-9546-491F-B5C9-176F9D99471B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07219B23-81BE-4F23-9C6A-540B6507FA7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i="1" dirty="0" smtClean="0"/>
            <a:t>Таламус</a:t>
          </a:r>
          <a:endParaRPr lang="ru-RU" dirty="0"/>
        </a:p>
      </dgm:t>
    </dgm:pt>
    <dgm:pt modelId="{05555C0B-5F89-4F6F-B7B2-97F6AF977E65}" type="parTrans" cxnId="{F40F6D39-1925-4669-B3D2-D81CEED4C1FA}">
      <dgm:prSet/>
      <dgm:spPr/>
      <dgm:t>
        <a:bodyPr/>
        <a:lstStyle/>
        <a:p>
          <a:endParaRPr lang="ru-RU"/>
        </a:p>
      </dgm:t>
    </dgm:pt>
    <dgm:pt modelId="{57737891-0D58-43B1-B8F4-94E70BA2AFE5}" type="sibTrans" cxnId="{F40F6D39-1925-4669-B3D2-D81CEED4C1FA}">
      <dgm:prSet/>
      <dgm:spPr/>
      <dgm:t>
        <a:bodyPr/>
        <a:lstStyle/>
        <a:p>
          <a:endParaRPr lang="ru-RU"/>
        </a:p>
      </dgm:t>
    </dgm:pt>
    <dgm:pt modelId="{374A8F0C-B92A-401D-BCB8-529C6F821ED3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</a:rPr>
            <a:t>Является конечной собирательной станцией переключения болевой</a:t>
          </a:r>
          <a:endParaRPr lang="ru-RU" sz="2400" dirty="0">
            <a:solidFill>
              <a:schemeClr val="bg1"/>
            </a:solidFill>
          </a:endParaRPr>
        </a:p>
      </dgm:t>
    </dgm:pt>
    <dgm:pt modelId="{B6646C78-E2D0-4EB4-A718-EBB786992BFB}" type="parTrans" cxnId="{DFE089ED-491E-46E3-B90E-6CD6D0EC499A}">
      <dgm:prSet/>
      <dgm:spPr/>
      <dgm:t>
        <a:bodyPr/>
        <a:lstStyle/>
        <a:p>
          <a:endParaRPr lang="ru-RU"/>
        </a:p>
      </dgm:t>
    </dgm:pt>
    <dgm:pt modelId="{79ED0942-39A7-48E8-9683-30AB10F9C76D}" type="sibTrans" cxnId="{DFE089ED-491E-46E3-B90E-6CD6D0EC499A}">
      <dgm:prSet/>
      <dgm:spPr/>
      <dgm:t>
        <a:bodyPr/>
        <a:lstStyle/>
        <a:p>
          <a:endParaRPr lang="ru-RU"/>
        </a:p>
      </dgm:t>
    </dgm:pt>
    <dgm:pt modelId="{1E13F105-F3A8-4FEC-854D-0C67E1BCB3AE}">
      <dgm:prSet custT="1"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</a:rPr>
            <a:t>Формируют тоническое влияние на кору </a:t>
          </a:r>
          <a:endParaRPr lang="ru-RU" sz="2400" dirty="0">
            <a:solidFill>
              <a:schemeClr val="bg1"/>
            </a:solidFill>
          </a:endParaRPr>
        </a:p>
      </dgm:t>
    </dgm:pt>
    <dgm:pt modelId="{F40DDA9C-8DCF-461D-9254-AD6772323BBA}" type="parTrans" cxnId="{BBF5434F-816A-4B7A-B579-F7352E7EF905}">
      <dgm:prSet/>
      <dgm:spPr/>
      <dgm:t>
        <a:bodyPr/>
        <a:lstStyle/>
        <a:p>
          <a:endParaRPr lang="ru-RU"/>
        </a:p>
      </dgm:t>
    </dgm:pt>
    <dgm:pt modelId="{6B16AA3D-5942-44EC-9404-9A9052F4AC70}" type="sibTrans" cxnId="{BBF5434F-816A-4B7A-B579-F7352E7EF905}">
      <dgm:prSet/>
      <dgm:spPr/>
      <dgm:t>
        <a:bodyPr/>
        <a:lstStyle/>
        <a:p>
          <a:endParaRPr lang="ru-RU"/>
        </a:p>
      </dgm:t>
    </dgm:pt>
    <dgm:pt modelId="{21716E20-4A58-4311-95E3-D1F85AC8BCF6}" type="pres">
      <dgm:prSet presAssocID="{2791F8F8-9546-491F-B5C9-176F9D9947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306DD-9CA7-4A49-B9D5-8796E1A77860}" type="pres">
      <dgm:prSet presAssocID="{07219B23-81BE-4F23-9C6A-540B6507FA7B}" presName="compNode" presStyleCnt="0"/>
      <dgm:spPr/>
    </dgm:pt>
    <dgm:pt modelId="{8CCECD93-BB3F-49AB-BAB3-4962C567770A}" type="pres">
      <dgm:prSet presAssocID="{07219B23-81BE-4F23-9C6A-540B6507FA7B}" presName="aNode" presStyleLbl="bgShp" presStyleIdx="0" presStyleCnt="1"/>
      <dgm:spPr/>
      <dgm:t>
        <a:bodyPr/>
        <a:lstStyle/>
        <a:p>
          <a:endParaRPr lang="ru-RU"/>
        </a:p>
      </dgm:t>
    </dgm:pt>
    <dgm:pt modelId="{E8263E00-2CCE-4E08-9DA7-CBF305DB0ADC}" type="pres">
      <dgm:prSet presAssocID="{07219B23-81BE-4F23-9C6A-540B6507FA7B}" presName="textNode" presStyleLbl="bgShp" presStyleIdx="0" presStyleCnt="1"/>
      <dgm:spPr/>
      <dgm:t>
        <a:bodyPr/>
        <a:lstStyle/>
        <a:p>
          <a:endParaRPr lang="ru-RU"/>
        </a:p>
      </dgm:t>
    </dgm:pt>
    <dgm:pt modelId="{68F43896-1D25-4F17-AE4E-8A1F16DF884C}" type="pres">
      <dgm:prSet presAssocID="{07219B23-81BE-4F23-9C6A-540B6507FA7B}" presName="compChildNode" presStyleCnt="0"/>
      <dgm:spPr/>
    </dgm:pt>
    <dgm:pt modelId="{918A0089-AF2B-4A07-9A8D-E7C6BEF1F224}" type="pres">
      <dgm:prSet presAssocID="{07219B23-81BE-4F23-9C6A-540B6507FA7B}" presName="theInnerList" presStyleCnt="0"/>
      <dgm:spPr/>
    </dgm:pt>
    <dgm:pt modelId="{DB539C3A-1850-405A-9FA8-D50953017448}" type="pres">
      <dgm:prSet presAssocID="{374A8F0C-B92A-401D-BCB8-529C6F821ED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A976C-37E0-4F45-AD67-409ABEFAA02D}" type="pres">
      <dgm:prSet presAssocID="{374A8F0C-B92A-401D-BCB8-529C6F821ED3}" presName="aSpace2" presStyleCnt="0"/>
      <dgm:spPr/>
    </dgm:pt>
    <dgm:pt modelId="{61A73533-F9A0-44DF-A56B-4931EC550938}" type="pres">
      <dgm:prSet presAssocID="{1E13F105-F3A8-4FEC-854D-0C67E1BCB3A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F6D39-1925-4669-B3D2-D81CEED4C1FA}" srcId="{2791F8F8-9546-491F-B5C9-176F9D99471B}" destId="{07219B23-81BE-4F23-9C6A-540B6507FA7B}" srcOrd="0" destOrd="0" parTransId="{05555C0B-5F89-4F6F-B7B2-97F6AF977E65}" sibTransId="{57737891-0D58-43B1-B8F4-94E70BA2AFE5}"/>
    <dgm:cxn modelId="{54AF94FB-F7DE-4A9B-AF67-EFFC93EE4D77}" type="presOf" srcId="{07219B23-81BE-4F23-9C6A-540B6507FA7B}" destId="{E8263E00-2CCE-4E08-9DA7-CBF305DB0ADC}" srcOrd="1" destOrd="0" presId="urn:microsoft.com/office/officeart/2005/8/layout/lProcess2"/>
    <dgm:cxn modelId="{AB936671-D3D1-48E1-AFEB-19D93AF8C90D}" type="presOf" srcId="{1E13F105-F3A8-4FEC-854D-0C67E1BCB3AE}" destId="{61A73533-F9A0-44DF-A56B-4931EC550938}" srcOrd="0" destOrd="0" presId="urn:microsoft.com/office/officeart/2005/8/layout/lProcess2"/>
    <dgm:cxn modelId="{BBF5434F-816A-4B7A-B579-F7352E7EF905}" srcId="{07219B23-81BE-4F23-9C6A-540B6507FA7B}" destId="{1E13F105-F3A8-4FEC-854D-0C67E1BCB3AE}" srcOrd="1" destOrd="0" parTransId="{F40DDA9C-8DCF-461D-9254-AD6772323BBA}" sibTransId="{6B16AA3D-5942-44EC-9404-9A9052F4AC70}"/>
    <dgm:cxn modelId="{DFE089ED-491E-46E3-B90E-6CD6D0EC499A}" srcId="{07219B23-81BE-4F23-9C6A-540B6507FA7B}" destId="{374A8F0C-B92A-401D-BCB8-529C6F821ED3}" srcOrd="0" destOrd="0" parTransId="{B6646C78-E2D0-4EB4-A718-EBB786992BFB}" sibTransId="{79ED0942-39A7-48E8-9683-30AB10F9C76D}"/>
    <dgm:cxn modelId="{E5685B20-8F5C-459F-A3E8-529294FC45D2}" type="presOf" srcId="{2791F8F8-9546-491F-B5C9-176F9D99471B}" destId="{21716E20-4A58-4311-95E3-D1F85AC8BCF6}" srcOrd="0" destOrd="0" presId="urn:microsoft.com/office/officeart/2005/8/layout/lProcess2"/>
    <dgm:cxn modelId="{75590CB9-53D0-4F3B-AC54-40E0D71D6B7D}" type="presOf" srcId="{374A8F0C-B92A-401D-BCB8-529C6F821ED3}" destId="{DB539C3A-1850-405A-9FA8-D50953017448}" srcOrd="0" destOrd="0" presId="urn:microsoft.com/office/officeart/2005/8/layout/lProcess2"/>
    <dgm:cxn modelId="{44225F7B-1D2C-4A84-BC31-8F418F281B5D}" type="presOf" srcId="{07219B23-81BE-4F23-9C6A-540B6507FA7B}" destId="{8CCECD93-BB3F-49AB-BAB3-4962C567770A}" srcOrd="0" destOrd="0" presId="urn:microsoft.com/office/officeart/2005/8/layout/lProcess2"/>
    <dgm:cxn modelId="{28C93B0F-BF62-4748-B7B5-B35FC7714A82}" type="presParOf" srcId="{21716E20-4A58-4311-95E3-D1F85AC8BCF6}" destId="{106306DD-9CA7-4A49-B9D5-8796E1A77860}" srcOrd="0" destOrd="0" presId="urn:microsoft.com/office/officeart/2005/8/layout/lProcess2"/>
    <dgm:cxn modelId="{80794B4A-B4CA-453A-8605-192A10BDD850}" type="presParOf" srcId="{106306DD-9CA7-4A49-B9D5-8796E1A77860}" destId="{8CCECD93-BB3F-49AB-BAB3-4962C567770A}" srcOrd="0" destOrd="0" presId="urn:microsoft.com/office/officeart/2005/8/layout/lProcess2"/>
    <dgm:cxn modelId="{1DB24EF5-00EE-4E5E-8506-B46583E77771}" type="presParOf" srcId="{106306DD-9CA7-4A49-B9D5-8796E1A77860}" destId="{E8263E00-2CCE-4E08-9DA7-CBF305DB0ADC}" srcOrd="1" destOrd="0" presId="urn:microsoft.com/office/officeart/2005/8/layout/lProcess2"/>
    <dgm:cxn modelId="{DEE146FD-A7C1-44EC-AF08-38B5942ED6B0}" type="presParOf" srcId="{106306DD-9CA7-4A49-B9D5-8796E1A77860}" destId="{68F43896-1D25-4F17-AE4E-8A1F16DF884C}" srcOrd="2" destOrd="0" presId="urn:microsoft.com/office/officeart/2005/8/layout/lProcess2"/>
    <dgm:cxn modelId="{3434410A-3F48-4320-8728-FFD2A0E40938}" type="presParOf" srcId="{68F43896-1D25-4F17-AE4E-8A1F16DF884C}" destId="{918A0089-AF2B-4A07-9A8D-E7C6BEF1F224}" srcOrd="0" destOrd="0" presId="urn:microsoft.com/office/officeart/2005/8/layout/lProcess2"/>
    <dgm:cxn modelId="{C1F4B424-29E4-43A8-8D45-0E95B926925F}" type="presParOf" srcId="{918A0089-AF2B-4A07-9A8D-E7C6BEF1F224}" destId="{DB539C3A-1850-405A-9FA8-D50953017448}" srcOrd="0" destOrd="0" presId="urn:microsoft.com/office/officeart/2005/8/layout/lProcess2"/>
    <dgm:cxn modelId="{A4FBC8BF-8D5B-4EF5-B87F-7FA45344284C}" type="presParOf" srcId="{918A0089-AF2B-4A07-9A8D-E7C6BEF1F224}" destId="{258A976C-37E0-4F45-AD67-409ABEFAA02D}" srcOrd="1" destOrd="0" presId="urn:microsoft.com/office/officeart/2005/8/layout/lProcess2"/>
    <dgm:cxn modelId="{8C2F3B0D-8139-488E-AAE6-C5146D213A49}" type="presParOf" srcId="{918A0089-AF2B-4A07-9A8D-E7C6BEF1F224}" destId="{61A73533-F9A0-44DF-A56B-4931EC550938}" srcOrd="2" destOrd="0" presId="urn:microsoft.com/office/officeart/2005/8/layout/lProcess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91F8F8-9546-491F-B5C9-176F9D99471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ru-RU"/>
        </a:p>
      </dgm:t>
    </dgm:pt>
    <dgm:pt modelId="{451D16A4-B3AB-41A9-AEFE-9A211EDE0975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4400" i="1" dirty="0" smtClean="0"/>
            <a:t>Кора больших полушарий</a:t>
          </a:r>
          <a:endParaRPr lang="ru-RU" sz="4400" dirty="0"/>
        </a:p>
      </dgm:t>
    </dgm:pt>
    <dgm:pt modelId="{40427D1C-0A59-4E91-A552-16C379B1F075}" type="parTrans" cxnId="{227892B5-C2A2-464C-A689-434F5D62AF3A}">
      <dgm:prSet/>
      <dgm:spPr/>
      <dgm:t>
        <a:bodyPr/>
        <a:lstStyle/>
        <a:p>
          <a:endParaRPr lang="ru-RU"/>
        </a:p>
      </dgm:t>
    </dgm:pt>
    <dgm:pt modelId="{C67B39F5-64FB-43B8-A97D-EB91159B3186}" type="sibTrans" cxnId="{227892B5-C2A2-464C-A689-434F5D62AF3A}">
      <dgm:prSet/>
      <dgm:spPr/>
      <dgm:t>
        <a:bodyPr/>
        <a:lstStyle/>
        <a:p>
          <a:endParaRPr lang="ru-RU"/>
        </a:p>
      </dgm:t>
    </dgm:pt>
    <dgm:pt modelId="{27FA1F82-F67C-449F-8864-112032F4C109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 сенсомоторной зоне коры больших в полях С</a:t>
          </a:r>
          <a:r>
            <a:rPr lang="ru-RU" baseline="-25000" dirty="0" smtClean="0">
              <a:solidFill>
                <a:schemeClr val="bg1"/>
              </a:solidFill>
            </a:rPr>
            <a:t>1</a:t>
          </a:r>
          <a:r>
            <a:rPr lang="ru-RU" dirty="0" smtClean="0">
              <a:solidFill>
                <a:schemeClr val="bg1"/>
              </a:solidFill>
            </a:rPr>
            <a:t> С</a:t>
          </a:r>
          <a:r>
            <a:rPr lang="ru-RU" baseline="-25000" dirty="0" smtClean="0">
              <a:solidFill>
                <a:schemeClr val="bg1"/>
              </a:solidFill>
            </a:rPr>
            <a:t>2</a:t>
          </a:r>
          <a:r>
            <a:rPr lang="ru-RU" dirty="0" smtClean="0">
              <a:solidFill>
                <a:schemeClr val="bg1"/>
              </a:solidFill>
            </a:rPr>
            <a:t> </a:t>
          </a:r>
        </a:p>
      </dgm:t>
    </dgm:pt>
    <dgm:pt modelId="{69E9202C-3D8F-4CDF-97F9-A015E9177148}" type="parTrans" cxnId="{EB6C7B6A-56B3-409C-98DC-A16AA419B107}">
      <dgm:prSet/>
      <dgm:spPr/>
      <dgm:t>
        <a:bodyPr/>
        <a:lstStyle/>
        <a:p>
          <a:endParaRPr lang="ru-RU"/>
        </a:p>
      </dgm:t>
    </dgm:pt>
    <dgm:pt modelId="{3149CB8F-94A1-4D15-A5B7-AE6832059CF1}" type="sibTrans" cxnId="{EB6C7B6A-56B3-409C-98DC-A16AA419B107}">
      <dgm:prSet/>
      <dgm:spPr/>
      <dgm:t>
        <a:bodyPr/>
        <a:lstStyle/>
        <a:p>
          <a:endParaRPr lang="ru-RU"/>
        </a:p>
      </dgm:t>
    </dgm:pt>
    <dgm:pt modelId="{3DC20123-E20E-4C4D-A59F-80282756F2BE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Фронтальные и теменные зоны коры больших</a:t>
          </a:r>
          <a:endParaRPr lang="ru-RU" dirty="0">
            <a:solidFill>
              <a:schemeClr val="bg1"/>
            </a:solidFill>
          </a:endParaRPr>
        </a:p>
      </dgm:t>
    </dgm:pt>
    <dgm:pt modelId="{A2E37DF3-6A1C-4C94-A68F-52259A1210CE}" type="parTrans" cxnId="{B3A765B5-C33D-4D55-9CD9-55CC3CC68313}">
      <dgm:prSet/>
      <dgm:spPr/>
      <dgm:t>
        <a:bodyPr/>
        <a:lstStyle/>
        <a:p>
          <a:endParaRPr lang="ru-RU"/>
        </a:p>
      </dgm:t>
    </dgm:pt>
    <dgm:pt modelId="{9D9F9C6E-D34A-41B6-BA79-CB8146E2027F}" type="sibTrans" cxnId="{B3A765B5-C33D-4D55-9CD9-55CC3CC68313}">
      <dgm:prSet/>
      <dgm:spPr/>
      <dgm:t>
        <a:bodyPr/>
        <a:lstStyle/>
        <a:p>
          <a:endParaRPr lang="ru-RU"/>
        </a:p>
      </dgm:t>
    </dgm:pt>
    <dgm:pt modelId="{BACD2024-558E-45C6-BFF4-46113553F1EA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формируются болевые ощущения</a:t>
          </a:r>
          <a:endParaRPr lang="ru-RU" dirty="0">
            <a:solidFill>
              <a:schemeClr val="bg1"/>
            </a:solidFill>
          </a:endParaRPr>
        </a:p>
      </dgm:t>
    </dgm:pt>
    <dgm:pt modelId="{2D7B244D-4A8D-4095-A874-2A8EFD403F94}" type="parTrans" cxnId="{E1A3AB37-DF19-4DD0-8E7E-0C998AFB0102}">
      <dgm:prSet/>
      <dgm:spPr/>
      <dgm:t>
        <a:bodyPr/>
        <a:lstStyle/>
        <a:p>
          <a:endParaRPr lang="ru-RU"/>
        </a:p>
      </dgm:t>
    </dgm:pt>
    <dgm:pt modelId="{825C22E1-19F2-4459-9E03-9BDC12712041}" type="sibTrans" cxnId="{E1A3AB37-DF19-4DD0-8E7E-0C998AFB0102}">
      <dgm:prSet/>
      <dgm:spPr/>
      <dgm:t>
        <a:bodyPr/>
        <a:lstStyle/>
        <a:p>
          <a:endParaRPr lang="ru-RU"/>
        </a:p>
      </dgm:t>
    </dgm:pt>
    <dgm:pt modelId="{A1325D82-D182-4BE7-8019-500C6B186A9E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целенаправленное поведение на избежание действия вредоносной ситуации</a:t>
          </a:r>
          <a:endParaRPr lang="ru-RU" dirty="0">
            <a:solidFill>
              <a:schemeClr val="bg1"/>
            </a:solidFill>
          </a:endParaRPr>
        </a:p>
      </dgm:t>
    </dgm:pt>
    <dgm:pt modelId="{590ECD39-B153-42D1-97AE-45A9B367D7F2}" type="parTrans" cxnId="{F9752FD9-CBE0-4E57-845E-0B8FA84EA1DA}">
      <dgm:prSet/>
      <dgm:spPr/>
      <dgm:t>
        <a:bodyPr/>
        <a:lstStyle/>
        <a:p>
          <a:endParaRPr lang="ru-RU"/>
        </a:p>
      </dgm:t>
    </dgm:pt>
    <dgm:pt modelId="{CF4444AA-9EAE-4A07-9669-E7E4B303E4A1}" type="sibTrans" cxnId="{F9752FD9-CBE0-4E57-845E-0B8FA84EA1DA}">
      <dgm:prSet/>
      <dgm:spPr/>
      <dgm:t>
        <a:bodyPr/>
        <a:lstStyle/>
        <a:p>
          <a:endParaRPr lang="ru-RU"/>
        </a:p>
      </dgm:t>
    </dgm:pt>
    <dgm:pt modelId="{9B295895-7CC6-4F42-8732-84B91EAAC531}">
      <dgm:prSet/>
      <dgm:spPr>
        <a:solidFill>
          <a:schemeClr val="tx1"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формирование мотивации устранения болевых ощущений</a:t>
          </a:r>
          <a:endParaRPr lang="ru-RU" dirty="0">
            <a:solidFill>
              <a:schemeClr val="bg1"/>
            </a:solidFill>
          </a:endParaRPr>
        </a:p>
      </dgm:t>
    </dgm:pt>
    <dgm:pt modelId="{D93E4954-027C-43DC-87B9-3E631587A15F}" type="parTrans" cxnId="{DFC4C3B3-041E-4201-BE31-645F8865B10B}">
      <dgm:prSet/>
      <dgm:spPr/>
      <dgm:t>
        <a:bodyPr/>
        <a:lstStyle/>
        <a:p>
          <a:endParaRPr lang="ru-RU"/>
        </a:p>
      </dgm:t>
    </dgm:pt>
    <dgm:pt modelId="{5279FFE2-C64C-400D-98D1-7847DBC8F9D0}" type="sibTrans" cxnId="{DFC4C3B3-041E-4201-BE31-645F8865B10B}">
      <dgm:prSet/>
      <dgm:spPr/>
      <dgm:t>
        <a:bodyPr/>
        <a:lstStyle/>
        <a:p>
          <a:endParaRPr lang="ru-RU"/>
        </a:p>
      </dgm:t>
    </dgm:pt>
    <dgm:pt modelId="{E8E3E1AF-2E94-4B60-B500-B80202B0DAEF}" type="pres">
      <dgm:prSet presAssocID="{2791F8F8-9546-491F-B5C9-176F9D9947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6669A1-E798-4CF8-B358-837E83B373B9}" type="pres">
      <dgm:prSet presAssocID="{451D16A4-B3AB-41A9-AEFE-9A211EDE0975}" presName="hierRoot1" presStyleCnt="0"/>
      <dgm:spPr/>
    </dgm:pt>
    <dgm:pt modelId="{8E161311-8498-4479-8BCC-8AD3C5A4E7E8}" type="pres">
      <dgm:prSet presAssocID="{451D16A4-B3AB-41A9-AEFE-9A211EDE0975}" presName="composite" presStyleCnt="0"/>
      <dgm:spPr/>
    </dgm:pt>
    <dgm:pt modelId="{CE7366C5-CFB0-4CCE-B093-1585C0AFEE82}" type="pres">
      <dgm:prSet presAssocID="{451D16A4-B3AB-41A9-AEFE-9A211EDE0975}" presName="background" presStyleLbl="node0" presStyleIdx="0" presStyleCnt="1"/>
      <dgm:spPr/>
    </dgm:pt>
    <dgm:pt modelId="{7750CDA2-4253-4CDA-B9E1-E049D432D9EF}" type="pres">
      <dgm:prSet presAssocID="{451D16A4-B3AB-41A9-AEFE-9A211EDE0975}" presName="text" presStyleLbl="fgAcc0" presStyleIdx="0" presStyleCnt="1" custScaleX="172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AEE486-29B5-4D99-BA4F-2CBA49A2D038}" type="pres">
      <dgm:prSet presAssocID="{451D16A4-B3AB-41A9-AEFE-9A211EDE0975}" presName="hierChild2" presStyleCnt="0"/>
      <dgm:spPr/>
    </dgm:pt>
    <dgm:pt modelId="{E39F6644-A0D9-4322-B9AE-53E5C7F67846}" type="pres">
      <dgm:prSet presAssocID="{69E9202C-3D8F-4CDF-97F9-A015E917714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879D001-EDD5-4D99-9B81-E939037598EE}" type="pres">
      <dgm:prSet presAssocID="{27FA1F82-F67C-449F-8864-112032F4C109}" presName="hierRoot2" presStyleCnt="0"/>
      <dgm:spPr/>
    </dgm:pt>
    <dgm:pt modelId="{D9CE064F-BBCB-4DE3-8980-E5D5CE7D19A6}" type="pres">
      <dgm:prSet presAssocID="{27FA1F82-F67C-449F-8864-112032F4C109}" presName="composite2" presStyleCnt="0"/>
      <dgm:spPr/>
    </dgm:pt>
    <dgm:pt modelId="{EC1A0471-C76B-4C06-85DF-6A897718B453}" type="pres">
      <dgm:prSet presAssocID="{27FA1F82-F67C-449F-8864-112032F4C109}" presName="background2" presStyleLbl="node2" presStyleIdx="0" presStyleCnt="2"/>
      <dgm:spPr/>
    </dgm:pt>
    <dgm:pt modelId="{27C525E4-B714-4A1F-900E-478B6972258C}" type="pres">
      <dgm:prSet presAssocID="{27FA1F82-F67C-449F-8864-112032F4C10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8B7C5-480E-4BE1-8407-243A9429CE9B}" type="pres">
      <dgm:prSet presAssocID="{27FA1F82-F67C-449F-8864-112032F4C109}" presName="hierChild3" presStyleCnt="0"/>
      <dgm:spPr/>
    </dgm:pt>
    <dgm:pt modelId="{62233307-911B-44F0-9DF1-C0CF6BF06E04}" type="pres">
      <dgm:prSet presAssocID="{2D7B244D-4A8D-4095-A874-2A8EFD403F9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DF592C5-ABD3-4765-BB05-990F3BAB9255}" type="pres">
      <dgm:prSet presAssocID="{BACD2024-558E-45C6-BFF4-46113553F1EA}" presName="hierRoot3" presStyleCnt="0"/>
      <dgm:spPr/>
    </dgm:pt>
    <dgm:pt modelId="{38C393DC-7D40-44A3-B4C3-68ED179004CA}" type="pres">
      <dgm:prSet presAssocID="{BACD2024-558E-45C6-BFF4-46113553F1EA}" presName="composite3" presStyleCnt="0"/>
      <dgm:spPr/>
    </dgm:pt>
    <dgm:pt modelId="{B5CAFE05-475D-4839-84FD-DA21ADEE981A}" type="pres">
      <dgm:prSet presAssocID="{BACD2024-558E-45C6-BFF4-46113553F1EA}" presName="background3" presStyleLbl="node3" presStyleIdx="0" presStyleCnt="3"/>
      <dgm:spPr/>
    </dgm:pt>
    <dgm:pt modelId="{329E432F-3E01-4C1B-9430-FA63F2BB39B3}" type="pres">
      <dgm:prSet presAssocID="{BACD2024-558E-45C6-BFF4-46113553F1E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34B6D-F6D8-4AE3-8AEA-8C7E58DF9315}" type="pres">
      <dgm:prSet presAssocID="{BACD2024-558E-45C6-BFF4-46113553F1EA}" presName="hierChild4" presStyleCnt="0"/>
      <dgm:spPr/>
    </dgm:pt>
    <dgm:pt modelId="{4B7B604E-68B5-483A-93C1-13E22814BBC0}" type="pres">
      <dgm:prSet presAssocID="{590ECD39-B153-42D1-97AE-45A9B367D7F2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2836217-594D-461F-AAA0-300347784860}" type="pres">
      <dgm:prSet presAssocID="{A1325D82-D182-4BE7-8019-500C6B186A9E}" presName="hierRoot3" presStyleCnt="0"/>
      <dgm:spPr/>
    </dgm:pt>
    <dgm:pt modelId="{1784AD8C-7872-4E1E-9412-725BD8A96F35}" type="pres">
      <dgm:prSet presAssocID="{A1325D82-D182-4BE7-8019-500C6B186A9E}" presName="composite3" presStyleCnt="0"/>
      <dgm:spPr/>
    </dgm:pt>
    <dgm:pt modelId="{77761184-BC2A-4DFC-A9E4-F6BDAAB1320F}" type="pres">
      <dgm:prSet presAssocID="{A1325D82-D182-4BE7-8019-500C6B186A9E}" presName="background3" presStyleLbl="node3" presStyleIdx="1" presStyleCnt="3"/>
      <dgm:spPr/>
    </dgm:pt>
    <dgm:pt modelId="{042AAC4F-E79D-4B31-A077-259337FCAB06}" type="pres">
      <dgm:prSet presAssocID="{A1325D82-D182-4BE7-8019-500C6B186A9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D35228-4A0F-4C9A-9DBF-9A8B7DA40853}" type="pres">
      <dgm:prSet presAssocID="{A1325D82-D182-4BE7-8019-500C6B186A9E}" presName="hierChild4" presStyleCnt="0"/>
      <dgm:spPr/>
    </dgm:pt>
    <dgm:pt modelId="{AB255335-BE97-4EFB-99FB-E779080A683D}" type="pres">
      <dgm:prSet presAssocID="{A2E37DF3-6A1C-4C94-A68F-52259A1210C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D8C1194-CF0F-43C4-A059-39557544D245}" type="pres">
      <dgm:prSet presAssocID="{3DC20123-E20E-4C4D-A59F-80282756F2BE}" presName="hierRoot2" presStyleCnt="0"/>
      <dgm:spPr/>
    </dgm:pt>
    <dgm:pt modelId="{E5BD5044-24C8-430F-9DEF-CDEE274CFB99}" type="pres">
      <dgm:prSet presAssocID="{3DC20123-E20E-4C4D-A59F-80282756F2BE}" presName="composite2" presStyleCnt="0"/>
      <dgm:spPr/>
    </dgm:pt>
    <dgm:pt modelId="{A6133A38-FF92-4475-833A-D83BFBA31940}" type="pres">
      <dgm:prSet presAssocID="{3DC20123-E20E-4C4D-A59F-80282756F2BE}" presName="background2" presStyleLbl="node2" presStyleIdx="1" presStyleCnt="2"/>
      <dgm:spPr/>
    </dgm:pt>
    <dgm:pt modelId="{EDCF006B-B662-4A39-8FCA-788D6E150B25}" type="pres">
      <dgm:prSet presAssocID="{3DC20123-E20E-4C4D-A59F-80282756F2B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B737D-3E09-4431-A23B-B7E06D563D36}" type="pres">
      <dgm:prSet presAssocID="{3DC20123-E20E-4C4D-A59F-80282756F2BE}" presName="hierChild3" presStyleCnt="0"/>
      <dgm:spPr/>
    </dgm:pt>
    <dgm:pt modelId="{54D96AAC-FAF5-441B-8902-7A988C5B4269}" type="pres">
      <dgm:prSet presAssocID="{D93E4954-027C-43DC-87B9-3E631587A1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D5ECF208-8F0A-4B47-95CA-CDC06B3ECCA0}" type="pres">
      <dgm:prSet presAssocID="{9B295895-7CC6-4F42-8732-84B91EAAC531}" presName="hierRoot3" presStyleCnt="0"/>
      <dgm:spPr/>
    </dgm:pt>
    <dgm:pt modelId="{11C8400D-3C96-4988-A5AE-4554DBADC415}" type="pres">
      <dgm:prSet presAssocID="{9B295895-7CC6-4F42-8732-84B91EAAC531}" presName="composite3" presStyleCnt="0"/>
      <dgm:spPr/>
    </dgm:pt>
    <dgm:pt modelId="{77E1D027-37E0-419D-9860-31BFB3B5FD02}" type="pres">
      <dgm:prSet presAssocID="{9B295895-7CC6-4F42-8732-84B91EAAC531}" presName="background3" presStyleLbl="node3" presStyleIdx="2" presStyleCnt="3"/>
      <dgm:spPr/>
    </dgm:pt>
    <dgm:pt modelId="{4DF9BCAF-E7B6-4108-8F26-A8A4A2738D03}" type="pres">
      <dgm:prSet presAssocID="{9B295895-7CC6-4F42-8732-84B91EAAC53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BDA40-AD7E-4553-9FD4-100474B81FEB}" type="pres">
      <dgm:prSet presAssocID="{9B295895-7CC6-4F42-8732-84B91EAAC531}" presName="hierChild4" presStyleCnt="0"/>
      <dgm:spPr/>
    </dgm:pt>
  </dgm:ptLst>
  <dgm:cxnLst>
    <dgm:cxn modelId="{B10C475F-B8CA-4317-AF70-AD9020F142E2}" type="presOf" srcId="{2D7B244D-4A8D-4095-A874-2A8EFD403F94}" destId="{62233307-911B-44F0-9DF1-C0CF6BF06E04}" srcOrd="0" destOrd="0" presId="urn:microsoft.com/office/officeart/2005/8/layout/hierarchy1"/>
    <dgm:cxn modelId="{3CE50585-9C2C-4ED4-83E5-51B02CACC2A9}" type="presOf" srcId="{BACD2024-558E-45C6-BFF4-46113553F1EA}" destId="{329E432F-3E01-4C1B-9430-FA63F2BB39B3}" srcOrd="0" destOrd="0" presId="urn:microsoft.com/office/officeart/2005/8/layout/hierarchy1"/>
    <dgm:cxn modelId="{EB6C7B6A-56B3-409C-98DC-A16AA419B107}" srcId="{451D16A4-B3AB-41A9-AEFE-9A211EDE0975}" destId="{27FA1F82-F67C-449F-8864-112032F4C109}" srcOrd="0" destOrd="0" parTransId="{69E9202C-3D8F-4CDF-97F9-A015E9177148}" sibTransId="{3149CB8F-94A1-4D15-A5B7-AE6832059CF1}"/>
    <dgm:cxn modelId="{DDCE6A1C-097B-4401-8AD2-A244F340154E}" type="presOf" srcId="{590ECD39-B153-42D1-97AE-45A9B367D7F2}" destId="{4B7B604E-68B5-483A-93C1-13E22814BBC0}" srcOrd="0" destOrd="0" presId="urn:microsoft.com/office/officeart/2005/8/layout/hierarchy1"/>
    <dgm:cxn modelId="{377EC7E0-7BCC-4784-B89A-25BFA42185E3}" type="presOf" srcId="{2791F8F8-9546-491F-B5C9-176F9D99471B}" destId="{E8E3E1AF-2E94-4B60-B500-B80202B0DAEF}" srcOrd="0" destOrd="0" presId="urn:microsoft.com/office/officeart/2005/8/layout/hierarchy1"/>
    <dgm:cxn modelId="{4005CC41-EC74-4CA3-89BD-7224A65D52E6}" type="presOf" srcId="{69E9202C-3D8F-4CDF-97F9-A015E9177148}" destId="{E39F6644-A0D9-4322-B9AE-53E5C7F67846}" srcOrd="0" destOrd="0" presId="urn:microsoft.com/office/officeart/2005/8/layout/hierarchy1"/>
    <dgm:cxn modelId="{DFC4C3B3-041E-4201-BE31-645F8865B10B}" srcId="{3DC20123-E20E-4C4D-A59F-80282756F2BE}" destId="{9B295895-7CC6-4F42-8732-84B91EAAC531}" srcOrd="0" destOrd="0" parTransId="{D93E4954-027C-43DC-87B9-3E631587A15F}" sibTransId="{5279FFE2-C64C-400D-98D1-7847DBC8F9D0}"/>
    <dgm:cxn modelId="{227892B5-C2A2-464C-A689-434F5D62AF3A}" srcId="{2791F8F8-9546-491F-B5C9-176F9D99471B}" destId="{451D16A4-B3AB-41A9-AEFE-9A211EDE0975}" srcOrd="0" destOrd="0" parTransId="{40427D1C-0A59-4E91-A552-16C379B1F075}" sibTransId="{C67B39F5-64FB-43B8-A97D-EB91159B3186}"/>
    <dgm:cxn modelId="{E855F7E1-4FF1-4CD1-AF47-E05EE5AEA968}" type="presOf" srcId="{3DC20123-E20E-4C4D-A59F-80282756F2BE}" destId="{EDCF006B-B662-4A39-8FCA-788D6E150B25}" srcOrd="0" destOrd="0" presId="urn:microsoft.com/office/officeart/2005/8/layout/hierarchy1"/>
    <dgm:cxn modelId="{80F2CCDA-41E8-4810-B718-B7D65FA5E600}" type="presOf" srcId="{D93E4954-027C-43DC-87B9-3E631587A15F}" destId="{54D96AAC-FAF5-441B-8902-7A988C5B4269}" srcOrd="0" destOrd="0" presId="urn:microsoft.com/office/officeart/2005/8/layout/hierarchy1"/>
    <dgm:cxn modelId="{E1A3AB37-DF19-4DD0-8E7E-0C998AFB0102}" srcId="{27FA1F82-F67C-449F-8864-112032F4C109}" destId="{BACD2024-558E-45C6-BFF4-46113553F1EA}" srcOrd="0" destOrd="0" parTransId="{2D7B244D-4A8D-4095-A874-2A8EFD403F94}" sibTransId="{825C22E1-19F2-4459-9E03-9BDC12712041}"/>
    <dgm:cxn modelId="{7A1E732B-B8E6-406D-A161-D5D0C597ED7E}" type="presOf" srcId="{A2E37DF3-6A1C-4C94-A68F-52259A1210CE}" destId="{AB255335-BE97-4EFB-99FB-E779080A683D}" srcOrd="0" destOrd="0" presId="urn:microsoft.com/office/officeart/2005/8/layout/hierarchy1"/>
    <dgm:cxn modelId="{F9752FD9-CBE0-4E57-845E-0B8FA84EA1DA}" srcId="{27FA1F82-F67C-449F-8864-112032F4C109}" destId="{A1325D82-D182-4BE7-8019-500C6B186A9E}" srcOrd="1" destOrd="0" parTransId="{590ECD39-B153-42D1-97AE-45A9B367D7F2}" sibTransId="{CF4444AA-9EAE-4A07-9669-E7E4B303E4A1}"/>
    <dgm:cxn modelId="{C503D27F-A241-453D-89E7-4F57B48F29C6}" type="presOf" srcId="{451D16A4-B3AB-41A9-AEFE-9A211EDE0975}" destId="{7750CDA2-4253-4CDA-B9E1-E049D432D9EF}" srcOrd="0" destOrd="0" presId="urn:microsoft.com/office/officeart/2005/8/layout/hierarchy1"/>
    <dgm:cxn modelId="{B3A765B5-C33D-4D55-9CD9-55CC3CC68313}" srcId="{451D16A4-B3AB-41A9-AEFE-9A211EDE0975}" destId="{3DC20123-E20E-4C4D-A59F-80282756F2BE}" srcOrd="1" destOrd="0" parTransId="{A2E37DF3-6A1C-4C94-A68F-52259A1210CE}" sibTransId="{9D9F9C6E-D34A-41B6-BA79-CB8146E2027F}"/>
    <dgm:cxn modelId="{DFDD3A9F-18B2-41B2-A3FA-E0B52E11F75A}" type="presOf" srcId="{27FA1F82-F67C-449F-8864-112032F4C109}" destId="{27C525E4-B714-4A1F-900E-478B6972258C}" srcOrd="0" destOrd="0" presId="urn:microsoft.com/office/officeart/2005/8/layout/hierarchy1"/>
    <dgm:cxn modelId="{DC61F108-90AF-43D4-A1A3-A6047E396021}" type="presOf" srcId="{A1325D82-D182-4BE7-8019-500C6B186A9E}" destId="{042AAC4F-E79D-4B31-A077-259337FCAB06}" srcOrd="0" destOrd="0" presId="urn:microsoft.com/office/officeart/2005/8/layout/hierarchy1"/>
    <dgm:cxn modelId="{7F0DDF71-B9D8-456A-9CC2-B15F7079B4D0}" type="presOf" srcId="{9B295895-7CC6-4F42-8732-84B91EAAC531}" destId="{4DF9BCAF-E7B6-4108-8F26-A8A4A2738D03}" srcOrd="0" destOrd="0" presId="urn:microsoft.com/office/officeart/2005/8/layout/hierarchy1"/>
    <dgm:cxn modelId="{1FF43EFC-C923-462F-9AE3-6EA484CF5878}" type="presParOf" srcId="{E8E3E1AF-2E94-4B60-B500-B80202B0DAEF}" destId="{DC6669A1-E798-4CF8-B358-837E83B373B9}" srcOrd="0" destOrd="0" presId="urn:microsoft.com/office/officeart/2005/8/layout/hierarchy1"/>
    <dgm:cxn modelId="{E4FB936B-843E-475F-900B-AF434AAEFBB5}" type="presParOf" srcId="{DC6669A1-E798-4CF8-B358-837E83B373B9}" destId="{8E161311-8498-4479-8BCC-8AD3C5A4E7E8}" srcOrd="0" destOrd="0" presId="urn:microsoft.com/office/officeart/2005/8/layout/hierarchy1"/>
    <dgm:cxn modelId="{104976F8-A30A-4004-B2AC-C369C8148938}" type="presParOf" srcId="{8E161311-8498-4479-8BCC-8AD3C5A4E7E8}" destId="{CE7366C5-CFB0-4CCE-B093-1585C0AFEE82}" srcOrd="0" destOrd="0" presId="urn:microsoft.com/office/officeart/2005/8/layout/hierarchy1"/>
    <dgm:cxn modelId="{59847C84-B38D-4D63-B692-97653ACEA4D4}" type="presParOf" srcId="{8E161311-8498-4479-8BCC-8AD3C5A4E7E8}" destId="{7750CDA2-4253-4CDA-B9E1-E049D432D9EF}" srcOrd="1" destOrd="0" presId="urn:microsoft.com/office/officeart/2005/8/layout/hierarchy1"/>
    <dgm:cxn modelId="{32A12221-8A2F-44BB-AB04-0DF6C4877C4E}" type="presParOf" srcId="{DC6669A1-E798-4CF8-B358-837E83B373B9}" destId="{1FAEE486-29B5-4D99-BA4F-2CBA49A2D038}" srcOrd="1" destOrd="0" presId="urn:microsoft.com/office/officeart/2005/8/layout/hierarchy1"/>
    <dgm:cxn modelId="{44874D1C-020C-4EB6-B755-00636993642C}" type="presParOf" srcId="{1FAEE486-29B5-4D99-BA4F-2CBA49A2D038}" destId="{E39F6644-A0D9-4322-B9AE-53E5C7F67846}" srcOrd="0" destOrd="0" presId="urn:microsoft.com/office/officeart/2005/8/layout/hierarchy1"/>
    <dgm:cxn modelId="{045DC10E-9CF4-48BA-8567-23E6C53C6D66}" type="presParOf" srcId="{1FAEE486-29B5-4D99-BA4F-2CBA49A2D038}" destId="{4879D001-EDD5-4D99-9B81-E939037598EE}" srcOrd="1" destOrd="0" presId="urn:microsoft.com/office/officeart/2005/8/layout/hierarchy1"/>
    <dgm:cxn modelId="{9ED428A4-39C7-4AF9-90E8-7737915EFFFE}" type="presParOf" srcId="{4879D001-EDD5-4D99-9B81-E939037598EE}" destId="{D9CE064F-BBCB-4DE3-8980-E5D5CE7D19A6}" srcOrd="0" destOrd="0" presId="urn:microsoft.com/office/officeart/2005/8/layout/hierarchy1"/>
    <dgm:cxn modelId="{79F6943E-4B44-45EE-B9B3-8730BD004A83}" type="presParOf" srcId="{D9CE064F-BBCB-4DE3-8980-E5D5CE7D19A6}" destId="{EC1A0471-C76B-4C06-85DF-6A897718B453}" srcOrd="0" destOrd="0" presId="urn:microsoft.com/office/officeart/2005/8/layout/hierarchy1"/>
    <dgm:cxn modelId="{569A2B48-860D-481D-9820-7B978D09661C}" type="presParOf" srcId="{D9CE064F-BBCB-4DE3-8980-E5D5CE7D19A6}" destId="{27C525E4-B714-4A1F-900E-478B6972258C}" srcOrd="1" destOrd="0" presId="urn:microsoft.com/office/officeart/2005/8/layout/hierarchy1"/>
    <dgm:cxn modelId="{FAE632E5-04EB-41C6-8082-F9FBEBBA45EF}" type="presParOf" srcId="{4879D001-EDD5-4D99-9B81-E939037598EE}" destId="{AF88B7C5-480E-4BE1-8407-243A9429CE9B}" srcOrd="1" destOrd="0" presId="urn:microsoft.com/office/officeart/2005/8/layout/hierarchy1"/>
    <dgm:cxn modelId="{BC1B4C0F-A2DF-4238-81B2-2A0EA1EB89D1}" type="presParOf" srcId="{AF88B7C5-480E-4BE1-8407-243A9429CE9B}" destId="{62233307-911B-44F0-9DF1-C0CF6BF06E04}" srcOrd="0" destOrd="0" presId="urn:microsoft.com/office/officeart/2005/8/layout/hierarchy1"/>
    <dgm:cxn modelId="{58023C47-FB36-4322-BDDD-B31C2D7AA093}" type="presParOf" srcId="{AF88B7C5-480E-4BE1-8407-243A9429CE9B}" destId="{CDF592C5-ABD3-4765-BB05-990F3BAB9255}" srcOrd="1" destOrd="0" presId="urn:microsoft.com/office/officeart/2005/8/layout/hierarchy1"/>
    <dgm:cxn modelId="{15C92495-5C22-422B-A3EB-EB93D9EBA956}" type="presParOf" srcId="{CDF592C5-ABD3-4765-BB05-990F3BAB9255}" destId="{38C393DC-7D40-44A3-B4C3-68ED179004CA}" srcOrd="0" destOrd="0" presId="urn:microsoft.com/office/officeart/2005/8/layout/hierarchy1"/>
    <dgm:cxn modelId="{8C35F8EE-CAE1-4FAF-8D63-2039A234E169}" type="presParOf" srcId="{38C393DC-7D40-44A3-B4C3-68ED179004CA}" destId="{B5CAFE05-475D-4839-84FD-DA21ADEE981A}" srcOrd="0" destOrd="0" presId="urn:microsoft.com/office/officeart/2005/8/layout/hierarchy1"/>
    <dgm:cxn modelId="{CDAF7E52-483C-410E-A049-0298BC4F55F5}" type="presParOf" srcId="{38C393DC-7D40-44A3-B4C3-68ED179004CA}" destId="{329E432F-3E01-4C1B-9430-FA63F2BB39B3}" srcOrd="1" destOrd="0" presId="urn:microsoft.com/office/officeart/2005/8/layout/hierarchy1"/>
    <dgm:cxn modelId="{64D7CC62-57DB-4638-8B2E-1B5D6A3DE2A7}" type="presParOf" srcId="{CDF592C5-ABD3-4765-BB05-990F3BAB9255}" destId="{42634B6D-F6D8-4AE3-8AEA-8C7E58DF9315}" srcOrd="1" destOrd="0" presId="urn:microsoft.com/office/officeart/2005/8/layout/hierarchy1"/>
    <dgm:cxn modelId="{BE99246A-7823-40E2-B85F-8B4E20B155B6}" type="presParOf" srcId="{AF88B7C5-480E-4BE1-8407-243A9429CE9B}" destId="{4B7B604E-68B5-483A-93C1-13E22814BBC0}" srcOrd="2" destOrd="0" presId="urn:microsoft.com/office/officeart/2005/8/layout/hierarchy1"/>
    <dgm:cxn modelId="{51E3A040-3829-412B-8F1A-CBF9EFA8DD4B}" type="presParOf" srcId="{AF88B7C5-480E-4BE1-8407-243A9429CE9B}" destId="{92836217-594D-461F-AAA0-300347784860}" srcOrd="3" destOrd="0" presId="urn:microsoft.com/office/officeart/2005/8/layout/hierarchy1"/>
    <dgm:cxn modelId="{B9F2BEBB-B39E-4F8F-B47E-086B9AB2F390}" type="presParOf" srcId="{92836217-594D-461F-AAA0-300347784860}" destId="{1784AD8C-7872-4E1E-9412-725BD8A96F35}" srcOrd="0" destOrd="0" presId="urn:microsoft.com/office/officeart/2005/8/layout/hierarchy1"/>
    <dgm:cxn modelId="{195A38A3-741D-4646-8A46-0BBD33B1D1DB}" type="presParOf" srcId="{1784AD8C-7872-4E1E-9412-725BD8A96F35}" destId="{77761184-BC2A-4DFC-A9E4-F6BDAAB1320F}" srcOrd="0" destOrd="0" presId="urn:microsoft.com/office/officeart/2005/8/layout/hierarchy1"/>
    <dgm:cxn modelId="{F1E309E9-E024-44C1-9E4C-D1C2DC4F7479}" type="presParOf" srcId="{1784AD8C-7872-4E1E-9412-725BD8A96F35}" destId="{042AAC4F-E79D-4B31-A077-259337FCAB06}" srcOrd="1" destOrd="0" presId="urn:microsoft.com/office/officeart/2005/8/layout/hierarchy1"/>
    <dgm:cxn modelId="{BC218455-E8F7-4E9C-9363-733DFF6F037F}" type="presParOf" srcId="{92836217-594D-461F-AAA0-300347784860}" destId="{A9D35228-4A0F-4C9A-9DBF-9A8B7DA40853}" srcOrd="1" destOrd="0" presId="urn:microsoft.com/office/officeart/2005/8/layout/hierarchy1"/>
    <dgm:cxn modelId="{807BE00C-E2D4-4FA2-B54D-51A52B5402A3}" type="presParOf" srcId="{1FAEE486-29B5-4D99-BA4F-2CBA49A2D038}" destId="{AB255335-BE97-4EFB-99FB-E779080A683D}" srcOrd="2" destOrd="0" presId="urn:microsoft.com/office/officeart/2005/8/layout/hierarchy1"/>
    <dgm:cxn modelId="{66192F85-5A4F-4EA7-BE42-0FB09B05FF31}" type="presParOf" srcId="{1FAEE486-29B5-4D99-BA4F-2CBA49A2D038}" destId="{3D8C1194-CF0F-43C4-A059-39557544D245}" srcOrd="3" destOrd="0" presId="urn:microsoft.com/office/officeart/2005/8/layout/hierarchy1"/>
    <dgm:cxn modelId="{339CCE28-E724-463F-9671-64C474D9D924}" type="presParOf" srcId="{3D8C1194-CF0F-43C4-A059-39557544D245}" destId="{E5BD5044-24C8-430F-9DEF-CDEE274CFB99}" srcOrd="0" destOrd="0" presId="urn:microsoft.com/office/officeart/2005/8/layout/hierarchy1"/>
    <dgm:cxn modelId="{F4652A27-081E-4FF1-AFA4-DC7BB896C1FD}" type="presParOf" srcId="{E5BD5044-24C8-430F-9DEF-CDEE274CFB99}" destId="{A6133A38-FF92-4475-833A-D83BFBA31940}" srcOrd="0" destOrd="0" presId="urn:microsoft.com/office/officeart/2005/8/layout/hierarchy1"/>
    <dgm:cxn modelId="{B30415B2-90EF-4F2B-A85C-77ED530D1D1B}" type="presParOf" srcId="{E5BD5044-24C8-430F-9DEF-CDEE274CFB99}" destId="{EDCF006B-B662-4A39-8FCA-788D6E150B25}" srcOrd="1" destOrd="0" presId="urn:microsoft.com/office/officeart/2005/8/layout/hierarchy1"/>
    <dgm:cxn modelId="{3DA8CAFC-2474-4027-95A5-9149352DFFBA}" type="presParOf" srcId="{3D8C1194-CF0F-43C4-A059-39557544D245}" destId="{371B737D-3E09-4431-A23B-B7E06D563D36}" srcOrd="1" destOrd="0" presId="urn:microsoft.com/office/officeart/2005/8/layout/hierarchy1"/>
    <dgm:cxn modelId="{8BE64C39-F10F-42B1-83F6-A1979A03889B}" type="presParOf" srcId="{371B737D-3E09-4431-A23B-B7E06D563D36}" destId="{54D96AAC-FAF5-441B-8902-7A988C5B4269}" srcOrd="0" destOrd="0" presId="urn:microsoft.com/office/officeart/2005/8/layout/hierarchy1"/>
    <dgm:cxn modelId="{738FEB20-F34B-47E0-9C51-0EC8A015B948}" type="presParOf" srcId="{371B737D-3E09-4431-A23B-B7E06D563D36}" destId="{D5ECF208-8F0A-4B47-95CA-CDC06B3ECCA0}" srcOrd="1" destOrd="0" presId="urn:microsoft.com/office/officeart/2005/8/layout/hierarchy1"/>
    <dgm:cxn modelId="{2DAFB82E-DFD3-4A66-826E-5368675996A6}" type="presParOf" srcId="{D5ECF208-8F0A-4B47-95CA-CDC06B3ECCA0}" destId="{11C8400D-3C96-4988-A5AE-4554DBADC415}" srcOrd="0" destOrd="0" presId="urn:microsoft.com/office/officeart/2005/8/layout/hierarchy1"/>
    <dgm:cxn modelId="{19B2E73F-9203-426D-80EF-155959FEB110}" type="presParOf" srcId="{11C8400D-3C96-4988-A5AE-4554DBADC415}" destId="{77E1D027-37E0-419D-9860-31BFB3B5FD02}" srcOrd="0" destOrd="0" presId="urn:microsoft.com/office/officeart/2005/8/layout/hierarchy1"/>
    <dgm:cxn modelId="{739DFC2D-3F9F-410E-84AC-E7A003E05BAE}" type="presParOf" srcId="{11C8400D-3C96-4988-A5AE-4554DBADC415}" destId="{4DF9BCAF-E7B6-4108-8F26-A8A4A2738D03}" srcOrd="1" destOrd="0" presId="urn:microsoft.com/office/officeart/2005/8/layout/hierarchy1"/>
    <dgm:cxn modelId="{7C0BC253-CC5B-47F7-9495-5A2DCC2C24B1}" type="presParOf" srcId="{D5ECF208-8F0A-4B47-95CA-CDC06B3ECCA0}" destId="{A88BDA40-AD7E-4553-9FD4-100474B81FEB}" srcOrd="1" destOrd="0" presId="urn:microsoft.com/office/officeart/2005/8/layout/hierarchy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96CF58-48BC-4BE1-AF60-E4FAA9C61DF7}" type="doc">
      <dgm:prSet loTypeId="urn:microsoft.com/office/officeart/2005/8/layout/hierarchy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AE7B454-0970-41EE-A1F1-57C30EA87C35}">
      <dgm:prSet/>
      <dgm:spPr/>
      <dgm:t>
        <a:bodyPr/>
        <a:lstStyle/>
        <a:p>
          <a:pPr rtl="0"/>
          <a:r>
            <a:rPr lang="ru-RU" dirty="0" smtClean="0"/>
            <a:t>То есть могут вызываться раздражителями разной природы</a:t>
          </a:r>
          <a:endParaRPr lang="ru-RU" dirty="0"/>
        </a:p>
      </dgm:t>
    </dgm:pt>
    <dgm:pt modelId="{89DEFD1E-5D45-46E9-88F8-449889796700}" type="parTrans" cxnId="{BCF99BFD-3C27-41A6-ABFD-4C8A20959D74}">
      <dgm:prSet/>
      <dgm:spPr/>
      <dgm:t>
        <a:bodyPr/>
        <a:lstStyle/>
        <a:p>
          <a:endParaRPr lang="ru-RU"/>
        </a:p>
      </dgm:t>
    </dgm:pt>
    <dgm:pt modelId="{B5E61077-8238-44FC-985B-2793E259B465}" type="sibTrans" cxnId="{BCF99BFD-3C27-41A6-ABFD-4C8A20959D74}">
      <dgm:prSet/>
      <dgm:spPr/>
      <dgm:t>
        <a:bodyPr/>
        <a:lstStyle/>
        <a:p>
          <a:endParaRPr lang="ru-RU"/>
        </a:p>
      </dgm:t>
    </dgm:pt>
    <dgm:pt modelId="{783AA8CA-98D8-4099-A22D-004FE58F49E2}">
      <dgm:prSet custT="1"/>
      <dgm:spPr/>
      <dgm:t>
        <a:bodyPr vert="vert270"/>
        <a:lstStyle/>
        <a:p>
          <a:pPr rtl="0"/>
          <a:r>
            <a:rPr lang="ru-RU" sz="2800" dirty="0" smtClean="0"/>
            <a:t>механическим, </a:t>
          </a:r>
          <a:endParaRPr lang="ru-RU" sz="2800" dirty="0"/>
        </a:p>
      </dgm:t>
    </dgm:pt>
    <dgm:pt modelId="{21C62915-269D-4EED-8CB7-F2DC6B315FF2}" type="parTrans" cxnId="{7B1DAA98-FDD1-41CF-8947-4CFDABEC3124}">
      <dgm:prSet/>
      <dgm:spPr/>
      <dgm:t>
        <a:bodyPr/>
        <a:lstStyle/>
        <a:p>
          <a:endParaRPr lang="ru-RU"/>
        </a:p>
      </dgm:t>
    </dgm:pt>
    <dgm:pt modelId="{5F96D389-72BA-47ED-A993-6BABD6A73A49}" type="sibTrans" cxnId="{7B1DAA98-FDD1-41CF-8947-4CFDABEC3124}">
      <dgm:prSet/>
      <dgm:spPr/>
      <dgm:t>
        <a:bodyPr/>
        <a:lstStyle/>
        <a:p>
          <a:endParaRPr lang="ru-RU"/>
        </a:p>
      </dgm:t>
    </dgm:pt>
    <dgm:pt modelId="{B7B9DBEA-DDB4-4725-9F87-E8026A3A6EFD}">
      <dgm:prSet custT="1"/>
      <dgm:spPr/>
      <dgm:t>
        <a:bodyPr vert="vert270"/>
        <a:lstStyle/>
        <a:p>
          <a:pPr rtl="0"/>
          <a:r>
            <a:rPr lang="ru-RU" sz="2800" dirty="0" smtClean="0"/>
            <a:t>химическим, </a:t>
          </a:r>
          <a:endParaRPr lang="ru-RU" sz="2800" dirty="0"/>
        </a:p>
      </dgm:t>
    </dgm:pt>
    <dgm:pt modelId="{D5EA6D02-7398-45B7-8EDA-0EB7002DAEF4}" type="parTrans" cxnId="{3A2FFFF2-63E7-4DDC-B823-A58E1B320020}">
      <dgm:prSet/>
      <dgm:spPr/>
      <dgm:t>
        <a:bodyPr/>
        <a:lstStyle/>
        <a:p>
          <a:endParaRPr lang="ru-RU"/>
        </a:p>
      </dgm:t>
    </dgm:pt>
    <dgm:pt modelId="{1A297DFB-57BB-452B-B6DF-0F830BDA655E}" type="sibTrans" cxnId="{3A2FFFF2-63E7-4DDC-B823-A58E1B320020}">
      <dgm:prSet/>
      <dgm:spPr/>
      <dgm:t>
        <a:bodyPr/>
        <a:lstStyle/>
        <a:p>
          <a:endParaRPr lang="ru-RU"/>
        </a:p>
      </dgm:t>
    </dgm:pt>
    <dgm:pt modelId="{F0D088E1-E16A-41FB-A562-C59F399FAFB0}">
      <dgm:prSet custT="1"/>
      <dgm:spPr/>
      <dgm:t>
        <a:bodyPr vert="vert270"/>
        <a:lstStyle/>
        <a:p>
          <a:pPr rtl="0"/>
          <a:r>
            <a:rPr lang="ru-RU" sz="2800" dirty="0" smtClean="0"/>
            <a:t>термическим, </a:t>
          </a:r>
          <a:endParaRPr lang="ru-RU" sz="2800" dirty="0"/>
        </a:p>
      </dgm:t>
    </dgm:pt>
    <dgm:pt modelId="{6956F021-F6E7-47D7-B549-C1CAD88286BE}" type="parTrans" cxnId="{BBCA896D-DC10-4C1B-A1D5-E5C8624C01EF}">
      <dgm:prSet/>
      <dgm:spPr/>
      <dgm:t>
        <a:bodyPr/>
        <a:lstStyle/>
        <a:p>
          <a:endParaRPr lang="ru-RU"/>
        </a:p>
      </dgm:t>
    </dgm:pt>
    <dgm:pt modelId="{F2BDEF14-D5A4-4A6C-B6ED-88BB65490E0E}" type="sibTrans" cxnId="{BBCA896D-DC10-4C1B-A1D5-E5C8624C01EF}">
      <dgm:prSet/>
      <dgm:spPr/>
      <dgm:t>
        <a:bodyPr/>
        <a:lstStyle/>
        <a:p>
          <a:endParaRPr lang="ru-RU"/>
        </a:p>
      </dgm:t>
    </dgm:pt>
    <dgm:pt modelId="{148E6DAA-FE70-412B-A4B1-2F35FA2EBC20}">
      <dgm:prSet custT="1"/>
      <dgm:spPr/>
      <dgm:t>
        <a:bodyPr vert="vert270"/>
        <a:lstStyle/>
        <a:p>
          <a:pPr rtl="0"/>
          <a:r>
            <a:rPr lang="ru-RU" sz="2800" dirty="0" smtClean="0"/>
            <a:t>электрическим </a:t>
          </a:r>
          <a:endParaRPr lang="ru-RU" sz="2800" dirty="0"/>
        </a:p>
      </dgm:t>
    </dgm:pt>
    <dgm:pt modelId="{B32CDC4A-1737-4F17-9AE7-471AACE5D310}" type="parTrans" cxnId="{B75F6C53-9C0E-4876-A05B-200708E96384}">
      <dgm:prSet/>
      <dgm:spPr/>
      <dgm:t>
        <a:bodyPr/>
        <a:lstStyle/>
        <a:p>
          <a:endParaRPr lang="ru-RU"/>
        </a:p>
      </dgm:t>
    </dgm:pt>
    <dgm:pt modelId="{565FBEB0-DB9F-4333-9D4A-963C2C9A8D34}" type="sibTrans" cxnId="{B75F6C53-9C0E-4876-A05B-200708E96384}">
      <dgm:prSet/>
      <dgm:spPr/>
      <dgm:t>
        <a:bodyPr/>
        <a:lstStyle/>
        <a:p>
          <a:endParaRPr lang="ru-RU"/>
        </a:p>
      </dgm:t>
    </dgm:pt>
    <dgm:pt modelId="{056D7E48-BDCE-412A-ABAC-2A76FF85F969}">
      <dgm:prSet custT="1"/>
      <dgm:spPr/>
      <dgm:t>
        <a:bodyPr vert="vert270"/>
        <a:lstStyle/>
        <a:p>
          <a:pPr rtl="0"/>
          <a:r>
            <a:rPr lang="ru-RU" sz="2800" dirty="0" smtClean="0"/>
            <a:t>и т.д.</a:t>
          </a:r>
          <a:endParaRPr lang="ru-RU" sz="2800" dirty="0"/>
        </a:p>
      </dgm:t>
    </dgm:pt>
    <dgm:pt modelId="{49A86E36-4928-4F9A-B4E0-7FF97B6C9B3A}" type="parTrans" cxnId="{42EEA57E-6A7C-408C-A919-780190978DA5}">
      <dgm:prSet/>
      <dgm:spPr/>
      <dgm:t>
        <a:bodyPr/>
        <a:lstStyle/>
        <a:p>
          <a:endParaRPr lang="ru-RU"/>
        </a:p>
      </dgm:t>
    </dgm:pt>
    <dgm:pt modelId="{BA9663A1-4015-4B34-B152-3DFFB63527B7}" type="sibTrans" cxnId="{42EEA57E-6A7C-408C-A919-780190978DA5}">
      <dgm:prSet/>
      <dgm:spPr/>
      <dgm:t>
        <a:bodyPr/>
        <a:lstStyle/>
        <a:p>
          <a:endParaRPr lang="ru-RU"/>
        </a:p>
      </dgm:t>
    </dgm:pt>
    <dgm:pt modelId="{A17B7AE2-8FD2-4422-95E5-6F3DF77E766D}" type="pres">
      <dgm:prSet presAssocID="{3D96CF58-48BC-4BE1-AF60-E4FAA9C61D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88AAA6-2F79-4E9C-BBEC-C4026101229A}" type="pres">
      <dgm:prSet presAssocID="{FAE7B454-0970-41EE-A1F1-57C30EA87C35}" presName="vertOne" presStyleCnt="0"/>
      <dgm:spPr/>
    </dgm:pt>
    <dgm:pt modelId="{9EBB3E73-D9F5-4AB8-8C1E-A52C2EBFB2D2}" type="pres">
      <dgm:prSet presAssocID="{FAE7B454-0970-41EE-A1F1-57C30EA87C35}" presName="txOne" presStyleLbl="node0" presStyleIdx="0" presStyleCnt="1" custScaleY="44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88BF39-6B7D-4114-B959-8CA7AB13E67C}" type="pres">
      <dgm:prSet presAssocID="{FAE7B454-0970-41EE-A1F1-57C30EA87C35}" presName="parTransOne" presStyleCnt="0"/>
      <dgm:spPr/>
    </dgm:pt>
    <dgm:pt modelId="{C4142A32-65D1-4B8E-93AB-C3D72A78D6C5}" type="pres">
      <dgm:prSet presAssocID="{FAE7B454-0970-41EE-A1F1-57C30EA87C35}" presName="horzOne" presStyleCnt="0"/>
      <dgm:spPr/>
    </dgm:pt>
    <dgm:pt modelId="{5E487E45-3299-4E05-AAEB-27D236764B87}" type="pres">
      <dgm:prSet presAssocID="{783AA8CA-98D8-4099-A22D-004FE58F49E2}" presName="vertTwo" presStyleCnt="0"/>
      <dgm:spPr/>
    </dgm:pt>
    <dgm:pt modelId="{818784FE-1E9A-41B2-92C0-C71211859714}" type="pres">
      <dgm:prSet presAssocID="{783AA8CA-98D8-4099-A22D-004FE58F49E2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E9295B-1116-4AD4-9279-CC066307BB10}" type="pres">
      <dgm:prSet presAssocID="{783AA8CA-98D8-4099-A22D-004FE58F49E2}" presName="horzTwo" presStyleCnt="0"/>
      <dgm:spPr/>
    </dgm:pt>
    <dgm:pt modelId="{7D61516E-2B62-45F6-80CD-F064FE96CDA8}" type="pres">
      <dgm:prSet presAssocID="{5F96D389-72BA-47ED-A993-6BABD6A73A49}" presName="sibSpaceTwo" presStyleCnt="0"/>
      <dgm:spPr/>
    </dgm:pt>
    <dgm:pt modelId="{55B633A6-C916-4107-80EC-B814765D4A68}" type="pres">
      <dgm:prSet presAssocID="{B7B9DBEA-DDB4-4725-9F87-E8026A3A6EFD}" presName="vertTwo" presStyleCnt="0"/>
      <dgm:spPr/>
    </dgm:pt>
    <dgm:pt modelId="{A2E91CD9-88A7-4DC6-9042-FDFD317362B8}" type="pres">
      <dgm:prSet presAssocID="{B7B9DBEA-DDB4-4725-9F87-E8026A3A6EFD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8022D-0F80-4277-BC27-18CA44686EFB}" type="pres">
      <dgm:prSet presAssocID="{B7B9DBEA-DDB4-4725-9F87-E8026A3A6EFD}" presName="horzTwo" presStyleCnt="0"/>
      <dgm:spPr/>
    </dgm:pt>
    <dgm:pt modelId="{1C486C47-D4F2-4BB2-AB47-327EA82839B3}" type="pres">
      <dgm:prSet presAssocID="{1A297DFB-57BB-452B-B6DF-0F830BDA655E}" presName="sibSpaceTwo" presStyleCnt="0"/>
      <dgm:spPr/>
    </dgm:pt>
    <dgm:pt modelId="{BA1784BD-3D0D-4D97-92CC-7C9B817F0953}" type="pres">
      <dgm:prSet presAssocID="{F0D088E1-E16A-41FB-A562-C59F399FAFB0}" presName="vertTwo" presStyleCnt="0"/>
      <dgm:spPr/>
    </dgm:pt>
    <dgm:pt modelId="{C104E3EC-3747-4349-A6B8-D028A8C7051E}" type="pres">
      <dgm:prSet presAssocID="{F0D088E1-E16A-41FB-A562-C59F399FAFB0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3A914-C9CD-4B8C-B7E7-B61DD8763774}" type="pres">
      <dgm:prSet presAssocID="{F0D088E1-E16A-41FB-A562-C59F399FAFB0}" presName="horzTwo" presStyleCnt="0"/>
      <dgm:spPr/>
    </dgm:pt>
    <dgm:pt modelId="{507F3B26-4774-466E-B7EF-B4ED9EE2624D}" type="pres">
      <dgm:prSet presAssocID="{F2BDEF14-D5A4-4A6C-B6ED-88BB65490E0E}" presName="sibSpaceTwo" presStyleCnt="0"/>
      <dgm:spPr/>
    </dgm:pt>
    <dgm:pt modelId="{149892F6-B278-46F6-9276-75BC8D7D8E33}" type="pres">
      <dgm:prSet presAssocID="{148E6DAA-FE70-412B-A4B1-2F35FA2EBC20}" presName="vertTwo" presStyleCnt="0"/>
      <dgm:spPr/>
    </dgm:pt>
    <dgm:pt modelId="{FEA2C16D-C2EA-4FB1-A806-AC7387923B97}" type="pres">
      <dgm:prSet presAssocID="{148E6DAA-FE70-412B-A4B1-2F35FA2EBC20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00317-181C-4D7B-897E-8B174A744BF7}" type="pres">
      <dgm:prSet presAssocID="{148E6DAA-FE70-412B-A4B1-2F35FA2EBC20}" presName="horzTwo" presStyleCnt="0"/>
      <dgm:spPr/>
    </dgm:pt>
    <dgm:pt modelId="{CBB28958-22F7-4E95-807E-E9E537FEBC25}" type="pres">
      <dgm:prSet presAssocID="{565FBEB0-DB9F-4333-9D4A-963C2C9A8D34}" presName="sibSpaceTwo" presStyleCnt="0"/>
      <dgm:spPr/>
    </dgm:pt>
    <dgm:pt modelId="{B958F941-A4CA-47BC-A584-B0F82ED7EB7D}" type="pres">
      <dgm:prSet presAssocID="{056D7E48-BDCE-412A-ABAC-2A76FF85F969}" presName="vertTwo" presStyleCnt="0"/>
      <dgm:spPr/>
    </dgm:pt>
    <dgm:pt modelId="{F24F939C-4612-45E6-BE48-8368A25E5701}" type="pres">
      <dgm:prSet presAssocID="{056D7E48-BDCE-412A-ABAC-2A76FF85F96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6F78FA-F55F-4579-99A1-D8689CEDDEA6}" type="pres">
      <dgm:prSet presAssocID="{056D7E48-BDCE-412A-ABAC-2A76FF85F969}" presName="horzTwo" presStyleCnt="0"/>
      <dgm:spPr/>
    </dgm:pt>
  </dgm:ptLst>
  <dgm:cxnLst>
    <dgm:cxn modelId="{60C40C6D-5FE0-42E0-8EC1-337292D95B9F}" type="presOf" srcId="{3D96CF58-48BC-4BE1-AF60-E4FAA9C61DF7}" destId="{A17B7AE2-8FD2-4422-95E5-6F3DF77E766D}" srcOrd="0" destOrd="0" presId="urn:microsoft.com/office/officeart/2005/8/layout/hierarchy4"/>
    <dgm:cxn modelId="{AD468193-E428-4023-9E1E-34CF1EFFB86F}" type="presOf" srcId="{FAE7B454-0970-41EE-A1F1-57C30EA87C35}" destId="{9EBB3E73-D9F5-4AB8-8C1E-A52C2EBFB2D2}" srcOrd="0" destOrd="0" presId="urn:microsoft.com/office/officeart/2005/8/layout/hierarchy4"/>
    <dgm:cxn modelId="{3A2FFFF2-63E7-4DDC-B823-A58E1B320020}" srcId="{FAE7B454-0970-41EE-A1F1-57C30EA87C35}" destId="{B7B9DBEA-DDB4-4725-9F87-E8026A3A6EFD}" srcOrd="1" destOrd="0" parTransId="{D5EA6D02-7398-45B7-8EDA-0EB7002DAEF4}" sibTransId="{1A297DFB-57BB-452B-B6DF-0F830BDA655E}"/>
    <dgm:cxn modelId="{EA839771-8A11-4A1D-8320-0C705C461B63}" type="presOf" srcId="{783AA8CA-98D8-4099-A22D-004FE58F49E2}" destId="{818784FE-1E9A-41B2-92C0-C71211859714}" srcOrd="0" destOrd="0" presId="urn:microsoft.com/office/officeart/2005/8/layout/hierarchy4"/>
    <dgm:cxn modelId="{85AE3AA5-A116-48DF-9461-B2C16259A027}" type="presOf" srcId="{056D7E48-BDCE-412A-ABAC-2A76FF85F969}" destId="{F24F939C-4612-45E6-BE48-8368A25E5701}" srcOrd="0" destOrd="0" presId="urn:microsoft.com/office/officeart/2005/8/layout/hierarchy4"/>
    <dgm:cxn modelId="{B75F6C53-9C0E-4876-A05B-200708E96384}" srcId="{FAE7B454-0970-41EE-A1F1-57C30EA87C35}" destId="{148E6DAA-FE70-412B-A4B1-2F35FA2EBC20}" srcOrd="3" destOrd="0" parTransId="{B32CDC4A-1737-4F17-9AE7-471AACE5D310}" sibTransId="{565FBEB0-DB9F-4333-9D4A-963C2C9A8D34}"/>
    <dgm:cxn modelId="{42EEA57E-6A7C-408C-A919-780190978DA5}" srcId="{FAE7B454-0970-41EE-A1F1-57C30EA87C35}" destId="{056D7E48-BDCE-412A-ABAC-2A76FF85F969}" srcOrd="4" destOrd="0" parTransId="{49A86E36-4928-4F9A-B4E0-7FF97B6C9B3A}" sibTransId="{BA9663A1-4015-4B34-B152-3DFFB63527B7}"/>
    <dgm:cxn modelId="{BCF99BFD-3C27-41A6-ABFD-4C8A20959D74}" srcId="{3D96CF58-48BC-4BE1-AF60-E4FAA9C61DF7}" destId="{FAE7B454-0970-41EE-A1F1-57C30EA87C35}" srcOrd="0" destOrd="0" parTransId="{89DEFD1E-5D45-46E9-88F8-449889796700}" sibTransId="{B5E61077-8238-44FC-985B-2793E259B465}"/>
    <dgm:cxn modelId="{C1C7269B-55E3-4FD8-B3C0-F904990CFEF9}" type="presOf" srcId="{B7B9DBEA-DDB4-4725-9F87-E8026A3A6EFD}" destId="{A2E91CD9-88A7-4DC6-9042-FDFD317362B8}" srcOrd="0" destOrd="0" presId="urn:microsoft.com/office/officeart/2005/8/layout/hierarchy4"/>
    <dgm:cxn modelId="{BBCA896D-DC10-4C1B-A1D5-E5C8624C01EF}" srcId="{FAE7B454-0970-41EE-A1F1-57C30EA87C35}" destId="{F0D088E1-E16A-41FB-A562-C59F399FAFB0}" srcOrd="2" destOrd="0" parTransId="{6956F021-F6E7-47D7-B549-C1CAD88286BE}" sibTransId="{F2BDEF14-D5A4-4A6C-B6ED-88BB65490E0E}"/>
    <dgm:cxn modelId="{E04362CE-4651-4F1F-8385-94EB13B5F42F}" type="presOf" srcId="{F0D088E1-E16A-41FB-A562-C59F399FAFB0}" destId="{C104E3EC-3747-4349-A6B8-D028A8C7051E}" srcOrd="0" destOrd="0" presId="urn:microsoft.com/office/officeart/2005/8/layout/hierarchy4"/>
    <dgm:cxn modelId="{7B1DAA98-FDD1-41CF-8947-4CFDABEC3124}" srcId="{FAE7B454-0970-41EE-A1F1-57C30EA87C35}" destId="{783AA8CA-98D8-4099-A22D-004FE58F49E2}" srcOrd="0" destOrd="0" parTransId="{21C62915-269D-4EED-8CB7-F2DC6B315FF2}" sibTransId="{5F96D389-72BA-47ED-A993-6BABD6A73A49}"/>
    <dgm:cxn modelId="{E54AC886-BCB9-45BA-BB8C-61DD0CE2FC03}" type="presOf" srcId="{148E6DAA-FE70-412B-A4B1-2F35FA2EBC20}" destId="{FEA2C16D-C2EA-4FB1-A806-AC7387923B97}" srcOrd="0" destOrd="0" presId="urn:microsoft.com/office/officeart/2005/8/layout/hierarchy4"/>
    <dgm:cxn modelId="{17F480D8-38CB-4C16-B14C-CAF4A13C95BD}" type="presParOf" srcId="{A17B7AE2-8FD2-4422-95E5-6F3DF77E766D}" destId="{0888AAA6-2F79-4E9C-BBEC-C4026101229A}" srcOrd="0" destOrd="0" presId="urn:microsoft.com/office/officeart/2005/8/layout/hierarchy4"/>
    <dgm:cxn modelId="{1B9D3B3E-CC82-4315-8002-DA8D20849096}" type="presParOf" srcId="{0888AAA6-2F79-4E9C-BBEC-C4026101229A}" destId="{9EBB3E73-D9F5-4AB8-8C1E-A52C2EBFB2D2}" srcOrd="0" destOrd="0" presId="urn:microsoft.com/office/officeart/2005/8/layout/hierarchy4"/>
    <dgm:cxn modelId="{9CEC3B64-429E-4D06-B99B-1548DB7E2DF4}" type="presParOf" srcId="{0888AAA6-2F79-4E9C-BBEC-C4026101229A}" destId="{A188BF39-6B7D-4114-B959-8CA7AB13E67C}" srcOrd="1" destOrd="0" presId="urn:microsoft.com/office/officeart/2005/8/layout/hierarchy4"/>
    <dgm:cxn modelId="{2110D94D-B362-493F-BD68-0F2E3D13878E}" type="presParOf" srcId="{0888AAA6-2F79-4E9C-BBEC-C4026101229A}" destId="{C4142A32-65D1-4B8E-93AB-C3D72A78D6C5}" srcOrd="2" destOrd="0" presId="urn:microsoft.com/office/officeart/2005/8/layout/hierarchy4"/>
    <dgm:cxn modelId="{C3F41D69-47E0-435F-8E9B-FB39EBE16BF0}" type="presParOf" srcId="{C4142A32-65D1-4B8E-93AB-C3D72A78D6C5}" destId="{5E487E45-3299-4E05-AAEB-27D236764B87}" srcOrd="0" destOrd="0" presId="urn:microsoft.com/office/officeart/2005/8/layout/hierarchy4"/>
    <dgm:cxn modelId="{DD6A4959-63F7-4261-BACB-F6BD060B2E5C}" type="presParOf" srcId="{5E487E45-3299-4E05-AAEB-27D236764B87}" destId="{818784FE-1E9A-41B2-92C0-C71211859714}" srcOrd="0" destOrd="0" presId="urn:microsoft.com/office/officeart/2005/8/layout/hierarchy4"/>
    <dgm:cxn modelId="{8DB37DB9-E25D-483D-9AA5-9EB85F8BC842}" type="presParOf" srcId="{5E487E45-3299-4E05-AAEB-27D236764B87}" destId="{D9E9295B-1116-4AD4-9279-CC066307BB10}" srcOrd="1" destOrd="0" presId="urn:microsoft.com/office/officeart/2005/8/layout/hierarchy4"/>
    <dgm:cxn modelId="{A5B546A4-294C-4E8E-BAF1-CAE895632661}" type="presParOf" srcId="{C4142A32-65D1-4B8E-93AB-C3D72A78D6C5}" destId="{7D61516E-2B62-45F6-80CD-F064FE96CDA8}" srcOrd="1" destOrd="0" presId="urn:microsoft.com/office/officeart/2005/8/layout/hierarchy4"/>
    <dgm:cxn modelId="{1DD44320-2391-407D-AEC5-8CC76156573D}" type="presParOf" srcId="{C4142A32-65D1-4B8E-93AB-C3D72A78D6C5}" destId="{55B633A6-C916-4107-80EC-B814765D4A68}" srcOrd="2" destOrd="0" presId="urn:microsoft.com/office/officeart/2005/8/layout/hierarchy4"/>
    <dgm:cxn modelId="{F83006AB-6AE9-4E6E-8873-389B5C4F6B25}" type="presParOf" srcId="{55B633A6-C916-4107-80EC-B814765D4A68}" destId="{A2E91CD9-88A7-4DC6-9042-FDFD317362B8}" srcOrd="0" destOrd="0" presId="urn:microsoft.com/office/officeart/2005/8/layout/hierarchy4"/>
    <dgm:cxn modelId="{FB4D05C3-7CA4-44F7-81A0-6E4696653337}" type="presParOf" srcId="{55B633A6-C916-4107-80EC-B814765D4A68}" destId="{7638022D-0F80-4277-BC27-18CA44686EFB}" srcOrd="1" destOrd="0" presId="urn:microsoft.com/office/officeart/2005/8/layout/hierarchy4"/>
    <dgm:cxn modelId="{E6524219-9B86-4CA3-A01D-7D2284267C43}" type="presParOf" srcId="{C4142A32-65D1-4B8E-93AB-C3D72A78D6C5}" destId="{1C486C47-D4F2-4BB2-AB47-327EA82839B3}" srcOrd="3" destOrd="0" presId="urn:microsoft.com/office/officeart/2005/8/layout/hierarchy4"/>
    <dgm:cxn modelId="{A7091263-0759-4B86-948F-929311C329A2}" type="presParOf" srcId="{C4142A32-65D1-4B8E-93AB-C3D72A78D6C5}" destId="{BA1784BD-3D0D-4D97-92CC-7C9B817F0953}" srcOrd="4" destOrd="0" presId="urn:microsoft.com/office/officeart/2005/8/layout/hierarchy4"/>
    <dgm:cxn modelId="{769D13AD-CA2E-450E-B3BB-CD7455C2DFEB}" type="presParOf" srcId="{BA1784BD-3D0D-4D97-92CC-7C9B817F0953}" destId="{C104E3EC-3747-4349-A6B8-D028A8C7051E}" srcOrd="0" destOrd="0" presId="urn:microsoft.com/office/officeart/2005/8/layout/hierarchy4"/>
    <dgm:cxn modelId="{1AB386B5-D3CC-4437-8009-E826D4ECD10A}" type="presParOf" srcId="{BA1784BD-3D0D-4D97-92CC-7C9B817F0953}" destId="{C1F3A914-C9CD-4B8C-B7E7-B61DD8763774}" srcOrd="1" destOrd="0" presId="urn:microsoft.com/office/officeart/2005/8/layout/hierarchy4"/>
    <dgm:cxn modelId="{08188D3E-5E12-49F7-A9BA-23D89CBC118C}" type="presParOf" srcId="{C4142A32-65D1-4B8E-93AB-C3D72A78D6C5}" destId="{507F3B26-4774-466E-B7EF-B4ED9EE2624D}" srcOrd="5" destOrd="0" presId="urn:microsoft.com/office/officeart/2005/8/layout/hierarchy4"/>
    <dgm:cxn modelId="{F0DB827B-7081-48B4-B327-83086C958924}" type="presParOf" srcId="{C4142A32-65D1-4B8E-93AB-C3D72A78D6C5}" destId="{149892F6-B278-46F6-9276-75BC8D7D8E33}" srcOrd="6" destOrd="0" presId="urn:microsoft.com/office/officeart/2005/8/layout/hierarchy4"/>
    <dgm:cxn modelId="{8C0236B5-53DC-47A6-8F46-39D1880DDF01}" type="presParOf" srcId="{149892F6-B278-46F6-9276-75BC8D7D8E33}" destId="{FEA2C16D-C2EA-4FB1-A806-AC7387923B97}" srcOrd="0" destOrd="0" presId="urn:microsoft.com/office/officeart/2005/8/layout/hierarchy4"/>
    <dgm:cxn modelId="{702AC114-2342-4E08-B0A7-F409E22B1D33}" type="presParOf" srcId="{149892F6-B278-46F6-9276-75BC8D7D8E33}" destId="{32100317-181C-4D7B-897E-8B174A744BF7}" srcOrd="1" destOrd="0" presId="urn:microsoft.com/office/officeart/2005/8/layout/hierarchy4"/>
    <dgm:cxn modelId="{C559DC9F-8998-4C8B-B175-6A0F511885F1}" type="presParOf" srcId="{C4142A32-65D1-4B8E-93AB-C3D72A78D6C5}" destId="{CBB28958-22F7-4E95-807E-E9E537FEBC25}" srcOrd="7" destOrd="0" presId="urn:microsoft.com/office/officeart/2005/8/layout/hierarchy4"/>
    <dgm:cxn modelId="{5C26E767-070E-448E-9B02-E584AEDD2ECE}" type="presParOf" srcId="{C4142A32-65D1-4B8E-93AB-C3D72A78D6C5}" destId="{B958F941-A4CA-47BC-A584-B0F82ED7EB7D}" srcOrd="8" destOrd="0" presId="urn:microsoft.com/office/officeart/2005/8/layout/hierarchy4"/>
    <dgm:cxn modelId="{903C5819-BECC-4D4A-BC27-9A406D3344A3}" type="presParOf" srcId="{B958F941-A4CA-47BC-A584-B0F82ED7EB7D}" destId="{F24F939C-4612-45E6-BE48-8368A25E5701}" srcOrd="0" destOrd="0" presId="urn:microsoft.com/office/officeart/2005/8/layout/hierarchy4"/>
    <dgm:cxn modelId="{4A043C4E-6C25-4DE3-9DBD-8A995E3BCFE9}" type="presParOf" srcId="{B958F941-A4CA-47BC-A584-B0F82ED7EB7D}" destId="{E56F78FA-F55F-4579-99A1-D8689CEDDEA6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CD642E-DCD8-47C1-93C8-8768E4DB3EE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DF51D5-3F0F-47C4-9C2B-8B7C7E165917}">
      <dgm:prSet/>
      <dgm:spPr/>
      <dgm:t>
        <a:bodyPr/>
        <a:lstStyle/>
        <a:p>
          <a:pPr rtl="0"/>
          <a:r>
            <a:rPr lang="ru-RU" b="1" dirty="0" smtClean="0"/>
            <a:t>Болевые ощущения формируются раздражителями которые приводят:</a:t>
          </a:r>
          <a:endParaRPr lang="ru-RU" dirty="0"/>
        </a:p>
      </dgm:t>
    </dgm:pt>
    <dgm:pt modelId="{018A3069-8784-465F-B89F-A44A4DB04941}" type="parTrans" cxnId="{192EDDB0-009F-4386-B619-69E54E96C0A7}">
      <dgm:prSet/>
      <dgm:spPr/>
      <dgm:t>
        <a:bodyPr/>
        <a:lstStyle/>
        <a:p>
          <a:endParaRPr lang="ru-RU"/>
        </a:p>
      </dgm:t>
    </dgm:pt>
    <dgm:pt modelId="{9A0166E4-0760-4189-9E7D-A61E93290900}" type="sibTrans" cxnId="{192EDDB0-009F-4386-B619-69E54E96C0A7}">
      <dgm:prSet/>
      <dgm:spPr/>
      <dgm:t>
        <a:bodyPr/>
        <a:lstStyle/>
        <a:p>
          <a:endParaRPr lang="ru-RU"/>
        </a:p>
      </dgm:t>
    </dgm:pt>
    <dgm:pt modelId="{4F344D87-60F4-4F6F-816F-8836DDF41785}">
      <dgm:prSet/>
      <dgm:spPr/>
      <dgm:t>
        <a:bodyPr/>
        <a:lstStyle/>
        <a:p>
          <a:pPr rtl="0"/>
          <a:r>
            <a:rPr lang="ru-RU" dirty="0" smtClean="0"/>
            <a:t>К нарушению целостности покровных тканей</a:t>
          </a:r>
          <a:endParaRPr lang="ru-RU" dirty="0"/>
        </a:p>
      </dgm:t>
    </dgm:pt>
    <dgm:pt modelId="{BB8D5C36-B5B8-4434-8B05-1B2C8FD98556}" type="parTrans" cxnId="{DEE807A7-4935-4515-AC70-06FDDF393474}">
      <dgm:prSet/>
      <dgm:spPr/>
      <dgm:t>
        <a:bodyPr/>
        <a:lstStyle/>
        <a:p>
          <a:endParaRPr lang="ru-RU"/>
        </a:p>
      </dgm:t>
    </dgm:pt>
    <dgm:pt modelId="{9B542016-8F73-4C42-A273-94340550D848}" type="sibTrans" cxnId="{DEE807A7-4935-4515-AC70-06FDDF393474}">
      <dgm:prSet/>
      <dgm:spPr/>
      <dgm:t>
        <a:bodyPr/>
        <a:lstStyle/>
        <a:p>
          <a:endParaRPr lang="ru-RU"/>
        </a:p>
      </dgm:t>
    </dgm:pt>
    <dgm:pt modelId="{9369687B-39C0-4269-BCD9-BDDAF6B95D67}">
      <dgm:prSet/>
      <dgm:spPr/>
      <dgm:t>
        <a:bodyPr/>
        <a:lstStyle/>
        <a:p>
          <a:pPr rtl="0"/>
          <a:r>
            <a:rPr lang="ru-RU" dirty="0" smtClean="0"/>
            <a:t>На разрушение</a:t>
          </a:r>
          <a:endParaRPr lang="ru-RU" dirty="0"/>
        </a:p>
      </dgm:t>
    </dgm:pt>
    <dgm:pt modelId="{26647758-2916-44D3-BC3B-211DD4A8AD66}" type="parTrans" cxnId="{CC534D68-59AC-4560-88BB-C288667536FF}">
      <dgm:prSet/>
      <dgm:spPr/>
      <dgm:t>
        <a:bodyPr/>
        <a:lstStyle/>
        <a:p>
          <a:endParaRPr lang="ru-RU"/>
        </a:p>
      </dgm:t>
    </dgm:pt>
    <dgm:pt modelId="{6EE24A8C-525F-47AD-8F0C-AC172CB9A31B}" type="sibTrans" cxnId="{CC534D68-59AC-4560-88BB-C288667536FF}">
      <dgm:prSet/>
      <dgm:spPr/>
      <dgm:t>
        <a:bodyPr/>
        <a:lstStyle/>
        <a:p>
          <a:endParaRPr lang="ru-RU"/>
        </a:p>
      </dgm:t>
    </dgm:pt>
    <dgm:pt modelId="{05427FB3-76CF-46CE-AD44-606BE376FB70}">
      <dgm:prSet/>
      <dgm:spPr/>
      <dgm:t>
        <a:bodyPr/>
        <a:lstStyle/>
        <a:p>
          <a:pPr rtl="0"/>
          <a:r>
            <a:rPr lang="ru-RU" dirty="0" smtClean="0"/>
            <a:t>На угрозу разрушения</a:t>
          </a:r>
          <a:endParaRPr lang="ru-RU" dirty="0"/>
        </a:p>
      </dgm:t>
    </dgm:pt>
    <dgm:pt modelId="{93F404F2-F0DD-418E-A266-9107537E859C}" type="parTrans" cxnId="{33065DC8-331C-4967-903A-A8ABD7527BC0}">
      <dgm:prSet/>
      <dgm:spPr/>
      <dgm:t>
        <a:bodyPr/>
        <a:lstStyle/>
        <a:p>
          <a:endParaRPr lang="ru-RU"/>
        </a:p>
      </dgm:t>
    </dgm:pt>
    <dgm:pt modelId="{91E5FB3E-EE26-487D-9C35-213547BC0ADB}" type="sibTrans" cxnId="{33065DC8-331C-4967-903A-A8ABD7527BC0}">
      <dgm:prSet/>
      <dgm:spPr/>
      <dgm:t>
        <a:bodyPr/>
        <a:lstStyle/>
        <a:p>
          <a:endParaRPr lang="ru-RU"/>
        </a:p>
      </dgm:t>
    </dgm:pt>
    <dgm:pt modelId="{91B8A9FF-BC9C-4708-8A15-43C859D67BF5}">
      <dgm:prSet/>
      <dgm:spPr/>
      <dgm:t>
        <a:bodyPr/>
        <a:lstStyle/>
        <a:p>
          <a:pPr rtl="0"/>
          <a:r>
            <a:rPr lang="ru-RU" dirty="0" smtClean="0"/>
            <a:t>К нарушению тканевого дыхания</a:t>
          </a:r>
          <a:endParaRPr lang="ru-RU" dirty="0"/>
        </a:p>
      </dgm:t>
    </dgm:pt>
    <dgm:pt modelId="{1C09CAA4-508E-4D15-8606-CC5C52CDD8E4}" type="parTrans" cxnId="{B5608797-6B57-429F-BC9F-4D02330A16AB}">
      <dgm:prSet/>
      <dgm:spPr/>
      <dgm:t>
        <a:bodyPr/>
        <a:lstStyle/>
        <a:p>
          <a:endParaRPr lang="ru-RU"/>
        </a:p>
      </dgm:t>
    </dgm:pt>
    <dgm:pt modelId="{526BB9DB-B3BC-444E-81F6-034A33FBE75A}" type="sibTrans" cxnId="{B5608797-6B57-429F-BC9F-4D02330A16AB}">
      <dgm:prSet/>
      <dgm:spPr/>
      <dgm:t>
        <a:bodyPr/>
        <a:lstStyle/>
        <a:p>
          <a:endParaRPr lang="ru-RU"/>
        </a:p>
      </dgm:t>
    </dgm:pt>
    <dgm:pt modelId="{C4909CD2-58BE-444B-9836-CD346C9A8AAB}" type="pres">
      <dgm:prSet presAssocID="{69CD642E-DCD8-47C1-93C8-8768E4DB3E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3B4023-F19C-4925-BC3D-4D6C5921C728}" type="pres">
      <dgm:prSet presAssocID="{94DF51D5-3F0F-47C4-9C2B-8B7C7E165917}" presName="hierRoot1" presStyleCnt="0"/>
      <dgm:spPr/>
    </dgm:pt>
    <dgm:pt modelId="{C383B0D7-F827-481A-95FB-616006398883}" type="pres">
      <dgm:prSet presAssocID="{94DF51D5-3F0F-47C4-9C2B-8B7C7E165917}" presName="composite" presStyleCnt="0"/>
      <dgm:spPr/>
    </dgm:pt>
    <dgm:pt modelId="{5525ADD5-DCD7-419E-BF88-E083432D18A2}" type="pres">
      <dgm:prSet presAssocID="{94DF51D5-3F0F-47C4-9C2B-8B7C7E165917}" presName="background" presStyleLbl="node0" presStyleIdx="0" presStyleCnt="1"/>
      <dgm:spPr/>
    </dgm:pt>
    <dgm:pt modelId="{517FB295-235E-46D2-AA45-A310A4B901D8}" type="pres">
      <dgm:prSet presAssocID="{94DF51D5-3F0F-47C4-9C2B-8B7C7E165917}" presName="text" presStyleLbl="fgAcc0" presStyleIdx="0" presStyleCnt="1" custScaleX="155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580363-AC11-47D0-B96B-9A56E6B61708}" type="pres">
      <dgm:prSet presAssocID="{94DF51D5-3F0F-47C4-9C2B-8B7C7E165917}" presName="hierChild2" presStyleCnt="0"/>
      <dgm:spPr/>
    </dgm:pt>
    <dgm:pt modelId="{FB2C3D8C-AAD7-4EDE-9539-39A862C86EA6}" type="pres">
      <dgm:prSet presAssocID="{BB8D5C36-B5B8-4434-8B05-1B2C8FD9855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8EB02E2-6B03-4E7F-8D7D-9735159C8BD2}" type="pres">
      <dgm:prSet presAssocID="{4F344D87-60F4-4F6F-816F-8836DDF41785}" presName="hierRoot2" presStyleCnt="0"/>
      <dgm:spPr/>
    </dgm:pt>
    <dgm:pt modelId="{EA933549-2434-4A23-B48D-6C0CC080BADC}" type="pres">
      <dgm:prSet presAssocID="{4F344D87-60F4-4F6F-816F-8836DDF41785}" presName="composite2" presStyleCnt="0"/>
      <dgm:spPr/>
    </dgm:pt>
    <dgm:pt modelId="{C46A8564-CD5E-4D13-8DAB-3F41EFD22281}" type="pres">
      <dgm:prSet presAssocID="{4F344D87-60F4-4F6F-816F-8836DDF41785}" presName="background2" presStyleLbl="node2" presStyleIdx="0" presStyleCnt="2"/>
      <dgm:spPr/>
    </dgm:pt>
    <dgm:pt modelId="{DDCA3FA6-406E-4FDE-BAEF-2AF2FB3D9710}" type="pres">
      <dgm:prSet presAssocID="{4F344D87-60F4-4F6F-816F-8836DDF4178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7024D-CCF5-48B7-93C9-BF02BE786136}" type="pres">
      <dgm:prSet presAssocID="{4F344D87-60F4-4F6F-816F-8836DDF41785}" presName="hierChild3" presStyleCnt="0"/>
      <dgm:spPr/>
    </dgm:pt>
    <dgm:pt modelId="{13E833CA-C083-4F8A-AD7A-FEE180591E3E}" type="pres">
      <dgm:prSet presAssocID="{26647758-2916-44D3-BC3B-211DD4A8AD6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793E4C3-A112-4451-AAB5-A00C4EE38FAF}" type="pres">
      <dgm:prSet presAssocID="{9369687B-39C0-4269-BCD9-BDDAF6B95D67}" presName="hierRoot3" presStyleCnt="0"/>
      <dgm:spPr/>
    </dgm:pt>
    <dgm:pt modelId="{E7DFB200-945C-4D4E-8103-AEA7F2F5A27A}" type="pres">
      <dgm:prSet presAssocID="{9369687B-39C0-4269-BCD9-BDDAF6B95D67}" presName="composite3" presStyleCnt="0"/>
      <dgm:spPr/>
    </dgm:pt>
    <dgm:pt modelId="{3A2A64CA-01D9-48BD-BFCE-96FED6A05B69}" type="pres">
      <dgm:prSet presAssocID="{9369687B-39C0-4269-BCD9-BDDAF6B95D67}" presName="background3" presStyleLbl="node3" presStyleIdx="0" presStyleCnt="2"/>
      <dgm:spPr/>
    </dgm:pt>
    <dgm:pt modelId="{B82B1F4F-C8DC-4AB9-841E-3338C837B2AC}" type="pres">
      <dgm:prSet presAssocID="{9369687B-39C0-4269-BCD9-BDDAF6B95D6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0A67F-2175-4829-8C7B-898594C52C48}" type="pres">
      <dgm:prSet presAssocID="{9369687B-39C0-4269-BCD9-BDDAF6B95D67}" presName="hierChild4" presStyleCnt="0"/>
      <dgm:spPr/>
    </dgm:pt>
    <dgm:pt modelId="{E20A9FB7-6783-4AC9-BF65-A1E548254035}" type="pres">
      <dgm:prSet presAssocID="{93F404F2-F0DD-418E-A266-9107537E859C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FB521E4-4E0E-4ED4-8741-BD9128EA6810}" type="pres">
      <dgm:prSet presAssocID="{05427FB3-76CF-46CE-AD44-606BE376FB70}" presName="hierRoot3" presStyleCnt="0"/>
      <dgm:spPr/>
    </dgm:pt>
    <dgm:pt modelId="{13060332-0B4F-47D6-A669-571C97666147}" type="pres">
      <dgm:prSet presAssocID="{05427FB3-76CF-46CE-AD44-606BE376FB70}" presName="composite3" presStyleCnt="0"/>
      <dgm:spPr/>
    </dgm:pt>
    <dgm:pt modelId="{DE096C92-0AB6-4A9D-B36D-9F4C1A268F0F}" type="pres">
      <dgm:prSet presAssocID="{05427FB3-76CF-46CE-AD44-606BE376FB70}" presName="background3" presStyleLbl="node3" presStyleIdx="1" presStyleCnt="2"/>
      <dgm:spPr/>
    </dgm:pt>
    <dgm:pt modelId="{781A71CD-C07C-47F4-AD57-63217115BC11}" type="pres">
      <dgm:prSet presAssocID="{05427FB3-76CF-46CE-AD44-606BE376FB70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D1FC0-DF68-42E7-B4CE-374D28C1CB92}" type="pres">
      <dgm:prSet presAssocID="{05427FB3-76CF-46CE-AD44-606BE376FB70}" presName="hierChild4" presStyleCnt="0"/>
      <dgm:spPr/>
    </dgm:pt>
    <dgm:pt modelId="{989889B4-29F8-4DA7-8B2C-2883474155B4}" type="pres">
      <dgm:prSet presAssocID="{1C09CAA4-508E-4D15-8606-CC5C52CDD8E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383339F-4AFB-4802-807C-907CBDB62166}" type="pres">
      <dgm:prSet presAssocID="{91B8A9FF-BC9C-4708-8A15-43C859D67BF5}" presName="hierRoot2" presStyleCnt="0"/>
      <dgm:spPr/>
    </dgm:pt>
    <dgm:pt modelId="{4D00C15F-9164-4F27-9A16-F2E81CA8407A}" type="pres">
      <dgm:prSet presAssocID="{91B8A9FF-BC9C-4708-8A15-43C859D67BF5}" presName="composite2" presStyleCnt="0"/>
      <dgm:spPr/>
    </dgm:pt>
    <dgm:pt modelId="{36CADFB6-D25B-45C4-95CC-5F1B7ED6F1A6}" type="pres">
      <dgm:prSet presAssocID="{91B8A9FF-BC9C-4708-8A15-43C859D67BF5}" presName="background2" presStyleLbl="node2" presStyleIdx="1" presStyleCnt="2"/>
      <dgm:spPr/>
    </dgm:pt>
    <dgm:pt modelId="{4F0B12DB-E5BF-46FC-9F1B-CDD28A973251}" type="pres">
      <dgm:prSet presAssocID="{91B8A9FF-BC9C-4708-8A15-43C859D67BF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3437E7-9437-4290-8743-40BF33B68CCA}" type="pres">
      <dgm:prSet presAssocID="{91B8A9FF-BC9C-4708-8A15-43C859D67BF5}" presName="hierChild3" presStyleCnt="0"/>
      <dgm:spPr/>
    </dgm:pt>
  </dgm:ptLst>
  <dgm:cxnLst>
    <dgm:cxn modelId="{D4F15922-3101-4803-B973-46FA72E2C1B9}" type="presOf" srcId="{94DF51D5-3F0F-47C4-9C2B-8B7C7E165917}" destId="{517FB295-235E-46D2-AA45-A310A4B901D8}" srcOrd="0" destOrd="0" presId="urn:microsoft.com/office/officeart/2005/8/layout/hierarchy1"/>
    <dgm:cxn modelId="{33065DC8-331C-4967-903A-A8ABD7527BC0}" srcId="{4F344D87-60F4-4F6F-816F-8836DDF41785}" destId="{05427FB3-76CF-46CE-AD44-606BE376FB70}" srcOrd="1" destOrd="0" parTransId="{93F404F2-F0DD-418E-A266-9107537E859C}" sibTransId="{91E5FB3E-EE26-487D-9C35-213547BC0ADB}"/>
    <dgm:cxn modelId="{192EDDB0-009F-4386-B619-69E54E96C0A7}" srcId="{69CD642E-DCD8-47C1-93C8-8768E4DB3EE4}" destId="{94DF51D5-3F0F-47C4-9C2B-8B7C7E165917}" srcOrd="0" destOrd="0" parTransId="{018A3069-8784-465F-B89F-A44A4DB04941}" sibTransId="{9A0166E4-0760-4189-9E7D-A61E93290900}"/>
    <dgm:cxn modelId="{CE82BBFC-FFF2-4665-AE7B-6E25075CFC29}" type="presOf" srcId="{05427FB3-76CF-46CE-AD44-606BE376FB70}" destId="{781A71CD-C07C-47F4-AD57-63217115BC11}" srcOrd="0" destOrd="0" presId="urn:microsoft.com/office/officeart/2005/8/layout/hierarchy1"/>
    <dgm:cxn modelId="{5994CB53-0B0F-49D4-A391-E8E41E6E0A00}" type="presOf" srcId="{69CD642E-DCD8-47C1-93C8-8768E4DB3EE4}" destId="{C4909CD2-58BE-444B-9836-CD346C9A8AAB}" srcOrd="0" destOrd="0" presId="urn:microsoft.com/office/officeart/2005/8/layout/hierarchy1"/>
    <dgm:cxn modelId="{DEE807A7-4935-4515-AC70-06FDDF393474}" srcId="{94DF51D5-3F0F-47C4-9C2B-8B7C7E165917}" destId="{4F344D87-60F4-4F6F-816F-8836DDF41785}" srcOrd="0" destOrd="0" parTransId="{BB8D5C36-B5B8-4434-8B05-1B2C8FD98556}" sibTransId="{9B542016-8F73-4C42-A273-94340550D848}"/>
    <dgm:cxn modelId="{CC534D68-59AC-4560-88BB-C288667536FF}" srcId="{4F344D87-60F4-4F6F-816F-8836DDF41785}" destId="{9369687B-39C0-4269-BCD9-BDDAF6B95D67}" srcOrd="0" destOrd="0" parTransId="{26647758-2916-44D3-BC3B-211DD4A8AD66}" sibTransId="{6EE24A8C-525F-47AD-8F0C-AC172CB9A31B}"/>
    <dgm:cxn modelId="{B5608797-6B57-429F-BC9F-4D02330A16AB}" srcId="{94DF51D5-3F0F-47C4-9C2B-8B7C7E165917}" destId="{91B8A9FF-BC9C-4708-8A15-43C859D67BF5}" srcOrd="1" destOrd="0" parTransId="{1C09CAA4-508E-4D15-8606-CC5C52CDD8E4}" sibTransId="{526BB9DB-B3BC-444E-81F6-034A33FBE75A}"/>
    <dgm:cxn modelId="{ED7C209F-951E-4ECE-8AE6-C2DF394CDF9A}" type="presOf" srcId="{1C09CAA4-508E-4D15-8606-CC5C52CDD8E4}" destId="{989889B4-29F8-4DA7-8B2C-2883474155B4}" srcOrd="0" destOrd="0" presId="urn:microsoft.com/office/officeart/2005/8/layout/hierarchy1"/>
    <dgm:cxn modelId="{6D240F95-89F1-4E2F-BA06-B9A6FEBD3DED}" type="presOf" srcId="{26647758-2916-44D3-BC3B-211DD4A8AD66}" destId="{13E833CA-C083-4F8A-AD7A-FEE180591E3E}" srcOrd="0" destOrd="0" presId="urn:microsoft.com/office/officeart/2005/8/layout/hierarchy1"/>
    <dgm:cxn modelId="{62F187C0-1D0B-4DF6-AFB3-D24F25356B73}" type="presOf" srcId="{BB8D5C36-B5B8-4434-8B05-1B2C8FD98556}" destId="{FB2C3D8C-AAD7-4EDE-9539-39A862C86EA6}" srcOrd="0" destOrd="0" presId="urn:microsoft.com/office/officeart/2005/8/layout/hierarchy1"/>
    <dgm:cxn modelId="{2EF61193-AF3B-47A4-9A76-707E732D6A05}" type="presOf" srcId="{9369687B-39C0-4269-BCD9-BDDAF6B95D67}" destId="{B82B1F4F-C8DC-4AB9-841E-3338C837B2AC}" srcOrd="0" destOrd="0" presId="urn:microsoft.com/office/officeart/2005/8/layout/hierarchy1"/>
    <dgm:cxn modelId="{8E7B3FA1-0861-4737-80EC-9B1B6D66E7F2}" type="presOf" srcId="{91B8A9FF-BC9C-4708-8A15-43C859D67BF5}" destId="{4F0B12DB-E5BF-46FC-9F1B-CDD28A973251}" srcOrd="0" destOrd="0" presId="urn:microsoft.com/office/officeart/2005/8/layout/hierarchy1"/>
    <dgm:cxn modelId="{A5DCDF66-8059-45D4-9C46-AA6598C4CD38}" type="presOf" srcId="{93F404F2-F0DD-418E-A266-9107537E859C}" destId="{E20A9FB7-6783-4AC9-BF65-A1E548254035}" srcOrd="0" destOrd="0" presId="urn:microsoft.com/office/officeart/2005/8/layout/hierarchy1"/>
    <dgm:cxn modelId="{A7D3292F-C991-44CC-8CD2-20E3212348AC}" type="presOf" srcId="{4F344D87-60F4-4F6F-816F-8836DDF41785}" destId="{DDCA3FA6-406E-4FDE-BAEF-2AF2FB3D9710}" srcOrd="0" destOrd="0" presId="urn:microsoft.com/office/officeart/2005/8/layout/hierarchy1"/>
    <dgm:cxn modelId="{56F86AC4-C8A9-47D4-A73C-862A01CE2643}" type="presParOf" srcId="{C4909CD2-58BE-444B-9836-CD346C9A8AAB}" destId="{823B4023-F19C-4925-BC3D-4D6C5921C728}" srcOrd="0" destOrd="0" presId="urn:microsoft.com/office/officeart/2005/8/layout/hierarchy1"/>
    <dgm:cxn modelId="{04FEF8E2-B500-4877-B39E-8DACB77965AE}" type="presParOf" srcId="{823B4023-F19C-4925-BC3D-4D6C5921C728}" destId="{C383B0D7-F827-481A-95FB-616006398883}" srcOrd="0" destOrd="0" presId="urn:microsoft.com/office/officeart/2005/8/layout/hierarchy1"/>
    <dgm:cxn modelId="{9FA6EB79-EDE8-458F-867B-AAE0FB6721D8}" type="presParOf" srcId="{C383B0D7-F827-481A-95FB-616006398883}" destId="{5525ADD5-DCD7-419E-BF88-E083432D18A2}" srcOrd="0" destOrd="0" presId="urn:microsoft.com/office/officeart/2005/8/layout/hierarchy1"/>
    <dgm:cxn modelId="{343A5D9A-02C4-4D58-86B1-F223CF0558DF}" type="presParOf" srcId="{C383B0D7-F827-481A-95FB-616006398883}" destId="{517FB295-235E-46D2-AA45-A310A4B901D8}" srcOrd="1" destOrd="0" presId="urn:microsoft.com/office/officeart/2005/8/layout/hierarchy1"/>
    <dgm:cxn modelId="{FFA4E8EB-0A66-4FAA-8253-2DCADEB1733F}" type="presParOf" srcId="{823B4023-F19C-4925-BC3D-4D6C5921C728}" destId="{CF580363-AC11-47D0-B96B-9A56E6B61708}" srcOrd="1" destOrd="0" presId="urn:microsoft.com/office/officeart/2005/8/layout/hierarchy1"/>
    <dgm:cxn modelId="{6F149855-4FAD-44D7-937F-BB61A743AC14}" type="presParOf" srcId="{CF580363-AC11-47D0-B96B-9A56E6B61708}" destId="{FB2C3D8C-AAD7-4EDE-9539-39A862C86EA6}" srcOrd="0" destOrd="0" presId="urn:microsoft.com/office/officeart/2005/8/layout/hierarchy1"/>
    <dgm:cxn modelId="{427D45C8-9EC4-484F-A4E2-D6E730340E59}" type="presParOf" srcId="{CF580363-AC11-47D0-B96B-9A56E6B61708}" destId="{F8EB02E2-6B03-4E7F-8D7D-9735159C8BD2}" srcOrd="1" destOrd="0" presId="urn:microsoft.com/office/officeart/2005/8/layout/hierarchy1"/>
    <dgm:cxn modelId="{69E10165-879B-4B7C-B52E-F93B8CF730CF}" type="presParOf" srcId="{F8EB02E2-6B03-4E7F-8D7D-9735159C8BD2}" destId="{EA933549-2434-4A23-B48D-6C0CC080BADC}" srcOrd="0" destOrd="0" presId="urn:microsoft.com/office/officeart/2005/8/layout/hierarchy1"/>
    <dgm:cxn modelId="{41EC4154-87FD-4400-BD95-87C6AED63BB9}" type="presParOf" srcId="{EA933549-2434-4A23-B48D-6C0CC080BADC}" destId="{C46A8564-CD5E-4D13-8DAB-3F41EFD22281}" srcOrd="0" destOrd="0" presId="urn:microsoft.com/office/officeart/2005/8/layout/hierarchy1"/>
    <dgm:cxn modelId="{7555F42C-FD35-440E-A0B9-C4BEF4A2BFB0}" type="presParOf" srcId="{EA933549-2434-4A23-B48D-6C0CC080BADC}" destId="{DDCA3FA6-406E-4FDE-BAEF-2AF2FB3D9710}" srcOrd="1" destOrd="0" presId="urn:microsoft.com/office/officeart/2005/8/layout/hierarchy1"/>
    <dgm:cxn modelId="{7E47CE7A-5D2D-4248-A293-DB05CF5F3D85}" type="presParOf" srcId="{F8EB02E2-6B03-4E7F-8D7D-9735159C8BD2}" destId="{0067024D-CCF5-48B7-93C9-BF02BE786136}" srcOrd="1" destOrd="0" presId="urn:microsoft.com/office/officeart/2005/8/layout/hierarchy1"/>
    <dgm:cxn modelId="{E916FE03-08AA-4E7E-AFB1-2C75FD9CEA3E}" type="presParOf" srcId="{0067024D-CCF5-48B7-93C9-BF02BE786136}" destId="{13E833CA-C083-4F8A-AD7A-FEE180591E3E}" srcOrd="0" destOrd="0" presId="urn:microsoft.com/office/officeart/2005/8/layout/hierarchy1"/>
    <dgm:cxn modelId="{3C8CEB96-C396-4A76-8077-8B6DB146D311}" type="presParOf" srcId="{0067024D-CCF5-48B7-93C9-BF02BE786136}" destId="{E793E4C3-A112-4451-AAB5-A00C4EE38FAF}" srcOrd="1" destOrd="0" presId="urn:microsoft.com/office/officeart/2005/8/layout/hierarchy1"/>
    <dgm:cxn modelId="{5756BEDD-889A-4E60-BAEE-5798E6D16EB0}" type="presParOf" srcId="{E793E4C3-A112-4451-AAB5-A00C4EE38FAF}" destId="{E7DFB200-945C-4D4E-8103-AEA7F2F5A27A}" srcOrd="0" destOrd="0" presId="urn:microsoft.com/office/officeart/2005/8/layout/hierarchy1"/>
    <dgm:cxn modelId="{78D30E9B-5CB8-4565-A60D-347AD55E5EEF}" type="presParOf" srcId="{E7DFB200-945C-4D4E-8103-AEA7F2F5A27A}" destId="{3A2A64CA-01D9-48BD-BFCE-96FED6A05B69}" srcOrd="0" destOrd="0" presId="urn:microsoft.com/office/officeart/2005/8/layout/hierarchy1"/>
    <dgm:cxn modelId="{76B87DB3-76E9-4C94-91B0-ADCC70692305}" type="presParOf" srcId="{E7DFB200-945C-4D4E-8103-AEA7F2F5A27A}" destId="{B82B1F4F-C8DC-4AB9-841E-3338C837B2AC}" srcOrd="1" destOrd="0" presId="urn:microsoft.com/office/officeart/2005/8/layout/hierarchy1"/>
    <dgm:cxn modelId="{831B0F58-0D35-44C3-B622-648201109E66}" type="presParOf" srcId="{E793E4C3-A112-4451-AAB5-A00C4EE38FAF}" destId="{4AA0A67F-2175-4829-8C7B-898594C52C48}" srcOrd="1" destOrd="0" presId="urn:microsoft.com/office/officeart/2005/8/layout/hierarchy1"/>
    <dgm:cxn modelId="{505D5728-4A31-4F81-956A-E06D1D594F2C}" type="presParOf" srcId="{0067024D-CCF5-48B7-93C9-BF02BE786136}" destId="{E20A9FB7-6783-4AC9-BF65-A1E548254035}" srcOrd="2" destOrd="0" presId="urn:microsoft.com/office/officeart/2005/8/layout/hierarchy1"/>
    <dgm:cxn modelId="{00E1C31D-4B01-4161-BD63-6565D679734E}" type="presParOf" srcId="{0067024D-CCF5-48B7-93C9-BF02BE786136}" destId="{2FB521E4-4E0E-4ED4-8741-BD9128EA6810}" srcOrd="3" destOrd="0" presId="urn:microsoft.com/office/officeart/2005/8/layout/hierarchy1"/>
    <dgm:cxn modelId="{F4451F43-8FE3-4942-8462-97B9D064B303}" type="presParOf" srcId="{2FB521E4-4E0E-4ED4-8741-BD9128EA6810}" destId="{13060332-0B4F-47D6-A669-571C97666147}" srcOrd="0" destOrd="0" presId="urn:microsoft.com/office/officeart/2005/8/layout/hierarchy1"/>
    <dgm:cxn modelId="{06D3F8E5-EDD1-4CF2-9DE6-D408D24029C2}" type="presParOf" srcId="{13060332-0B4F-47D6-A669-571C97666147}" destId="{DE096C92-0AB6-4A9D-B36D-9F4C1A268F0F}" srcOrd="0" destOrd="0" presId="urn:microsoft.com/office/officeart/2005/8/layout/hierarchy1"/>
    <dgm:cxn modelId="{17205C35-5AF8-4D7B-B532-357D365041B5}" type="presParOf" srcId="{13060332-0B4F-47D6-A669-571C97666147}" destId="{781A71CD-C07C-47F4-AD57-63217115BC11}" srcOrd="1" destOrd="0" presId="urn:microsoft.com/office/officeart/2005/8/layout/hierarchy1"/>
    <dgm:cxn modelId="{77F5A441-9F5A-4097-B5A7-9FD48A33DB75}" type="presParOf" srcId="{2FB521E4-4E0E-4ED4-8741-BD9128EA6810}" destId="{514D1FC0-DF68-42E7-B4CE-374D28C1CB92}" srcOrd="1" destOrd="0" presId="urn:microsoft.com/office/officeart/2005/8/layout/hierarchy1"/>
    <dgm:cxn modelId="{58A1045C-AFA2-41A7-9619-F4A98AD49E34}" type="presParOf" srcId="{CF580363-AC11-47D0-B96B-9A56E6B61708}" destId="{989889B4-29F8-4DA7-8B2C-2883474155B4}" srcOrd="2" destOrd="0" presId="urn:microsoft.com/office/officeart/2005/8/layout/hierarchy1"/>
    <dgm:cxn modelId="{35C903D3-51F7-4399-9386-7A32867C34AC}" type="presParOf" srcId="{CF580363-AC11-47D0-B96B-9A56E6B61708}" destId="{C383339F-4AFB-4802-807C-907CBDB62166}" srcOrd="3" destOrd="0" presId="urn:microsoft.com/office/officeart/2005/8/layout/hierarchy1"/>
    <dgm:cxn modelId="{817878FF-49CF-4779-BF4C-F00406E95535}" type="presParOf" srcId="{C383339F-4AFB-4802-807C-907CBDB62166}" destId="{4D00C15F-9164-4F27-9A16-F2E81CA8407A}" srcOrd="0" destOrd="0" presId="urn:microsoft.com/office/officeart/2005/8/layout/hierarchy1"/>
    <dgm:cxn modelId="{E4C26C8C-C79E-42DC-BE94-139082362DEF}" type="presParOf" srcId="{4D00C15F-9164-4F27-9A16-F2E81CA8407A}" destId="{36CADFB6-D25B-45C4-95CC-5F1B7ED6F1A6}" srcOrd="0" destOrd="0" presId="urn:microsoft.com/office/officeart/2005/8/layout/hierarchy1"/>
    <dgm:cxn modelId="{0E5D8303-769E-49D6-93CC-3C303FF81AC6}" type="presParOf" srcId="{4D00C15F-9164-4F27-9A16-F2E81CA8407A}" destId="{4F0B12DB-E5BF-46FC-9F1B-CDD28A973251}" srcOrd="1" destOrd="0" presId="urn:microsoft.com/office/officeart/2005/8/layout/hierarchy1"/>
    <dgm:cxn modelId="{5B3AB288-BCD3-444D-96A3-CCD38D3C2746}" type="presParOf" srcId="{C383339F-4AFB-4802-807C-907CBDB62166}" destId="{483437E7-9437-4290-8743-40BF33B68CCA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7F50-E06B-4561-B954-7DEC81AAF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AA9A9-FF32-4E31-BFB5-DF948ECC8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DFA1-3E0E-47FF-8B45-EDE459860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9E50-EF16-4DA5-A279-5636425CA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B0CB-58E5-4C74-81B8-91A5D0B80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4D15-073F-4E23-A039-5B4614B63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8FDFA-CF9F-448F-A804-AA72CA42E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47A2-6EA7-4AB4-99FE-9612273C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ED281-315B-4982-85D5-D0A06AC45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C17A1-6CC6-437C-8DD3-ED045D589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426A8-B81E-4699-AD09-BAA79AC8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F8AA-A7FF-4DDB-BE0C-38635346E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512601-96AA-4AE5-9AB9-34FA4AC5F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857364"/>
            <a:ext cx="9144000" cy="17145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11500" b="1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ноцицепция</a:t>
            </a:r>
            <a:endParaRPr lang="ru-RU" sz="11500" b="1" dirty="0" smtClean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5214950"/>
            <a:ext cx="7416800" cy="192880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800" b="1" dirty="0" smtClean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КАФЕДРА НОРМАЛЬНОЙ ФИЗИОЛОГИИ ГОУ ВПО «</a:t>
            </a:r>
            <a:r>
              <a:rPr lang="ru-RU" sz="1800" b="1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ОрГМА</a:t>
            </a: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800" b="1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Росзрава</a:t>
            </a: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Профессор И.В. </a:t>
            </a:r>
            <a:r>
              <a:rPr lang="ru-RU" sz="1800" b="1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Мирошнченко</a:t>
            </a:r>
            <a:endParaRPr lang="ru-RU" sz="1800" b="1" dirty="0" smtClean="0">
              <a:ln w="11430"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43956" cy="135731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Неспецифические компоненты реакции на болевой раздражитель</a:t>
            </a:r>
            <a:endParaRPr lang="ru-RU" sz="4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05448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Соматический </a:t>
            </a:r>
          </a:p>
          <a:p>
            <a:r>
              <a:rPr lang="ru-RU" sz="1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обеспечивает уход организма от повреждающего агента (двигательные). </a:t>
            </a:r>
          </a:p>
          <a:p>
            <a:r>
              <a:rPr lang="ru-RU" sz="48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Вегетативный </a:t>
            </a:r>
          </a:p>
          <a:p>
            <a:r>
              <a:rPr lang="ru-RU" sz="1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обеспечивает перестройку работы внутренних органов на новый уровень, изменяется гемодинамика. </a:t>
            </a:r>
            <a:endParaRPr lang="ru-RU" sz="2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  <a:p>
            <a:r>
              <a:rPr lang="ru-RU" sz="48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Эмоциональный</a:t>
            </a:r>
            <a:r>
              <a:rPr lang="ru-RU" sz="40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 </a:t>
            </a:r>
          </a:p>
          <a:p>
            <a:r>
              <a:rPr lang="ru-RU" sz="1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оценка биологической значимости. Обеспечивается высшими отделами центральной нервной системы. </a:t>
            </a:r>
          </a:p>
          <a:p>
            <a:endParaRPr lang="ru-RU" sz="2400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0E266D-F9BE-4538-9213-1AB059110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0E266D-F9BE-4538-9213-1AB059110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BD40F-F680-4CB1-9827-8C2880F6C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7ABD40F-F680-4CB1-9827-8C2880F6C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EC220D-D5B4-4CE8-B787-2FBD76DA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6EC220D-D5B4-4CE8-B787-2FBD76DA8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531DF-D60D-43E6-BE95-F58FE8E88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CC531DF-D60D-43E6-BE95-F58FE8E88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551D03-4AB4-4BAD-AB3C-A1FCDA1AF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2551D03-4AB4-4BAD-AB3C-A1FCDA1AF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A5C1F-FA5B-42E6-A8AC-D5C311C5F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88A5C1F-FA5B-42E6-A8AC-D5C311C5F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A9CF10-52D8-42AD-A3F0-1B38A001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EEA9CF10-52D8-42AD-A3F0-1B38A001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50503D-0F8E-40D3-B78F-47774A172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C50503D-0F8E-40D3-B78F-47774A172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E90605-FEAC-4930-9910-050BF5D24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BE90605-FEAC-4930-9910-050BF5D24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F3C3B-1198-437C-8C9A-FD6754973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4DF3C3B-1198-437C-8C9A-FD6754973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2D11B-7744-406A-BA46-41E3F027C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192D11B-7744-406A-BA46-41E3F027C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5D4D2-7D67-4DBB-A834-95C575BBF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3F5D4D2-7D67-4DBB-A834-95C575BBF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3D389D-07C9-44C3-B666-15C77D550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9C3D389D-07C9-44C3-B666-15C77D550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42A6DE-61AB-44B4-A380-A3D57D72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FE42A6DE-61AB-44B4-A380-A3D57D721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FEB54F-4685-452E-BD99-57A3EE228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76FEB54F-4685-452E-BD99-57A3EE228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8AD6B1-3F1C-4B11-BFB0-CCE1FD7ED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638AD6B1-3F1C-4B11-BFB0-CCE1FD7ED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90506-9FC9-4234-8B64-7D538D572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C5690506-9FC9-4234-8B64-7D538D572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0BF8F-4594-482D-9506-A2A7F5953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1880BF8F-4594-482D-9506-A2A7F5953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38E741-DD17-490D-A12D-0560D33B0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EC38E741-DD17-490D-A12D-0560D33B0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ED2477-8E38-478A-9A51-1C40F6E3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8FED2477-8E38-478A-9A51-1C40F6E3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2AD937-B59A-4793-A3EE-1D7F60A7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372AD937-B59A-4793-A3EE-1D7F60A7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0856B2-25A4-4959-8BA8-35C377E4B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8D0856B2-25A4-4959-8BA8-35C377E4B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F6AF48-BE83-4982-BC65-6E2318484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59F6AF48-BE83-4982-BC65-6E2318484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66E20C-AA71-464C-8243-23C5DCAE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E866E20C-AA71-464C-8243-23C5DCAE0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D33B95-DB24-4F05-8834-06721F53A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C8D33B95-DB24-4F05-8834-06721F53A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315AF1-E496-48DB-A543-B354537AA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FD315AF1-E496-48DB-A543-B354537AA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DA380A-1102-4080-9A90-678122419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">
                                            <p:graphicEl>
                                              <a:dgm id="{77DA380A-1102-4080-9A90-678122419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5D5F55-9395-449A-9F08-BE8F28EA6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3A5D5F55-9395-449A-9F08-BE8F28EA6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CC57AE-53E3-4376-9EBA-984E6D0AD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graphicEl>
                                              <a:dgm id="{4FCC57AE-53E3-4376-9EBA-984E6D0AD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E909EC-F38E-4714-B180-9DD970A46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">
                                            <p:graphicEl>
                                              <a:dgm id="{5DE909EC-F38E-4714-B180-9DD970A46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D924A-BB81-4862-BD07-99ACA1499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>
                                            <p:graphicEl>
                                              <a:dgm id="{DB3D924A-BB81-4862-BD07-99ACA1499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42E933-F95F-4EF8-8E11-4254AAC7A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graphicEl>
                                              <a:dgm id="{1642E933-F95F-4EF8-8E11-4254AAC7A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B0B0E0-1347-4F39-9C73-4F539DEC2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">
                                            <p:graphicEl>
                                              <a:dgm id="{90B0B0E0-1347-4F39-9C73-4F539DEC2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D83B90-E7F5-4E84-9DF0-F07FC75BE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">
                                            <p:graphicEl>
                                              <a:dgm id="{36D83B90-E7F5-4E84-9DF0-F07FC75BE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1A3334-8730-44E4-97F6-F956EA5D9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">
                                            <p:graphicEl>
                                              <a:dgm id="{121A3334-8730-44E4-97F6-F956EA5D9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9478AE-5604-40BD-84B0-5ECE0C2F9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">
                                            <p:graphicEl>
                                              <a:dgm id="{579478AE-5604-40BD-84B0-5ECE0C2F9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369791-BF3B-462B-AA96-B7EA5A0C3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">
                                            <p:graphicEl>
                                              <a:dgm id="{5D369791-BF3B-462B-AA96-B7EA5A0C3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722B81-222D-46D4-B2C5-0B301FF1B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">
                                            <p:graphicEl>
                                              <a:dgm id="{FD722B81-222D-46D4-B2C5-0B301FF1B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FE2BE7-43E7-4061-9AC8-A1220CEEC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">
                                            <p:graphicEl>
                                              <a:dgm id="{BDFE2BE7-43E7-4061-9AC8-A1220CEEC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799504-20C9-42D6-803D-4AFEDE8E1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">
                                            <p:graphicEl>
                                              <a:dgm id="{38799504-20C9-42D6-803D-4AFEDE8E1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ECD93-BB3F-49AB-BAB3-4962C5677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CCECD93-BB3F-49AB-BAB3-4962C5677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539C3A-1850-405A-9FA8-D5095301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B539C3A-1850-405A-9FA8-D50953017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73533-F9A0-44DF-A56B-4931EC55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1A73533-F9A0-44DF-A56B-4931EC550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7366C5-CFB0-4CCE-B093-1585C0AFE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E7366C5-CFB0-4CCE-B093-1585C0AFE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0CDA2-4253-4CDA-B9E1-E049D432D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7750CDA2-4253-4CDA-B9E1-E049D432D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9F6644-A0D9-4322-B9AE-53E5C7F67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39F6644-A0D9-4322-B9AE-53E5C7F67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1A0471-C76B-4C06-85DF-6A897718B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C1A0471-C76B-4C06-85DF-6A897718B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C525E4-B714-4A1F-900E-478B69722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27C525E4-B714-4A1F-900E-478B69722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233307-911B-44F0-9DF1-C0CF6BF0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2233307-911B-44F0-9DF1-C0CF6BF0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AFE05-475D-4839-84FD-DA21ADEE9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B5CAFE05-475D-4839-84FD-DA21ADEE9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9E432F-3E01-4C1B-9430-FA63F2BB3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329E432F-3E01-4C1B-9430-FA63F2BB3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B604E-68B5-483A-93C1-13E22814B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4B7B604E-68B5-483A-93C1-13E22814B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61184-BC2A-4DFC-A9E4-F6BDAAB13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77761184-BC2A-4DFC-A9E4-F6BDAAB13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2AAC4F-E79D-4B31-A077-259337FCA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042AAC4F-E79D-4B31-A077-259337FCA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255335-BE97-4EFB-99FB-E779080A6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AB255335-BE97-4EFB-99FB-E779080A6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33A38-FF92-4475-833A-D83BFBA31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A6133A38-FF92-4475-833A-D83BFBA31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F006B-B662-4A39-8FCA-788D6E150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EDCF006B-B662-4A39-8FCA-788D6E150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D96AAC-FAF5-441B-8902-7A988C5B4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54D96AAC-FAF5-441B-8902-7A988C5B4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1D027-37E0-419D-9860-31BFB3B5F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77E1D027-37E0-419D-9860-31BFB3B5F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9BCAF-E7B6-4108-8F26-A8A4A2738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4DF9BCAF-E7B6-4108-8F26-A8A4A2738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571480"/>
            <a:ext cx="6000760" cy="280076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Боль –</a:t>
            </a:r>
          </a:p>
          <a:p>
            <a:pPr algn="ctr"/>
            <a:r>
              <a:rPr lang="ru-RU" sz="4400" dirty="0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отрицательная </a:t>
            </a:r>
          </a:p>
          <a:p>
            <a:pPr algn="ctr"/>
            <a:r>
              <a:rPr lang="ru-RU" sz="4400" dirty="0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биологическая </a:t>
            </a:r>
          </a:p>
          <a:p>
            <a:pPr algn="ctr"/>
            <a:r>
              <a:rPr lang="ru-RU" sz="4400" dirty="0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потребность.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500570"/>
            <a:ext cx="8501122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Подобно голоду, жажде, ознобу, жару, и т.д., которые формируются при тех или иных изменениях постоянства внутренней среды организма.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7858180" cy="3170099"/>
          </a:xfrm>
          <a:prstGeom prst="rect">
            <a:avLst/>
          </a:prstGeom>
          <a:solidFill>
            <a:srgbClr val="FF99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Боль как любая отрицательная биологическая потребность дает начало развитию мотивации избавления от данного ощущения.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929066"/>
            <a:ext cx="8786874" cy="255454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Это обеспечивает формирование функциональной системы, </a:t>
            </a:r>
            <a:r>
              <a:rPr lang="ru-RU" sz="4000" b="1" i="1" dirty="0" smtClean="0">
                <a:solidFill>
                  <a:srgbClr val="99CCFF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</a:rPr>
              <a:t>сохранения целостности тканей организма</a:t>
            </a:r>
            <a:endParaRPr lang="ru-RU" sz="4000" dirty="0">
              <a:solidFill>
                <a:srgbClr val="99CCFF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4176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FF00"/>
                </a:solidFill>
              </a:rPr>
              <a:t>ФУНКЦИОНАЛЬНАЯ СИСТЕМА СОХРАНЕНИЯ ЦЕЛОСТНОСТИ ТКАНЕЙ ОРГАНИЗМА</a:t>
            </a:r>
          </a:p>
        </p:txBody>
      </p:sp>
      <p:pic>
        <p:nvPicPr>
          <p:cNvPr id="17411" name="Picture 3" descr="pain1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857224" y="1714488"/>
            <a:ext cx="7461274" cy="4885186"/>
          </a:xfrm>
          <a:solidFill>
            <a:srgbClr val="99CCFF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00166" y="142852"/>
            <a:ext cx="7848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ФУНКЦИОНАЛЬНОЕ ЗНАЧЕНИЕ БОЛИ</a:t>
            </a:r>
          </a:p>
          <a:p>
            <a:endParaRPr lang="ru-RU" b="1" dirty="0">
              <a:ln w="11430"/>
              <a:solidFill>
                <a:srgbClr val="FF000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00496" y="1857364"/>
            <a:ext cx="5143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ЗДОРОВОГО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lumMod val="95000"/>
                      <a:lumOff val="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ЧЕЛОВЕКА</a:t>
            </a:r>
            <a:endParaRPr lang="ru-RU" sz="2400" b="1" dirty="0">
              <a:ln w="11430"/>
              <a:solidFill>
                <a:srgbClr val="FF0000"/>
              </a:solidFill>
              <a:effectLst>
                <a:glow rad="228600">
                  <a:schemeClr val="accent4">
                    <a:lumMod val="95000"/>
                    <a:lumOff val="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00372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688975" algn="l"/>
              </a:tabLst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Сигнал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действии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раздражителя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угрожающего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жизнедеятельности или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жизнеспособности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организма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0" y="1714488"/>
            <a:ext cx="9144000" cy="403187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неприятное сенсорное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эмоциональное ощущение, 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связанное с угрожающим или происшедшим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повреждением тканей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или описываемое в терминах такого повреждения.</a:t>
            </a: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85728"/>
            <a:ext cx="286944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БОЛЬ </a:t>
            </a:r>
            <a:endParaRPr lang="ru-RU" sz="6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929330"/>
            <a:ext cx="8358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Международная ассоциация по изучению боли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(IASP)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ФУНКЦИОНАЛЬНОЕ ЗНАЧЕНИЕ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БОЛИ</a:t>
            </a:r>
            <a:endParaRPr lang="ru-RU" sz="3200" b="1" dirty="0">
              <a:ln w="11430"/>
              <a:solidFill>
                <a:srgbClr val="FF000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3200" b="1" dirty="0">
              <a:ln w="11430"/>
              <a:solidFill>
                <a:srgbClr val="FF0000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4282" y="3500438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СИГНАЛ О ДОСТИЖЕНИИ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ФИЗИОЛОГИЧЕСКИХ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ГРАНИЦ 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32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какой – </a:t>
            </a:r>
            <a:r>
              <a:rPr lang="ru-RU" sz="3200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либо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ФУНКЦИИ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573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У ЗДОРОВОГО ЧЕЛОВЕКА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0034" y="142852"/>
            <a:ext cx="79496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ФУНКЦИОНАЛЬНОЕ ЗНАЧЕНИЕ БОЛИ</a:t>
            </a:r>
          </a:p>
          <a:p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14348" y="3429000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Память о боли заставляет организм избегать разрушительные объекты или силы, вызвавшие ранее болезненные реакции.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714488"/>
            <a:ext cx="5561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000B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 ЗДОРОВОГО ЧЕЛОВЕКА</a:t>
            </a:r>
            <a:endParaRPr lang="ru-RU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9496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ФУНКЦИОНАЛЬНОЕ ЗНАЧЕНИЕ БОЛИ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71736" y="2571744"/>
            <a:ext cx="50720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44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Острая </a:t>
            </a:r>
            <a:r>
              <a:rPr lang="ru-RU" sz="4400" b="1" cap="all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боль -</a:t>
            </a:r>
          </a:p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4400" b="1" cap="all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ЭТО СИГНАЛ </a:t>
            </a:r>
          </a:p>
          <a:p>
            <a:pPr eaLnBrk="0" hangingPunct="0">
              <a:tabLst>
                <a:tab pos="688975" algn="l"/>
                <a:tab pos="8162925" algn="l"/>
              </a:tabLst>
            </a:pPr>
            <a:endParaRPr lang="ru-RU" sz="4400" b="1" cap="al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4400" b="1" cap="all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 НАЛИЧИИ</a:t>
            </a:r>
          </a:p>
          <a:p>
            <a:pPr eaLnBrk="0" hangingPunct="0">
              <a:tabLst>
                <a:tab pos="688975" algn="l"/>
                <a:tab pos="8162925" algn="l"/>
              </a:tabLst>
            </a:pPr>
            <a:r>
              <a:rPr lang="ru-RU" sz="44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ПОВРЕЖДЕНИЯ</a:t>
            </a:r>
            <a:r>
              <a:rPr lang="en-US" sz="4400" b="1" cap="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b="1" cap="all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500174"/>
            <a:ext cx="6032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У ЧЕЛОВЕКА БОЛЬНОГО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71472" y="214290"/>
            <a:ext cx="79496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ФУНКЦИОНАЛЬНОЕ ЗНАЧЕНИЕ БОЛИ</a:t>
            </a:r>
          </a:p>
          <a:p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85688" y="2285992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688975" algn="l"/>
                <a:tab pos="8162925" algn="l"/>
              </a:tabLst>
            </a:pP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688975" algn="l"/>
                <a:tab pos="8162925" algn="l"/>
              </a:tabLst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Боль может также содействовать процессу заживления, начиная заставлять весь организм защищать поражённый участок для того, чтобы избежать дальнейшей боли.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071546"/>
            <a:ext cx="6032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У ЧЕЛОВЕКА БОЛЬНОГО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4213" y="333375"/>
            <a:ext cx="794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ФУНКЦИОНАЛЬНОЕ ЗНАЧЕНИЕ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БОЛИ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14348" y="3071810"/>
            <a:ext cx="7461273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tabLst>
                <a:tab pos="688975" algn="l"/>
                <a:tab pos="8162925" algn="l"/>
              </a:tabLst>
            </a:pPr>
            <a:r>
              <a:rPr lang="ru-RU" sz="4000" b="1" cap="all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Хроническая </a:t>
            </a:r>
            <a:r>
              <a:rPr lang="ru-RU" sz="4000" b="1" cap="all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боль –</a:t>
            </a:r>
            <a:endParaRPr lang="en-US" sz="4000" b="1" cap="all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688975" algn="l"/>
                <a:tab pos="8162925" algn="l"/>
              </a:tabLst>
            </a:pPr>
            <a:r>
              <a:rPr lang="ru-RU" sz="4000" b="1" cap="all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ЭТО  </a:t>
            </a:r>
            <a:r>
              <a:rPr lang="ru-RU" sz="4000" b="1" cap="all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ИСТОЧНИК</a:t>
            </a:r>
            <a:endParaRPr lang="en-US" sz="4000" b="1" cap="all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688975" algn="l"/>
                <a:tab pos="8162925" algn="l"/>
              </a:tabLst>
            </a:pPr>
            <a:endParaRPr lang="ru-RU" sz="4000" b="1" cap="all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688975" algn="l"/>
                <a:tab pos="8162925" algn="l"/>
              </a:tabLst>
            </a:pPr>
            <a:r>
              <a:rPr lang="ru-RU" sz="4000" b="1" cap="all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lang="en-US" sz="4000" b="1" cap="all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ВТОРИЧНОЙ ПАТОЛОГИИ</a:t>
            </a:r>
            <a:endParaRPr lang="ru-RU" sz="4000" b="1" cap="all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428736"/>
            <a:ext cx="6032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У ЧЕЛОВЕКА БОЛЬНОГО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572560" cy="3539430"/>
          </a:xfrm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  <a:tabLst>
                <a:tab pos="688975" algn="l"/>
                <a:tab pos="8162925" algn="l"/>
              </a:tabLst>
            </a:pPr>
            <a:r>
              <a:rPr lang="ru-RU" kern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Ноцицепция</a:t>
            </a:r>
            <a:r>
              <a:rPr lang="ru-RU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— </a:t>
            </a:r>
            <a:endParaRPr lang="en-US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688975" algn="l"/>
                <a:tab pos="8162925" algn="l"/>
              </a:tabLst>
            </a:pPr>
            <a:r>
              <a:rPr lang="ru-RU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это нейрофизиологическое понятие, </a:t>
            </a:r>
            <a:endParaRPr lang="en-US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688975" algn="l"/>
                <a:tab pos="8162925" algn="l"/>
              </a:tabLst>
            </a:pPr>
            <a:r>
              <a:rPr lang="ru-RU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обозначающее восприятие, </a:t>
            </a:r>
            <a:endParaRPr lang="en-US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688975" algn="l"/>
                <a:tab pos="8162925" algn="l"/>
              </a:tabLst>
            </a:pPr>
            <a:r>
              <a:rPr lang="ru-RU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проведение и центральную обработку сигналов </a:t>
            </a:r>
            <a:endParaRPr lang="en-US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688975" algn="l"/>
                <a:tab pos="8162925" algn="l"/>
              </a:tabLst>
            </a:pPr>
            <a:r>
              <a:rPr lang="ru-RU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 вредоносных процессах или воздействиях.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57158" y="1428736"/>
            <a:ext cx="8496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400" b="1" dirty="0">
                <a:ln w="11430"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ощущение боли </a:t>
            </a:r>
            <a:endParaRPr lang="ru-RU" sz="4400" b="1" dirty="0">
              <a:ln w="11430"/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субъективное переживание,</a:t>
            </a:r>
            <a:r>
              <a:rPr lang="ru-RU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отражающее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специфическое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болевое (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ноцицептивное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возбуждение.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78594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Болевые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ощущения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делятся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два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вида</a:t>
            </a:r>
            <a:r>
              <a:rPr lang="ru-RU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lang="ru-RU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246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42976" y="3429000"/>
            <a:ext cx="70583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  <a:tabLst>
                <a:tab pos="1036638" algn="l"/>
              </a:tabLst>
            </a:pPr>
            <a:r>
              <a:rPr kumimoji="0" lang="ru-RU" sz="54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Эпикритические</a:t>
            </a:r>
            <a:endParaRPr kumimoji="0" lang="ru-RU" sz="5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  <a:tabLst>
                <a:tab pos="1036638" algn="l"/>
              </a:tabLst>
            </a:pPr>
            <a:r>
              <a:rPr kumimoji="0" lang="ru-RU" sz="5400" b="1" i="0" u="none" strike="noStrike" spc="50" normalizeH="0" baseline="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Протопатические</a:t>
            </a:r>
            <a:endParaRPr kumimoji="0" lang="ru-RU" sz="54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246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Эпикритические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282" y="1714488"/>
            <a:ext cx="87868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indent="0" algn="ctr" defTabSz="914400" latinLnBrk="0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1036638" algn="l"/>
              </a:tabLs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Имеют четкую локализацию</a:t>
            </a:r>
          </a:p>
          <a:p>
            <a:pPr marL="0" marR="0" indent="0" algn="ctr" defTabSz="914400" latinLnBrk="0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1036638" algn="l"/>
              </a:tabLs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Легко детерминируются</a:t>
            </a:r>
          </a:p>
          <a:p>
            <a:pPr marL="0" marR="0" indent="0" algn="ctr" defTabSz="914400" latinLnBrk="0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1036638" algn="l"/>
              </a:tabLs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Быстро развиваются</a:t>
            </a:r>
          </a:p>
          <a:p>
            <a:pPr marL="0" marR="0" indent="0" algn="ctr" defTabSz="914400" latinLnBrk="0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Char char="•"/>
              <a:tabLst>
                <a:tab pos="1036638" algn="l"/>
              </a:tabLs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Прекращаются с прекращением действия раздражителя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6600" b="1" dirty="0" err="1" smtClean="0">
                <a:solidFill>
                  <a:srgbClr val="00B05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Протопатические</a:t>
            </a:r>
            <a:endParaRPr lang="ru-RU" sz="6600" b="1" dirty="0" smtClean="0">
              <a:solidFill>
                <a:srgbClr val="00B05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urier New" pitchFamily="49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846" y="2357430"/>
            <a:ext cx="91101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6638" algn="l"/>
              </a:tabLst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имеют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четкой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локализации</a:t>
            </a:r>
            <a:endParaRPr kumimoji="0" lang="ru-RU" sz="4000" b="1" i="0" u="none" strike="noStrike" normalizeH="0" baseline="0" dirty="0" smtClean="0">
              <a:ln w="11430"/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6638" algn="l"/>
              </a:tabLst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Плохо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детерминируются</a:t>
            </a:r>
            <a:endParaRPr kumimoji="0" lang="ru-RU" sz="4000" b="1" i="0" u="none" strike="noStrike" normalizeH="0" baseline="0" dirty="0" smtClean="0">
              <a:ln w="11430"/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6638" algn="l"/>
              </a:tabLst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Развиваются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медленно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6638" algn="l"/>
              </a:tabLst>
            </a:pP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Сохраняются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длительное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время</a:t>
            </a:r>
            <a:endParaRPr kumimoji="0" lang="ru-RU" sz="4000" b="1" i="0" u="none" strike="noStrike" normalizeH="0" baseline="0" dirty="0" smtClean="0">
              <a:ln w="11430"/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КЛАССИФИКАЦИЯ БОЛИ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1537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D0081A-D8C8-4AAE-B29E-F42805963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ED0081A-D8C8-4AAE-B29E-F42805963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6E61B-3C94-47BE-979F-5E7D7E57C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0B6E61B-3C94-47BE-979F-5E7D7E57C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C08FC7-EC9D-4345-A213-B3F5A14C9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AC08FC7-EC9D-4345-A213-B3F5A14C9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141812-8D11-4F4D-8C06-1934B820F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C6141812-8D11-4F4D-8C06-1934B820F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663DF-A952-49E6-90D3-6CACFB0D2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F68663DF-A952-49E6-90D3-6CACFB0D2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9BDFF-0569-4060-B9FB-D29167723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A39BDFF-0569-4060-B9FB-D29167723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AA974-99F5-4262-B110-BFB69628F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3E8AA974-99F5-4262-B110-BFB69628F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92882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Отличительной чертой болевых ощущений является то, что они являются полимодальными.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785926"/>
          <a:ext cx="857256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B3E73-D9F5-4AB8-8C1E-A52C2EBFB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9EBB3E73-D9F5-4AB8-8C1E-A52C2EBFB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8784FE-1E9A-41B2-92C0-C71211859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818784FE-1E9A-41B2-92C0-C71211859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E91CD9-88A7-4DC6-9042-FDFD31736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A2E91CD9-88A7-4DC6-9042-FDFD31736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04E3EC-3747-4349-A6B8-D028A8C70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C104E3EC-3747-4349-A6B8-D028A8C70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A2C16D-C2EA-4FB1-A806-AC7387923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FEA2C16D-C2EA-4FB1-A806-AC7387923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4F939C-4612-45E6-BE48-8368A25E5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F24F939C-4612-45E6-BE48-8368A25E5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25ADD5-DCD7-419E-BF88-E083432D1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525ADD5-DCD7-419E-BF88-E083432D1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FB295-235E-46D2-AA45-A310A4B90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517FB295-235E-46D2-AA45-A310A4B90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C3D8C-AAD7-4EDE-9539-39A862C86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B2C3D8C-AAD7-4EDE-9539-39A862C86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6A8564-CD5E-4D13-8DAB-3F41EFD22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C46A8564-CD5E-4D13-8DAB-3F41EFD22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CA3FA6-406E-4FDE-BAEF-2AF2FB3D9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DDCA3FA6-406E-4FDE-BAEF-2AF2FB3D9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833CA-C083-4F8A-AD7A-FEE180591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13E833CA-C083-4F8A-AD7A-FEE180591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2A64CA-01D9-48BD-BFCE-96FED6A05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3A2A64CA-01D9-48BD-BFCE-96FED6A05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2B1F4F-C8DC-4AB9-841E-3338C837B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B82B1F4F-C8DC-4AB9-841E-3338C837B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0A9FB7-6783-4AC9-BF65-A1E548254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E20A9FB7-6783-4AC9-BF65-A1E548254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096C92-0AB6-4A9D-B36D-9F4C1A268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DE096C92-0AB6-4A9D-B36D-9F4C1A268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1A71CD-C07C-47F4-AD57-63217115B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781A71CD-C07C-47F4-AD57-63217115B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9889B4-29F8-4DA7-8B2C-288347415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989889B4-29F8-4DA7-8B2C-288347415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ADFB6-D25B-45C4-95CC-5F1B7ED6F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36CADFB6-D25B-45C4-95CC-5F1B7ED6F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0B12DB-E5BF-46FC-9F1B-CDD28A973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dgm id="{4F0B12DB-E5BF-46FC-9F1B-CDD28A973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33CC"/>
                </a:solidFill>
              </a:rPr>
              <a:t>ТЕОРИИ БОЛИ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A89EDA-AE94-44EE-ADF7-667AB902F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CA89EDA-AE94-44EE-ADF7-667AB902F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29E3BD-EFAA-4BB3-856A-D5542F3AF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B829E3BD-EFAA-4BB3-856A-D5542F3AF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FE7121-C340-4F4F-B00E-25167A09A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3EFE7121-C340-4F4F-B00E-25167A09A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F203E3-4D8F-425A-A01B-05EBCFE9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8F203E3-4D8F-425A-A01B-05EBCFE9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63ED5-7607-4331-84D4-326A37446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15E63ED5-7607-4331-84D4-326A37446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07E63-C449-4B72-B215-49E0AD107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F2E07E63-C449-4B72-B215-49E0AD107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310D1F-73E8-42EC-AE9C-0B2B02614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A7310D1F-73E8-42EC-AE9C-0B2B02614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605319-9A02-4DE8-83C9-B6CA0C8F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0E605319-9A02-4DE8-83C9-B6CA0C8F7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CEC796-3CCF-4AA8-A31F-D7E36764A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5ECEC796-3CCF-4AA8-A31F-D7E36764A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2EAD29-CB17-4522-A257-58D916A1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D22EAD29-CB17-4522-A257-58D916A17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28596" y="1500174"/>
            <a:ext cx="81439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Ноцицепторы</a:t>
            </a: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(Ч. Шеррингтон от латинского слова “</a:t>
            </a:r>
            <a:r>
              <a:rPr lang="ru-RU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nocere</a:t>
            </a: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 - разрушать), 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специфические рецепторы, </a:t>
            </a:r>
          </a:p>
          <a:p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 возбуждении которых возникают болевые ощущения. </a:t>
            </a:r>
          </a:p>
          <a:p>
            <a:endParaRPr lang="ru-RU" sz="32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142852"/>
            <a:ext cx="84296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свободные </a:t>
            </a:r>
            <a:r>
              <a:rPr lang="ru-RU" sz="32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немиелианезированные</a:t>
            </a: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нервные окончания, которые могут быть расположены в</a:t>
            </a:r>
          </a:p>
          <a:p>
            <a:pPr marL="717550" marR="0" lvl="0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коже,</a:t>
            </a:r>
          </a:p>
          <a:p>
            <a:pPr marL="717550" marR="0" lvl="0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скелетных мышцах</a:t>
            </a:r>
          </a:p>
          <a:p>
            <a:pPr marL="717550" marR="0" lvl="0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надкостнице</a:t>
            </a:r>
          </a:p>
          <a:p>
            <a:pPr marL="717550" marR="0" lvl="0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суставных сумках</a:t>
            </a:r>
          </a:p>
          <a:p>
            <a:pPr marL="717550" marR="0" lvl="0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сердечной мышце</a:t>
            </a:r>
          </a:p>
          <a:p>
            <a:pPr marL="809625" marR="0" lvl="0" indent="-92075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стенках полых органов (пассивное расширение, изометрическое сокращение, ишемия)</a:t>
            </a:r>
          </a:p>
          <a:p>
            <a:pPr marL="717550" marR="0" lvl="0" defTabSz="914400" eaLnBrk="0" latinLnBrk="0" hangingPunct="0">
              <a:lnSpc>
                <a:spcPct val="100000"/>
              </a:lnSpc>
              <a:buClrTx/>
              <a:buSzTx/>
              <a:buFontTx/>
              <a:buChar char="•"/>
              <a:tabLst>
                <a:tab pos="676275" algn="l"/>
              </a:tabLst>
            </a:pPr>
            <a:r>
              <a:rPr lang="ru-RU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мозговых оболочках.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666750"/>
            <a:ext cx="90011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1785926"/>
            <a:ext cx="885824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нервные окончания </a:t>
            </a:r>
          </a:p>
          <a:p>
            <a:pPr algn="ctr">
              <a:spcBef>
                <a:spcPts val="24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проводники болевой чувствительности </a:t>
            </a:r>
          </a:p>
          <a:p>
            <a:pPr algn="ctr">
              <a:spcBef>
                <a:spcPts val="24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сенсорная болевая единица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57158" y="857232"/>
            <a:ext cx="864399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24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Ноцицепторы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имеет двойной механизм возбуждения, </a:t>
            </a:r>
          </a:p>
          <a:p>
            <a:pPr>
              <a:spcBef>
                <a:spcPts val="24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 действием повреждающих 	агентов</a:t>
            </a:r>
          </a:p>
          <a:p>
            <a:pPr>
              <a:spcBef>
                <a:spcPts val="240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 действием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неповреждающих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	агентов.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6424854" cy="49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28596" y="1285860"/>
            <a:ext cx="81439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Ноцицепторы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ts val="2400"/>
              </a:spcBef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характеризуются высоким порогом  восприятия раздражителя.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929354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Ноцигенная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боль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85902"/>
          <a:ext cx="9144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2D5D8-7C47-4916-BE0D-EEC5B4C25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2C2D5D8-7C47-4916-BE0D-EEC5B4C25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B60CC-FCFB-4927-A47A-A3A2F4CDA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4FB60CC-FCFB-4927-A47A-A3A2F4CDA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93436-9222-4977-929B-815D442E4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0F93436-9222-4977-929B-815D442E4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2BE626-E304-4570-B6F4-F2820671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412BE626-E304-4570-B6F4-F28206714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480104-7585-40A1-99B8-FFB4E0047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1B480104-7585-40A1-99B8-FFB4E0047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EAAAB-E0A4-4989-9605-818E22818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A50EAAAB-E0A4-4989-9605-818E22818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98233-469A-47DE-8BF7-DC2073CD3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49898233-469A-47DE-8BF7-DC2073CD3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786346" cy="26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2786058"/>
            <a:ext cx="77153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А</a:t>
            </a:r>
            <a:r>
              <a:rPr lang="el-GR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-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ноцицепторы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располагаются, преимущественно, 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в коже, 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включая оба конца пищеварительного тракта и 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в суставах.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представляют собой свободные нервные окончания быстрых А - дельта волокон, проводящие раздражение со скоростью 6-30 </a:t>
            </a:r>
            <a:r>
              <a:rPr lang="ru-RU" sz="2000" dirty="0" err="1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м\с</a:t>
            </a: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возбуждаются высокоинтенсивными механическими (булавочный укол) и, иногда, термическими раздражениями кожи.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F6228"/>
                </a:solidFill>
                <a:latin typeface="Arial" pitchFamily="34" charset="0"/>
                <a:ea typeface="Times New Roman" pitchFamily="18" charset="0"/>
              </a:rPr>
              <a:t> трансмиттер остаётся неизвестным.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 rot="14223620">
            <a:off x="1902790" y="2003455"/>
            <a:ext cx="357190" cy="64294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1193" y="47900"/>
            <a:ext cx="4786346" cy="260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2786058"/>
            <a:ext cx="77153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С -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ноцицепторы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/>
              <a:t>распределяются по всем тканям за исключением центральной нервной системы.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представляют собой </a:t>
            </a:r>
            <a:r>
              <a:rPr lang="ru-RU" sz="2000" dirty="0" smtClean="0"/>
              <a:t>плотные </a:t>
            </a:r>
            <a:r>
              <a:rPr lang="ru-RU" sz="2000" dirty="0" err="1" smtClean="0"/>
              <a:t>некапсулированные</a:t>
            </a:r>
            <a:r>
              <a:rPr lang="ru-RU" sz="2000" dirty="0" smtClean="0"/>
              <a:t> </a:t>
            </a:r>
            <a:r>
              <a:rPr lang="ru-RU" sz="2000" dirty="0" err="1" smtClean="0"/>
              <a:t>гломерулярные</a:t>
            </a:r>
            <a:r>
              <a:rPr lang="ru-RU" sz="2000" dirty="0" smtClean="0"/>
              <a:t> тельца </a:t>
            </a:r>
            <a:r>
              <a:rPr lang="ru-RU" sz="2000" dirty="0" err="1" smtClean="0"/>
              <a:t>немиелиновых</a:t>
            </a:r>
            <a:r>
              <a:rPr lang="ru-RU" sz="2000" dirty="0" smtClean="0"/>
              <a:t> С - волокон, проводящих раздражение со скоростью 0,5 - 2 </a:t>
            </a:r>
            <a:r>
              <a:rPr lang="ru-RU" sz="2000" dirty="0" err="1" smtClean="0"/>
              <a:t>м\с</a:t>
            </a:r>
            <a:r>
              <a:rPr lang="ru-RU" sz="2000" dirty="0" smtClean="0"/>
              <a:t>.</a:t>
            </a: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/>
              <a:t>полимодальные </a:t>
            </a:r>
            <a:r>
              <a:rPr lang="ru-RU" sz="2000" dirty="0" err="1" smtClean="0"/>
              <a:t>ноцицепторы</a:t>
            </a:r>
            <a:r>
              <a:rPr lang="ru-RU" sz="2000" dirty="0" smtClean="0"/>
              <a:t>, реагируют как на </a:t>
            </a:r>
            <a:r>
              <a:rPr lang="ru-RU" sz="2000" dirty="0" err="1" smtClean="0"/>
              <a:t>механические,так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температурные и химические раздражения.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/>
              <a:t>активируются химическими веществами, возникающими при повреждении тканей</a:t>
            </a:r>
            <a:r>
              <a:rPr lang="ru-RU" sz="20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sz="2000" dirty="0" smtClean="0"/>
              <a:t>содержат субстанцию Р, выступающую в качестве трансмиттера.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 rot="15712864">
            <a:off x="1665042" y="1686661"/>
            <a:ext cx="357190" cy="642942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29600" cy="3000396"/>
          </a:xfrm>
        </p:spPr>
        <p:txBody>
          <a:bodyPr/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ноцицепторах</a:t>
            </a:r>
            <a:r>
              <a:rPr lang="ru-RU" sz="2400" dirty="0" smtClean="0"/>
              <a:t> нет каскадного усиливающего механизма, присущего сенсорным клеткам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ноцицепторах</a:t>
            </a:r>
            <a:r>
              <a:rPr lang="ru-RU" sz="2400" dirty="0" smtClean="0"/>
              <a:t> стимул прямо воздействует на </a:t>
            </a:r>
            <a:r>
              <a:rPr lang="ru-RU" sz="2400" dirty="0" err="1" smtClean="0"/>
              <a:t>трансдукционные</a:t>
            </a:r>
            <a:r>
              <a:rPr lang="ru-RU" sz="2400" dirty="0" smtClean="0"/>
              <a:t> каналы, открытие которых вызывает деполяризацию и последующее генерирование ПД на мембране чувствительного нейрона</a:t>
            </a:r>
            <a:r>
              <a:rPr lang="en-US" sz="2400" dirty="0" smtClean="0"/>
              <a:t>. </a:t>
            </a:r>
            <a:endParaRPr lang="ru-RU" sz="2400" dirty="0" smtClean="0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821537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000372"/>
            <a:ext cx="8229600" cy="3714776"/>
          </a:xfrm>
        </p:spPr>
        <p:txBody>
          <a:bodyPr/>
          <a:lstStyle/>
          <a:p>
            <a:r>
              <a:rPr lang="ru-RU" sz="1800" dirty="0" smtClean="0"/>
              <a:t>Идентифицированы </a:t>
            </a:r>
            <a:r>
              <a:rPr lang="ru-RU" sz="1800" dirty="0" err="1" smtClean="0"/>
              <a:t>трансдукционные</a:t>
            </a:r>
            <a:r>
              <a:rPr lang="ru-RU" sz="1800" dirty="0" smtClean="0"/>
              <a:t> каналы </a:t>
            </a:r>
            <a:r>
              <a:rPr lang="ru-RU" sz="1800" dirty="0" err="1" smtClean="0"/>
              <a:t>ноцицепторов</a:t>
            </a:r>
            <a:r>
              <a:rPr lang="ru-RU" sz="1800" dirty="0" smtClean="0"/>
              <a:t>:</a:t>
            </a:r>
          </a:p>
          <a:p>
            <a:pPr lvl="1"/>
            <a:r>
              <a:rPr lang="en-US" sz="1800" dirty="0" smtClean="0"/>
              <a:t>TRPV1 </a:t>
            </a:r>
            <a:r>
              <a:rPr lang="ru-RU" sz="1800" dirty="0" smtClean="0"/>
              <a:t>и</a:t>
            </a:r>
            <a:r>
              <a:rPr lang="en-US" sz="1800" dirty="0" smtClean="0"/>
              <a:t> TRPV2</a:t>
            </a:r>
            <a:r>
              <a:rPr lang="ru-RU" sz="1800" dirty="0" smtClean="0"/>
              <a:t> (</a:t>
            </a:r>
            <a:r>
              <a:rPr lang="en-US" sz="1800" dirty="0" smtClean="0"/>
              <a:t>transient receptor potential</a:t>
            </a:r>
            <a:r>
              <a:rPr lang="ru-RU" sz="1800" dirty="0" smtClean="0"/>
              <a:t>)</a:t>
            </a:r>
            <a:r>
              <a:rPr lang="en-US" sz="1800" dirty="0" smtClean="0"/>
              <a:t> </a:t>
            </a:r>
            <a:r>
              <a:rPr lang="ru-RU" sz="1800" dirty="0" smtClean="0"/>
              <a:t>каналы чувствительны к высокой температуре (</a:t>
            </a:r>
            <a:r>
              <a:rPr lang="en-US" sz="1800" dirty="0" smtClean="0"/>
              <a:t>&lt;</a:t>
            </a:r>
            <a:r>
              <a:rPr lang="ru-RU" sz="1800" dirty="0" smtClean="0"/>
              <a:t> 40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С)</a:t>
            </a:r>
            <a:r>
              <a:rPr lang="en-US" sz="1800" dirty="0" smtClean="0"/>
              <a:t>, </a:t>
            </a:r>
            <a:endParaRPr lang="ru-RU" sz="1800" dirty="0" smtClean="0"/>
          </a:p>
          <a:p>
            <a:pPr lvl="1"/>
            <a:r>
              <a:rPr lang="en-US" sz="1800" dirty="0" smtClean="0"/>
              <a:t>DEG</a:t>
            </a:r>
            <a:r>
              <a:rPr lang="ru-RU" sz="1800" dirty="0" smtClean="0"/>
              <a:t> каналы (белки семейства </a:t>
            </a:r>
            <a:r>
              <a:rPr lang="ru-RU" sz="1800" dirty="0" err="1" smtClean="0"/>
              <a:t>дегенеринов</a:t>
            </a:r>
            <a:r>
              <a:rPr lang="ru-RU" sz="1800" dirty="0" smtClean="0"/>
              <a:t>)</a:t>
            </a:r>
            <a:r>
              <a:rPr lang="en-US" sz="1800" dirty="0" smtClean="0"/>
              <a:t> </a:t>
            </a:r>
            <a:r>
              <a:rPr lang="ru-RU" sz="1800" dirty="0" smtClean="0"/>
              <a:t>чувствительны к механическим стимулам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pPr lvl="1"/>
            <a:r>
              <a:rPr lang="en-US" sz="1800" dirty="0" smtClean="0"/>
              <a:t>ASICs</a:t>
            </a:r>
            <a:r>
              <a:rPr lang="ru-RU" sz="1800" dirty="0" smtClean="0"/>
              <a:t> - </a:t>
            </a:r>
            <a:r>
              <a:rPr lang="ru-RU" sz="1800" dirty="0" err="1" smtClean="0"/>
              <a:t>кислоточувствительные</a:t>
            </a:r>
            <a:r>
              <a:rPr lang="ru-RU" sz="1800" dirty="0" smtClean="0"/>
              <a:t> каналы ворота которых открываются при связывании с протонами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pPr lvl="1"/>
            <a:r>
              <a:rPr lang="en-US" sz="1800" dirty="0" smtClean="0"/>
              <a:t>P2X3R</a:t>
            </a:r>
            <a:r>
              <a:rPr lang="ru-RU" sz="1800" dirty="0" smtClean="0"/>
              <a:t> – каналы с </a:t>
            </a:r>
            <a:r>
              <a:rPr lang="ru-RU" sz="1800" dirty="0" err="1" smtClean="0"/>
              <a:t>пуринергическими</a:t>
            </a:r>
            <a:r>
              <a:rPr lang="ru-RU" sz="1800" dirty="0" smtClean="0"/>
              <a:t> рецепторами. Отрываются при связывании АТФ которая выделяется из поврежденных клеток</a:t>
            </a:r>
            <a:r>
              <a:rPr lang="en-US" sz="1800" dirty="0" smtClean="0"/>
              <a:t>. </a:t>
            </a:r>
            <a:endParaRPr lang="ru-RU" sz="1800" dirty="0" smtClean="0"/>
          </a:p>
          <a:p>
            <a:r>
              <a:rPr lang="ru-RU" sz="1800" dirty="0" err="1" smtClean="0"/>
              <a:t>Трансдукционные</a:t>
            </a:r>
            <a:r>
              <a:rPr lang="ru-RU" sz="1800" dirty="0" smtClean="0"/>
              <a:t> каналы обеспечивают формирование рецепторного потенциала запускающего генерацию ПД через открытие потенциал зависимых катионных каналов.</a:t>
            </a:r>
            <a:endParaRPr lang="ru-RU" sz="18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4857784" cy="285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err="1" smtClean="0"/>
              <a:t>алгогены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вещества, которые являются адекватными (специфическими) раздражителями для болевых хеморецепторов.</a:t>
            </a:r>
          </a:p>
          <a:p>
            <a:pPr marL="2963863" indent="-277813"/>
            <a:r>
              <a:rPr lang="ru-RU" sz="3600" dirty="0" smtClean="0"/>
              <a:t>Тканевые, </a:t>
            </a:r>
          </a:p>
          <a:p>
            <a:pPr marL="2963863" indent="-277813"/>
            <a:r>
              <a:rPr lang="ru-RU" sz="3600" dirty="0" smtClean="0"/>
              <a:t>Плазменные, </a:t>
            </a:r>
          </a:p>
          <a:p>
            <a:pPr marL="2963863" indent="-277813"/>
            <a:r>
              <a:rPr lang="ru-RU" sz="3600" dirty="0" err="1" smtClean="0"/>
              <a:t>Нейропептиды</a:t>
            </a:r>
            <a:r>
              <a:rPr lang="ru-RU" sz="3600" dirty="0" smtClean="0"/>
              <a:t>.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Нейропептиды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92882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Вещество Р (медиатор боли). </a:t>
            </a:r>
          </a:p>
          <a:p>
            <a:pPr marL="0" indent="0" algn="ctr">
              <a:buNone/>
            </a:pPr>
            <a:r>
              <a:rPr lang="ru-RU" sz="2800" dirty="0" smtClean="0"/>
              <a:t>При различных раздражениях на терминальных нервных волокнах выделяется вещество Р, которое взаимодействует с хеморецепторами и генерирует болевые импульсы.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84550"/>
            <a:ext cx="467995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/>
          <p:cNvSpPr/>
          <p:nvPr/>
        </p:nvSpPr>
        <p:spPr>
          <a:xfrm>
            <a:off x="6458552" y="875899"/>
            <a:ext cx="2136808" cy="3724977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err="1" smtClean="0"/>
              <a:t>Нейропептиды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39" y="863920"/>
            <a:ext cx="8076118" cy="59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565355" y="842297"/>
            <a:ext cx="7218516" cy="4070555"/>
          </a:xfrm>
          <a:custGeom>
            <a:avLst/>
            <a:gdLst>
              <a:gd name="connsiteX0" fmla="*/ 997974 w 7218516"/>
              <a:gd name="connsiteY0" fmla="*/ 1910735 h 4070555"/>
              <a:gd name="connsiteX1" fmla="*/ 850490 w 7218516"/>
              <a:gd name="connsiteY1" fmla="*/ 2048387 h 4070555"/>
              <a:gd name="connsiteX2" fmla="*/ 722671 w 7218516"/>
              <a:gd name="connsiteY2" fmla="*/ 2402348 h 4070555"/>
              <a:gd name="connsiteX3" fmla="*/ 624348 w 7218516"/>
              <a:gd name="connsiteY3" fmla="*/ 2667819 h 4070555"/>
              <a:gd name="connsiteX4" fmla="*/ 604684 w 7218516"/>
              <a:gd name="connsiteY4" fmla="*/ 3041445 h 4070555"/>
              <a:gd name="connsiteX5" fmla="*/ 594851 w 7218516"/>
              <a:gd name="connsiteY5" fmla="*/ 3434735 h 4070555"/>
              <a:gd name="connsiteX6" fmla="*/ 535858 w 7218516"/>
              <a:gd name="connsiteY6" fmla="*/ 3710038 h 4070555"/>
              <a:gd name="connsiteX7" fmla="*/ 408039 w 7218516"/>
              <a:gd name="connsiteY7" fmla="*/ 3985342 h 4070555"/>
              <a:gd name="connsiteX8" fmla="*/ 329380 w 7218516"/>
              <a:gd name="connsiteY8" fmla="*/ 4054168 h 4070555"/>
              <a:gd name="connsiteX9" fmla="*/ 280219 w 7218516"/>
              <a:gd name="connsiteY9" fmla="*/ 4054168 h 4070555"/>
              <a:gd name="connsiteX10" fmla="*/ 299884 w 7218516"/>
              <a:gd name="connsiteY10" fmla="*/ 3955845 h 4070555"/>
              <a:gd name="connsiteX11" fmla="*/ 378542 w 7218516"/>
              <a:gd name="connsiteY11" fmla="*/ 3729703 h 4070555"/>
              <a:gd name="connsiteX12" fmla="*/ 437535 w 7218516"/>
              <a:gd name="connsiteY12" fmla="*/ 3592051 h 4070555"/>
              <a:gd name="connsiteX13" fmla="*/ 486697 w 7218516"/>
              <a:gd name="connsiteY13" fmla="*/ 3474064 h 4070555"/>
              <a:gd name="connsiteX14" fmla="*/ 506361 w 7218516"/>
              <a:gd name="connsiteY14" fmla="*/ 3385574 h 4070555"/>
              <a:gd name="connsiteX15" fmla="*/ 496529 w 7218516"/>
              <a:gd name="connsiteY15" fmla="*/ 3336413 h 4070555"/>
              <a:gd name="connsiteX16" fmla="*/ 486697 w 7218516"/>
              <a:gd name="connsiteY16" fmla="*/ 3336413 h 4070555"/>
              <a:gd name="connsiteX17" fmla="*/ 447368 w 7218516"/>
              <a:gd name="connsiteY17" fmla="*/ 3336413 h 4070555"/>
              <a:gd name="connsiteX18" fmla="*/ 388374 w 7218516"/>
              <a:gd name="connsiteY18" fmla="*/ 3444568 h 4070555"/>
              <a:gd name="connsiteX19" fmla="*/ 349045 w 7218516"/>
              <a:gd name="connsiteY19" fmla="*/ 3523226 h 4070555"/>
              <a:gd name="connsiteX20" fmla="*/ 280219 w 7218516"/>
              <a:gd name="connsiteY20" fmla="*/ 3582219 h 4070555"/>
              <a:gd name="connsiteX21" fmla="*/ 240890 w 7218516"/>
              <a:gd name="connsiteY21" fmla="*/ 3582219 h 4070555"/>
              <a:gd name="connsiteX22" fmla="*/ 231058 w 7218516"/>
              <a:gd name="connsiteY22" fmla="*/ 3533058 h 4070555"/>
              <a:gd name="connsiteX23" fmla="*/ 280219 w 7218516"/>
              <a:gd name="connsiteY23" fmla="*/ 3424903 h 4070555"/>
              <a:gd name="connsiteX24" fmla="*/ 349045 w 7218516"/>
              <a:gd name="connsiteY24" fmla="*/ 3356077 h 4070555"/>
              <a:gd name="connsiteX25" fmla="*/ 349045 w 7218516"/>
              <a:gd name="connsiteY25" fmla="*/ 3277419 h 4070555"/>
              <a:gd name="connsiteX26" fmla="*/ 329380 w 7218516"/>
              <a:gd name="connsiteY26" fmla="*/ 3257755 h 4070555"/>
              <a:gd name="connsiteX27" fmla="*/ 270387 w 7218516"/>
              <a:gd name="connsiteY27" fmla="*/ 3287251 h 4070555"/>
              <a:gd name="connsiteX28" fmla="*/ 240890 w 7218516"/>
              <a:gd name="connsiteY28" fmla="*/ 3434735 h 4070555"/>
              <a:gd name="connsiteX29" fmla="*/ 152400 w 7218516"/>
              <a:gd name="connsiteY29" fmla="*/ 3552722 h 4070555"/>
              <a:gd name="connsiteX30" fmla="*/ 103239 w 7218516"/>
              <a:gd name="connsiteY30" fmla="*/ 3562555 h 4070555"/>
              <a:gd name="connsiteX31" fmla="*/ 54077 w 7218516"/>
              <a:gd name="connsiteY31" fmla="*/ 3513393 h 4070555"/>
              <a:gd name="connsiteX32" fmla="*/ 73742 w 7218516"/>
              <a:gd name="connsiteY32" fmla="*/ 3415071 h 4070555"/>
              <a:gd name="connsiteX33" fmla="*/ 191729 w 7218516"/>
              <a:gd name="connsiteY33" fmla="*/ 3228258 h 4070555"/>
              <a:gd name="connsiteX34" fmla="*/ 398206 w 7218516"/>
              <a:gd name="connsiteY34" fmla="*/ 2982451 h 4070555"/>
              <a:gd name="connsiteX35" fmla="*/ 467032 w 7218516"/>
              <a:gd name="connsiteY35" fmla="*/ 2766142 h 4070555"/>
              <a:gd name="connsiteX36" fmla="*/ 447368 w 7218516"/>
              <a:gd name="connsiteY36" fmla="*/ 2441677 h 4070555"/>
              <a:gd name="connsiteX37" fmla="*/ 575187 w 7218516"/>
              <a:gd name="connsiteY37" fmla="*/ 2127045 h 4070555"/>
              <a:gd name="connsiteX38" fmla="*/ 752168 w 7218516"/>
              <a:gd name="connsiteY38" fmla="*/ 1822245 h 4070555"/>
              <a:gd name="connsiteX39" fmla="*/ 742335 w 7218516"/>
              <a:gd name="connsiteY39" fmla="*/ 1773084 h 4070555"/>
              <a:gd name="connsiteX40" fmla="*/ 703006 w 7218516"/>
              <a:gd name="connsiteY40" fmla="*/ 1674761 h 4070555"/>
              <a:gd name="connsiteX41" fmla="*/ 575187 w 7218516"/>
              <a:gd name="connsiteY41" fmla="*/ 1645264 h 4070555"/>
              <a:gd name="connsiteX42" fmla="*/ 467032 w 7218516"/>
              <a:gd name="connsiteY42" fmla="*/ 1773084 h 4070555"/>
              <a:gd name="connsiteX43" fmla="*/ 358877 w 7218516"/>
              <a:gd name="connsiteY43" fmla="*/ 1861574 h 4070555"/>
              <a:gd name="connsiteX44" fmla="*/ 290051 w 7218516"/>
              <a:gd name="connsiteY44" fmla="*/ 1950064 h 4070555"/>
              <a:gd name="connsiteX45" fmla="*/ 240890 w 7218516"/>
              <a:gd name="connsiteY45" fmla="*/ 1950064 h 4070555"/>
              <a:gd name="connsiteX46" fmla="*/ 191729 w 7218516"/>
              <a:gd name="connsiteY46" fmla="*/ 1940232 h 4070555"/>
              <a:gd name="connsiteX47" fmla="*/ 172064 w 7218516"/>
              <a:gd name="connsiteY47" fmla="*/ 1871406 h 4070555"/>
              <a:gd name="connsiteX48" fmla="*/ 299884 w 7218516"/>
              <a:gd name="connsiteY48" fmla="*/ 1812413 h 4070555"/>
              <a:gd name="connsiteX49" fmla="*/ 329380 w 7218516"/>
              <a:gd name="connsiteY49" fmla="*/ 1733755 h 4070555"/>
              <a:gd name="connsiteX50" fmla="*/ 427703 w 7218516"/>
              <a:gd name="connsiteY50" fmla="*/ 1674761 h 4070555"/>
              <a:gd name="connsiteX51" fmla="*/ 476864 w 7218516"/>
              <a:gd name="connsiteY51" fmla="*/ 1605935 h 4070555"/>
              <a:gd name="connsiteX52" fmla="*/ 457200 w 7218516"/>
              <a:gd name="connsiteY52" fmla="*/ 1546942 h 4070555"/>
              <a:gd name="connsiteX53" fmla="*/ 388374 w 7218516"/>
              <a:gd name="connsiteY53" fmla="*/ 1546942 h 4070555"/>
              <a:gd name="connsiteX54" fmla="*/ 290051 w 7218516"/>
              <a:gd name="connsiteY54" fmla="*/ 1546942 h 4070555"/>
              <a:gd name="connsiteX55" fmla="*/ 172064 w 7218516"/>
              <a:gd name="connsiteY55" fmla="*/ 1546942 h 4070555"/>
              <a:gd name="connsiteX56" fmla="*/ 54077 w 7218516"/>
              <a:gd name="connsiteY56" fmla="*/ 1537109 h 4070555"/>
              <a:gd name="connsiteX57" fmla="*/ 4916 w 7218516"/>
              <a:gd name="connsiteY57" fmla="*/ 1478116 h 4070555"/>
              <a:gd name="connsiteX58" fmla="*/ 24580 w 7218516"/>
              <a:gd name="connsiteY58" fmla="*/ 1428955 h 4070555"/>
              <a:gd name="connsiteX59" fmla="*/ 132735 w 7218516"/>
              <a:gd name="connsiteY59" fmla="*/ 1448619 h 4070555"/>
              <a:gd name="connsiteX60" fmla="*/ 240890 w 7218516"/>
              <a:gd name="connsiteY60" fmla="*/ 1468284 h 4070555"/>
              <a:gd name="connsiteX61" fmla="*/ 329380 w 7218516"/>
              <a:gd name="connsiteY61" fmla="*/ 1497780 h 4070555"/>
              <a:gd name="connsiteX62" fmla="*/ 388374 w 7218516"/>
              <a:gd name="connsiteY62" fmla="*/ 1478116 h 4070555"/>
              <a:gd name="connsiteX63" fmla="*/ 408039 w 7218516"/>
              <a:gd name="connsiteY63" fmla="*/ 1458451 h 4070555"/>
              <a:gd name="connsiteX64" fmla="*/ 408039 w 7218516"/>
              <a:gd name="connsiteY64" fmla="*/ 1419122 h 4070555"/>
              <a:gd name="connsiteX65" fmla="*/ 349045 w 7218516"/>
              <a:gd name="connsiteY65" fmla="*/ 1389626 h 4070555"/>
              <a:gd name="connsiteX66" fmla="*/ 299884 w 7218516"/>
              <a:gd name="connsiteY66" fmla="*/ 1389626 h 4070555"/>
              <a:gd name="connsiteX67" fmla="*/ 231058 w 7218516"/>
              <a:gd name="connsiteY67" fmla="*/ 1379793 h 4070555"/>
              <a:gd name="connsiteX68" fmla="*/ 172064 w 7218516"/>
              <a:gd name="connsiteY68" fmla="*/ 1350297 h 4070555"/>
              <a:gd name="connsiteX69" fmla="*/ 191729 w 7218516"/>
              <a:gd name="connsiteY69" fmla="*/ 1291303 h 4070555"/>
              <a:gd name="connsiteX70" fmla="*/ 319548 w 7218516"/>
              <a:gd name="connsiteY70" fmla="*/ 1281471 h 4070555"/>
              <a:gd name="connsiteX71" fmla="*/ 486697 w 7218516"/>
              <a:gd name="connsiteY71" fmla="*/ 1320800 h 4070555"/>
              <a:gd name="connsiteX72" fmla="*/ 663677 w 7218516"/>
              <a:gd name="connsiteY72" fmla="*/ 1389626 h 4070555"/>
              <a:gd name="connsiteX73" fmla="*/ 762000 w 7218516"/>
              <a:gd name="connsiteY73" fmla="*/ 1497780 h 4070555"/>
              <a:gd name="connsiteX74" fmla="*/ 919316 w 7218516"/>
              <a:gd name="connsiteY74" fmla="*/ 1527277 h 4070555"/>
              <a:gd name="connsiteX75" fmla="*/ 1342103 w 7218516"/>
              <a:gd name="connsiteY75" fmla="*/ 1566606 h 4070555"/>
              <a:gd name="connsiteX76" fmla="*/ 2030361 w 7218516"/>
              <a:gd name="connsiteY76" fmla="*/ 1576438 h 4070555"/>
              <a:gd name="connsiteX77" fmla="*/ 3062748 w 7218516"/>
              <a:gd name="connsiteY77" fmla="*/ 1517445 h 4070555"/>
              <a:gd name="connsiteX78" fmla="*/ 3387213 w 7218516"/>
              <a:gd name="connsiteY78" fmla="*/ 1448619 h 4070555"/>
              <a:gd name="connsiteX79" fmla="*/ 3465871 w 7218516"/>
              <a:gd name="connsiteY79" fmla="*/ 1379793 h 4070555"/>
              <a:gd name="connsiteX80" fmla="*/ 3505200 w 7218516"/>
              <a:gd name="connsiteY80" fmla="*/ 1271638 h 4070555"/>
              <a:gd name="connsiteX81" fmla="*/ 3485535 w 7218516"/>
              <a:gd name="connsiteY81" fmla="*/ 1065161 h 4070555"/>
              <a:gd name="connsiteX82" fmla="*/ 3465871 w 7218516"/>
              <a:gd name="connsiteY82" fmla="*/ 947174 h 4070555"/>
              <a:gd name="connsiteX83" fmla="*/ 3377380 w 7218516"/>
              <a:gd name="connsiteY83" fmla="*/ 927509 h 4070555"/>
              <a:gd name="connsiteX84" fmla="*/ 3151239 w 7218516"/>
              <a:gd name="connsiteY84" fmla="*/ 878348 h 4070555"/>
              <a:gd name="connsiteX85" fmla="*/ 2964426 w 7218516"/>
              <a:gd name="connsiteY85" fmla="*/ 799690 h 4070555"/>
              <a:gd name="connsiteX86" fmla="*/ 2856271 w 7218516"/>
              <a:gd name="connsiteY86" fmla="*/ 691535 h 4070555"/>
              <a:gd name="connsiteX87" fmla="*/ 2826774 w 7218516"/>
              <a:gd name="connsiteY87" fmla="*/ 465393 h 4070555"/>
              <a:gd name="connsiteX88" fmla="*/ 2934929 w 7218516"/>
              <a:gd name="connsiteY88" fmla="*/ 229419 h 4070555"/>
              <a:gd name="connsiteX89" fmla="*/ 3436374 w 7218516"/>
              <a:gd name="connsiteY89" fmla="*/ 32774 h 4070555"/>
              <a:gd name="connsiteX90" fmla="*/ 3770671 w 7218516"/>
              <a:gd name="connsiteY90" fmla="*/ 32774 h 4070555"/>
              <a:gd name="connsiteX91" fmla="*/ 4173793 w 7218516"/>
              <a:gd name="connsiteY91" fmla="*/ 121264 h 4070555"/>
              <a:gd name="connsiteX92" fmla="*/ 4340942 w 7218516"/>
              <a:gd name="connsiteY92" fmla="*/ 258916 h 4070555"/>
              <a:gd name="connsiteX93" fmla="*/ 4399935 w 7218516"/>
              <a:gd name="connsiteY93" fmla="*/ 494890 h 4070555"/>
              <a:gd name="connsiteX94" fmla="*/ 4281948 w 7218516"/>
              <a:gd name="connsiteY94" fmla="*/ 730864 h 4070555"/>
              <a:gd name="connsiteX95" fmla="*/ 4036142 w 7218516"/>
              <a:gd name="connsiteY95" fmla="*/ 898013 h 4070555"/>
              <a:gd name="connsiteX96" fmla="*/ 3839497 w 7218516"/>
              <a:gd name="connsiteY96" fmla="*/ 947174 h 4070555"/>
              <a:gd name="connsiteX97" fmla="*/ 3770671 w 7218516"/>
              <a:gd name="connsiteY97" fmla="*/ 957006 h 4070555"/>
              <a:gd name="connsiteX98" fmla="*/ 3731342 w 7218516"/>
              <a:gd name="connsiteY98" fmla="*/ 966838 h 4070555"/>
              <a:gd name="connsiteX99" fmla="*/ 3701845 w 7218516"/>
              <a:gd name="connsiteY99" fmla="*/ 1055329 h 4070555"/>
              <a:gd name="connsiteX100" fmla="*/ 3711677 w 7218516"/>
              <a:gd name="connsiteY100" fmla="*/ 1350297 h 4070555"/>
              <a:gd name="connsiteX101" fmla="*/ 3760839 w 7218516"/>
              <a:gd name="connsiteY101" fmla="*/ 1428955 h 4070555"/>
              <a:gd name="connsiteX102" fmla="*/ 3957484 w 7218516"/>
              <a:gd name="connsiteY102" fmla="*/ 1517445 h 4070555"/>
              <a:gd name="connsiteX103" fmla="*/ 4468761 w 7218516"/>
              <a:gd name="connsiteY103" fmla="*/ 1596103 h 4070555"/>
              <a:gd name="connsiteX104" fmla="*/ 5776451 w 7218516"/>
              <a:gd name="connsiteY104" fmla="*/ 1596103 h 4070555"/>
              <a:gd name="connsiteX105" fmla="*/ 6051755 w 7218516"/>
              <a:gd name="connsiteY105" fmla="*/ 1487948 h 4070555"/>
              <a:gd name="connsiteX106" fmla="*/ 6464710 w 7218516"/>
              <a:gd name="connsiteY106" fmla="*/ 1055329 h 4070555"/>
              <a:gd name="connsiteX107" fmla="*/ 6720348 w 7218516"/>
              <a:gd name="connsiteY107" fmla="*/ 770193 h 4070555"/>
              <a:gd name="connsiteX108" fmla="*/ 6936658 w 7218516"/>
              <a:gd name="connsiteY108" fmla="*/ 681703 h 4070555"/>
              <a:gd name="connsiteX109" fmla="*/ 7025148 w 7218516"/>
              <a:gd name="connsiteY109" fmla="*/ 721032 h 4070555"/>
              <a:gd name="connsiteX110" fmla="*/ 6985819 w 7218516"/>
              <a:gd name="connsiteY110" fmla="*/ 839019 h 4070555"/>
              <a:gd name="connsiteX111" fmla="*/ 6749845 w 7218516"/>
              <a:gd name="connsiteY111" fmla="*/ 1006168 h 4070555"/>
              <a:gd name="connsiteX112" fmla="*/ 6563032 w 7218516"/>
              <a:gd name="connsiteY112" fmla="*/ 1202813 h 4070555"/>
              <a:gd name="connsiteX113" fmla="*/ 6346722 w 7218516"/>
              <a:gd name="connsiteY113" fmla="*/ 1468284 h 4070555"/>
              <a:gd name="connsiteX114" fmla="*/ 6248400 w 7218516"/>
              <a:gd name="connsiteY114" fmla="*/ 1537109 h 4070555"/>
              <a:gd name="connsiteX115" fmla="*/ 6179574 w 7218516"/>
              <a:gd name="connsiteY115" fmla="*/ 1605935 h 4070555"/>
              <a:gd name="connsiteX116" fmla="*/ 6169742 w 7218516"/>
              <a:gd name="connsiteY116" fmla="*/ 1655097 h 4070555"/>
              <a:gd name="connsiteX117" fmla="*/ 6228735 w 7218516"/>
              <a:gd name="connsiteY117" fmla="*/ 1684593 h 4070555"/>
              <a:gd name="connsiteX118" fmla="*/ 6415548 w 7218516"/>
              <a:gd name="connsiteY118" fmla="*/ 1655097 h 4070555"/>
              <a:gd name="connsiteX119" fmla="*/ 6651522 w 7218516"/>
              <a:gd name="connsiteY119" fmla="*/ 1556774 h 4070555"/>
              <a:gd name="connsiteX120" fmla="*/ 6858000 w 7218516"/>
              <a:gd name="connsiteY120" fmla="*/ 1438787 h 4070555"/>
              <a:gd name="connsiteX121" fmla="*/ 6985819 w 7218516"/>
              <a:gd name="connsiteY121" fmla="*/ 1409290 h 4070555"/>
              <a:gd name="connsiteX122" fmla="*/ 7044813 w 7218516"/>
              <a:gd name="connsiteY122" fmla="*/ 1409290 h 4070555"/>
              <a:gd name="connsiteX123" fmla="*/ 7054645 w 7218516"/>
              <a:gd name="connsiteY123" fmla="*/ 1458451 h 4070555"/>
              <a:gd name="connsiteX124" fmla="*/ 7015316 w 7218516"/>
              <a:gd name="connsiteY124" fmla="*/ 1517445 h 4070555"/>
              <a:gd name="connsiteX125" fmla="*/ 6828503 w 7218516"/>
              <a:gd name="connsiteY125" fmla="*/ 1625600 h 4070555"/>
              <a:gd name="connsiteX126" fmla="*/ 6602361 w 7218516"/>
              <a:gd name="connsiteY126" fmla="*/ 1723922 h 4070555"/>
              <a:gd name="connsiteX127" fmla="*/ 6356555 w 7218516"/>
              <a:gd name="connsiteY127" fmla="*/ 1802580 h 4070555"/>
              <a:gd name="connsiteX128" fmla="*/ 6287729 w 7218516"/>
              <a:gd name="connsiteY128" fmla="*/ 1812413 h 4070555"/>
              <a:gd name="connsiteX129" fmla="*/ 6277897 w 7218516"/>
              <a:gd name="connsiteY129" fmla="*/ 1851742 h 4070555"/>
              <a:gd name="connsiteX130" fmla="*/ 6297561 w 7218516"/>
              <a:gd name="connsiteY130" fmla="*/ 1881238 h 4070555"/>
              <a:gd name="connsiteX131" fmla="*/ 6395884 w 7218516"/>
              <a:gd name="connsiteY131" fmla="*/ 1920568 h 4070555"/>
              <a:gd name="connsiteX132" fmla="*/ 6779342 w 7218516"/>
              <a:gd name="connsiteY132" fmla="*/ 1989393 h 4070555"/>
              <a:gd name="connsiteX133" fmla="*/ 7074310 w 7218516"/>
              <a:gd name="connsiteY133" fmla="*/ 2087716 h 4070555"/>
              <a:gd name="connsiteX134" fmla="*/ 7192297 w 7218516"/>
              <a:gd name="connsiteY134" fmla="*/ 2186038 h 4070555"/>
              <a:gd name="connsiteX135" fmla="*/ 7192297 w 7218516"/>
              <a:gd name="connsiteY135" fmla="*/ 2294193 h 4070555"/>
              <a:gd name="connsiteX136" fmla="*/ 7034980 w 7218516"/>
              <a:gd name="connsiteY136" fmla="*/ 2304026 h 4070555"/>
              <a:gd name="connsiteX137" fmla="*/ 6799006 w 7218516"/>
              <a:gd name="connsiteY137" fmla="*/ 2225368 h 4070555"/>
              <a:gd name="connsiteX138" fmla="*/ 6553200 w 7218516"/>
              <a:gd name="connsiteY138" fmla="*/ 2117213 h 4070555"/>
              <a:gd name="connsiteX139" fmla="*/ 6395884 w 7218516"/>
              <a:gd name="connsiteY139" fmla="*/ 2028722 h 4070555"/>
              <a:gd name="connsiteX140" fmla="*/ 6277897 w 7218516"/>
              <a:gd name="connsiteY140" fmla="*/ 1999226 h 4070555"/>
              <a:gd name="connsiteX141" fmla="*/ 6238568 w 7218516"/>
              <a:gd name="connsiteY141" fmla="*/ 2038555 h 4070555"/>
              <a:gd name="connsiteX142" fmla="*/ 6356555 w 7218516"/>
              <a:gd name="connsiteY142" fmla="*/ 2146709 h 4070555"/>
              <a:gd name="connsiteX143" fmla="*/ 6484374 w 7218516"/>
              <a:gd name="connsiteY143" fmla="*/ 2264697 h 4070555"/>
              <a:gd name="connsiteX144" fmla="*/ 6671187 w 7218516"/>
              <a:gd name="connsiteY144" fmla="*/ 2471174 h 4070555"/>
              <a:gd name="connsiteX145" fmla="*/ 6828503 w 7218516"/>
              <a:gd name="connsiteY145" fmla="*/ 2707148 h 4070555"/>
              <a:gd name="connsiteX146" fmla="*/ 6848168 w 7218516"/>
              <a:gd name="connsiteY146" fmla="*/ 2962787 h 4070555"/>
              <a:gd name="connsiteX147" fmla="*/ 6769510 w 7218516"/>
              <a:gd name="connsiteY147" fmla="*/ 3120103 h 4070555"/>
              <a:gd name="connsiteX148" fmla="*/ 6641690 w 7218516"/>
              <a:gd name="connsiteY148" fmla="*/ 3100438 h 4070555"/>
              <a:gd name="connsiteX149" fmla="*/ 6641690 w 7218516"/>
              <a:gd name="connsiteY149" fmla="*/ 2864464 h 4070555"/>
              <a:gd name="connsiteX150" fmla="*/ 6641690 w 7218516"/>
              <a:gd name="connsiteY150" fmla="*/ 2756309 h 4070555"/>
              <a:gd name="connsiteX151" fmla="*/ 6563032 w 7218516"/>
              <a:gd name="connsiteY151" fmla="*/ 2648155 h 4070555"/>
              <a:gd name="connsiteX152" fmla="*/ 6405716 w 7218516"/>
              <a:gd name="connsiteY152" fmla="*/ 2530168 h 4070555"/>
              <a:gd name="connsiteX153" fmla="*/ 6218903 w 7218516"/>
              <a:gd name="connsiteY153" fmla="*/ 2225368 h 4070555"/>
              <a:gd name="connsiteX154" fmla="*/ 6100916 w 7218516"/>
              <a:gd name="connsiteY154" fmla="*/ 1989393 h 4070555"/>
              <a:gd name="connsiteX155" fmla="*/ 5963264 w 7218516"/>
              <a:gd name="connsiteY155" fmla="*/ 1891071 h 4070555"/>
              <a:gd name="connsiteX156" fmla="*/ 5648632 w 7218516"/>
              <a:gd name="connsiteY156" fmla="*/ 1861574 h 4070555"/>
              <a:gd name="connsiteX157" fmla="*/ 4842387 w 7218516"/>
              <a:gd name="connsiteY157" fmla="*/ 1812413 h 4070555"/>
              <a:gd name="connsiteX158" fmla="*/ 3642851 w 7218516"/>
              <a:gd name="connsiteY158" fmla="*/ 1792748 h 4070555"/>
              <a:gd name="connsiteX159" fmla="*/ 2885768 w 7218516"/>
              <a:gd name="connsiteY159" fmla="*/ 1832077 h 4070555"/>
              <a:gd name="connsiteX160" fmla="*/ 2109019 w 7218516"/>
              <a:gd name="connsiteY160" fmla="*/ 1802580 h 4070555"/>
              <a:gd name="connsiteX161" fmla="*/ 1607574 w 7218516"/>
              <a:gd name="connsiteY161" fmla="*/ 1792748 h 4070555"/>
              <a:gd name="connsiteX162" fmla="*/ 1224116 w 7218516"/>
              <a:gd name="connsiteY162" fmla="*/ 1851742 h 4070555"/>
              <a:gd name="connsiteX163" fmla="*/ 997974 w 7218516"/>
              <a:gd name="connsiteY163" fmla="*/ 1910735 h 40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7218516" h="4070555">
                <a:moveTo>
                  <a:pt x="997974" y="1910735"/>
                </a:moveTo>
                <a:cubicBezTo>
                  <a:pt x="935703" y="1943509"/>
                  <a:pt x="896374" y="1966452"/>
                  <a:pt x="850490" y="2048387"/>
                </a:cubicBezTo>
                <a:cubicBezTo>
                  <a:pt x="804606" y="2130322"/>
                  <a:pt x="760361" y="2299109"/>
                  <a:pt x="722671" y="2402348"/>
                </a:cubicBezTo>
                <a:cubicBezTo>
                  <a:pt x="684981" y="2505587"/>
                  <a:pt x="644012" y="2561303"/>
                  <a:pt x="624348" y="2667819"/>
                </a:cubicBezTo>
                <a:cubicBezTo>
                  <a:pt x="604684" y="2774335"/>
                  <a:pt x="609600" y="2913626"/>
                  <a:pt x="604684" y="3041445"/>
                </a:cubicBezTo>
                <a:cubicBezTo>
                  <a:pt x="599768" y="3169264"/>
                  <a:pt x="606322" y="3323303"/>
                  <a:pt x="594851" y="3434735"/>
                </a:cubicBezTo>
                <a:cubicBezTo>
                  <a:pt x="583380" y="3546167"/>
                  <a:pt x="566993" y="3618270"/>
                  <a:pt x="535858" y="3710038"/>
                </a:cubicBezTo>
                <a:cubicBezTo>
                  <a:pt x="504723" y="3801806"/>
                  <a:pt x="442452" y="3927987"/>
                  <a:pt x="408039" y="3985342"/>
                </a:cubicBezTo>
                <a:cubicBezTo>
                  <a:pt x="373626" y="4042697"/>
                  <a:pt x="350683" y="4042697"/>
                  <a:pt x="329380" y="4054168"/>
                </a:cubicBezTo>
                <a:cubicBezTo>
                  <a:pt x="308077" y="4065639"/>
                  <a:pt x="285135" y="4070555"/>
                  <a:pt x="280219" y="4054168"/>
                </a:cubicBezTo>
                <a:cubicBezTo>
                  <a:pt x="275303" y="4037781"/>
                  <a:pt x="283497" y="4009922"/>
                  <a:pt x="299884" y="3955845"/>
                </a:cubicBezTo>
                <a:cubicBezTo>
                  <a:pt x="316271" y="3901768"/>
                  <a:pt x="355600" y="3790335"/>
                  <a:pt x="378542" y="3729703"/>
                </a:cubicBezTo>
                <a:cubicBezTo>
                  <a:pt x="401484" y="3669071"/>
                  <a:pt x="419509" y="3634657"/>
                  <a:pt x="437535" y="3592051"/>
                </a:cubicBezTo>
                <a:cubicBezTo>
                  <a:pt x="455561" y="3549445"/>
                  <a:pt x="475226" y="3508477"/>
                  <a:pt x="486697" y="3474064"/>
                </a:cubicBezTo>
                <a:cubicBezTo>
                  <a:pt x="498168" y="3439651"/>
                  <a:pt x="504722" y="3408516"/>
                  <a:pt x="506361" y="3385574"/>
                </a:cubicBezTo>
                <a:cubicBezTo>
                  <a:pt x="508000" y="3362632"/>
                  <a:pt x="499806" y="3344606"/>
                  <a:pt x="496529" y="3336413"/>
                </a:cubicBezTo>
                <a:cubicBezTo>
                  <a:pt x="493252" y="3328220"/>
                  <a:pt x="486697" y="3336413"/>
                  <a:pt x="486697" y="3336413"/>
                </a:cubicBezTo>
                <a:cubicBezTo>
                  <a:pt x="478504" y="3336413"/>
                  <a:pt x="463755" y="3318387"/>
                  <a:pt x="447368" y="3336413"/>
                </a:cubicBezTo>
                <a:cubicBezTo>
                  <a:pt x="430981" y="3354439"/>
                  <a:pt x="404761" y="3413433"/>
                  <a:pt x="388374" y="3444568"/>
                </a:cubicBezTo>
                <a:cubicBezTo>
                  <a:pt x="371987" y="3475704"/>
                  <a:pt x="367071" y="3500284"/>
                  <a:pt x="349045" y="3523226"/>
                </a:cubicBezTo>
                <a:cubicBezTo>
                  <a:pt x="331019" y="3546168"/>
                  <a:pt x="298245" y="3572387"/>
                  <a:pt x="280219" y="3582219"/>
                </a:cubicBezTo>
                <a:cubicBezTo>
                  <a:pt x="262193" y="3592051"/>
                  <a:pt x="249083" y="3590412"/>
                  <a:pt x="240890" y="3582219"/>
                </a:cubicBezTo>
                <a:cubicBezTo>
                  <a:pt x="232697" y="3574026"/>
                  <a:pt x="224503" y="3559277"/>
                  <a:pt x="231058" y="3533058"/>
                </a:cubicBezTo>
                <a:cubicBezTo>
                  <a:pt x="237613" y="3506839"/>
                  <a:pt x="260555" y="3454400"/>
                  <a:pt x="280219" y="3424903"/>
                </a:cubicBezTo>
                <a:cubicBezTo>
                  <a:pt x="299883" y="3395406"/>
                  <a:pt x="337574" y="3380658"/>
                  <a:pt x="349045" y="3356077"/>
                </a:cubicBezTo>
                <a:cubicBezTo>
                  <a:pt x="360516" y="3331496"/>
                  <a:pt x="352323" y="3293806"/>
                  <a:pt x="349045" y="3277419"/>
                </a:cubicBezTo>
                <a:cubicBezTo>
                  <a:pt x="345768" y="3261032"/>
                  <a:pt x="342490" y="3256116"/>
                  <a:pt x="329380" y="3257755"/>
                </a:cubicBezTo>
                <a:cubicBezTo>
                  <a:pt x="316270" y="3259394"/>
                  <a:pt x="285135" y="3257754"/>
                  <a:pt x="270387" y="3287251"/>
                </a:cubicBezTo>
                <a:cubicBezTo>
                  <a:pt x="255639" y="3316748"/>
                  <a:pt x="260554" y="3390490"/>
                  <a:pt x="240890" y="3434735"/>
                </a:cubicBezTo>
                <a:cubicBezTo>
                  <a:pt x="221226" y="3478980"/>
                  <a:pt x="175342" y="3531419"/>
                  <a:pt x="152400" y="3552722"/>
                </a:cubicBezTo>
                <a:cubicBezTo>
                  <a:pt x="129458" y="3574025"/>
                  <a:pt x="119626" y="3569110"/>
                  <a:pt x="103239" y="3562555"/>
                </a:cubicBezTo>
                <a:cubicBezTo>
                  <a:pt x="86852" y="3556000"/>
                  <a:pt x="58993" y="3537974"/>
                  <a:pt x="54077" y="3513393"/>
                </a:cubicBezTo>
                <a:cubicBezTo>
                  <a:pt x="49161" y="3488812"/>
                  <a:pt x="50800" y="3462594"/>
                  <a:pt x="73742" y="3415071"/>
                </a:cubicBezTo>
                <a:cubicBezTo>
                  <a:pt x="96684" y="3367549"/>
                  <a:pt x="137652" y="3300361"/>
                  <a:pt x="191729" y="3228258"/>
                </a:cubicBezTo>
                <a:cubicBezTo>
                  <a:pt x="245806" y="3156155"/>
                  <a:pt x="352322" y="3059470"/>
                  <a:pt x="398206" y="2982451"/>
                </a:cubicBezTo>
                <a:cubicBezTo>
                  <a:pt x="444090" y="2905432"/>
                  <a:pt x="458838" y="2856271"/>
                  <a:pt x="467032" y="2766142"/>
                </a:cubicBezTo>
                <a:cubicBezTo>
                  <a:pt x="475226" y="2676013"/>
                  <a:pt x="429342" y="2548193"/>
                  <a:pt x="447368" y="2441677"/>
                </a:cubicBezTo>
                <a:cubicBezTo>
                  <a:pt x="465394" y="2335161"/>
                  <a:pt x="524387" y="2230284"/>
                  <a:pt x="575187" y="2127045"/>
                </a:cubicBezTo>
                <a:cubicBezTo>
                  <a:pt x="625987" y="2023806"/>
                  <a:pt x="724310" y="1881238"/>
                  <a:pt x="752168" y="1822245"/>
                </a:cubicBezTo>
                <a:cubicBezTo>
                  <a:pt x="780026" y="1763252"/>
                  <a:pt x="750529" y="1797665"/>
                  <a:pt x="742335" y="1773084"/>
                </a:cubicBezTo>
                <a:cubicBezTo>
                  <a:pt x="734141" y="1748503"/>
                  <a:pt x="730864" y="1696064"/>
                  <a:pt x="703006" y="1674761"/>
                </a:cubicBezTo>
                <a:cubicBezTo>
                  <a:pt x="675148" y="1653458"/>
                  <a:pt x="614516" y="1628877"/>
                  <a:pt x="575187" y="1645264"/>
                </a:cubicBezTo>
                <a:cubicBezTo>
                  <a:pt x="535858" y="1661651"/>
                  <a:pt x="503084" y="1737032"/>
                  <a:pt x="467032" y="1773084"/>
                </a:cubicBezTo>
                <a:cubicBezTo>
                  <a:pt x="430980" y="1809136"/>
                  <a:pt x="388374" y="1832077"/>
                  <a:pt x="358877" y="1861574"/>
                </a:cubicBezTo>
                <a:cubicBezTo>
                  <a:pt x="329380" y="1891071"/>
                  <a:pt x="309716" y="1935316"/>
                  <a:pt x="290051" y="1950064"/>
                </a:cubicBezTo>
                <a:cubicBezTo>
                  <a:pt x="270387" y="1964812"/>
                  <a:pt x="257277" y="1951703"/>
                  <a:pt x="240890" y="1950064"/>
                </a:cubicBezTo>
                <a:cubicBezTo>
                  <a:pt x="224503" y="1948425"/>
                  <a:pt x="203200" y="1953342"/>
                  <a:pt x="191729" y="1940232"/>
                </a:cubicBezTo>
                <a:cubicBezTo>
                  <a:pt x="180258" y="1927122"/>
                  <a:pt x="154038" y="1892709"/>
                  <a:pt x="172064" y="1871406"/>
                </a:cubicBezTo>
                <a:cubicBezTo>
                  <a:pt x="190090" y="1850103"/>
                  <a:pt x="273665" y="1835355"/>
                  <a:pt x="299884" y="1812413"/>
                </a:cubicBezTo>
                <a:cubicBezTo>
                  <a:pt x="326103" y="1789471"/>
                  <a:pt x="308077" y="1756697"/>
                  <a:pt x="329380" y="1733755"/>
                </a:cubicBezTo>
                <a:cubicBezTo>
                  <a:pt x="350683" y="1710813"/>
                  <a:pt x="403123" y="1696064"/>
                  <a:pt x="427703" y="1674761"/>
                </a:cubicBezTo>
                <a:cubicBezTo>
                  <a:pt x="452283" y="1653458"/>
                  <a:pt x="471948" y="1627238"/>
                  <a:pt x="476864" y="1605935"/>
                </a:cubicBezTo>
                <a:cubicBezTo>
                  <a:pt x="481780" y="1584632"/>
                  <a:pt x="471948" y="1556774"/>
                  <a:pt x="457200" y="1546942"/>
                </a:cubicBezTo>
                <a:cubicBezTo>
                  <a:pt x="442452" y="1537110"/>
                  <a:pt x="388374" y="1546942"/>
                  <a:pt x="388374" y="1546942"/>
                </a:cubicBezTo>
                <a:lnTo>
                  <a:pt x="290051" y="1546942"/>
                </a:lnTo>
                <a:cubicBezTo>
                  <a:pt x="253999" y="1546942"/>
                  <a:pt x="211393" y="1548581"/>
                  <a:pt x="172064" y="1546942"/>
                </a:cubicBezTo>
                <a:cubicBezTo>
                  <a:pt x="132735" y="1545303"/>
                  <a:pt x="81935" y="1548580"/>
                  <a:pt x="54077" y="1537109"/>
                </a:cubicBezTo>
                <a:cubicBezTo>
                  <a:pt x="26219" y="1525638"/>
                  <a:pt x="9832" y="1496142"/>
                  <a:pt x="4916" y="1478116"/>
                </a:cubicBezTo>
                <a:cubicBezTo>
                  <a:pt x="0" y="1460090"/>
                  <a:pt x="3277" y="1433871"/>
                  <a:pt x="24580" y="1428955"/>
                </a:cubicBezTo>
                <a:cubicBezTo>
                  <a:pt x="45883" y="1424039"/>
                  <a:pt x="132735" y="1448619"/>
                  <a:pt x="132735" y="1448619"/>
                </a:cubicBezTo>
                <a:cubicBezTo>
                  <a:pt x="168787" y="1455174"/>
                  <a:pt x="208116" y="1460091"/>
                  <a:pt x="240890" y="1468284"/>
                </a:cubicBezTo>
                <a:cubicBezTo>
                  <a:pt x="273664" y="1476477"/>
                  <a:pt x="304799" y="1496141"/>
                  <a:pt x="329380" y="1497780"/>
                </a:cubicBezTo>
                <a:cubicBezTo>
                  <a:pt x="353961" y="1499419"/>
                  <a:pt x="375264" y="1484671"/>
                  <a:pt x="388374" y="1478116"/>
                </a:cubicBezTo>
                <a:cubicBezTo>
                  <a:pt x="401484" y="1471561"/>
                  <a:pt x="404762" y="1468283"/>
                  <a:pt x="408039" y="1458451"/>
                </a:cubicBezTo>
                <a:cubicBezTo>
                  <a:pt x="411316" y="1448619"/>
                  <a:pt x="417871" y="1430593"/>
                  <a:pt x="408039" y="1419122"/>
                </a:cubicBezTo>
                <a:cubicBezTo>
                  <a:pt x="398207" y="1407651"/>
                  <a:pt x="367071" y="1394542"/>
                  <a:pt x="349045" y="1389626"/>
                </a:cubicBezTo>
                <a:cubicBezTo>
                  <a:pt x="331019" y="1384710"/>
                  <a:pt x="319548" y="1391265"/>
                  <a:pt x="299884" y="1389626"/>
                </a:cubicBezTo>
                <a:cubicBezTo>
                  <a:pt x="280220" y="1387987"/>
                  <a:pt x="252361" y="1386348"/>
                  <a:pt x="231058" y="1379793"/>
                </a:cubicBezTo>
                <a:cubicBezTo>
                  <a:pt x="209755" y="1373238"/>
                  <a:pt x="178619" y="1365045"/>
                  <a:pt x="172064" y="1350297"/>
                </a:cubicBezTo>
                <a:cubicBezTo>
                  <a:pt x="165509" y="1335549"/>
                  <a:pt x="167148" y="1302774"/>
                  <a:pt x="191729" y="1291303"/>
                </a:cubicBezTo>
                <a:cubicBezTo>
                  <a:pt x="216310" y="1279832"/>
                  <a:pt x="270387" y="1276555"/>
                  <a:pt x="319548" y="1281471"/>
                </a:cubicBezTo>
                <a:cubicBezTo>
                  <a:pt x="368709" y="1286387"/>
                  <a:pt x="429342" y="1302774"/>
                  <a:pt x="486697" y="1320800"/>
                </a:cubicBezTo>
                <a:cubicBezTo>
                  <a:pt x="544052" y="1338826"/>
                  <a:pt x="617793" y="1360129"/>
                  <a:pt x="663677" y="1389626"/>
                </a:cubicBezTo>
                <a:cubicBezTo>
                  <a:pt x="709561" y="1419123"/>
                  <a:pt x="719394" y="1474838"/>
                  <a:pt x="762000" y="1497780"/>
                </a:cubicBezTo>
                <a:cubicBezTo>
                  <a:pt x="804606" y="1520722"/>
                  <a:pt x="822632" y="1515806"/>
                  <a:pt x="919316" y="1527277"/>
                </a:cubicBezTo>
                <a:cubicBezTo>
                  <a:pt x="1016000" y="1538748"/>
                  <a:pt x="1156929" y="1558413"/>
                  <a:pt x="1342103" y="1566606"/>
                </a:cubicBezTo>
                <a:cubicBezTo>
                  <a:pt x="1527277" y="1574799"/>
                  <a:pt x="1743587" y="1584631"/>
                  <a:pt x="2030361" y="1576438"/>
                </a:cubicBezTo>
                <a:cubicBezTo>
                  <a:pt x="2317135" y="1568245"/>
                  <a:pt x="2836606" y="1538748"/>
                  <a:pt x="3062748" y="1517445"/>
                </a:cubicBezTo>
                <a:cubicBezTo>
                  <a:pt x="3288890" y="1496142"/>
                  <a:pt x="3320026" y="1471561"/>
                  <a:pt x="3387213" y="1448619"/>
                </a:cubicBezTo>
                <a:cubicBezTo>
                  <a:pt x="3454400" y="1425677"/>
                  <a:pt x="3446207" y="1409290"/>
                  <a:pt x="3465871" y="1379793"/>
                </a:cubicBezTo>
                <a:cubicBezTo>
                  <a:pt x="3485535" y="1350296"/>
                  <a:pt x="3501923" y="1324077"/>
                  <a:pt x="3505200" y="1271638"/>
                </a:cubicBezTo>
                <a:cubicBezTo>
                  <a:pt x="3508477" y="1219199"/>
                  <a:pt x="3492090" y="1119238"/>
                  <a:pt x="3485535" y="1065161"/>
                </a:cubicBezTo>
                <a:cubicBezTo>
                  <a:pt x="3478980" y="1011084"/>
                  <a:pt x="3483897" y="970116"/>
                  <a:pt x="3465871" y="947174"/>
                </a:cubicBezTo>
                <a:cubicBezTo>
                  <a:pt x="3447845" y="924232"/>
                  <a:pt x="3377380" y="927509"/>
                  <a:pt x="3377380" y="927509"/>
                </a:cubicBezTo>
                <a:cubicBezTo>
                  <a:pt x="3324941" y="916038"/>
                  <a:pt x="3220065" y="899651"/>
                  <a:pt x="3151239" y="878348"/>
                </a:cubicBezTo>
                <a:cubicBezTo>
                  <a:pt x="3082413" y="857045"/>
                  <a:pt x="3013587" y="830825"/>
                  <a:pt x="2964426" y="799690"/>
                </a:cubicBezTo>
                <a:cubicBezTo>
                  <a:pt x="2915265" y="768555"/>
                  <a:pt x="2879213" y="747251"/>
                  <a:pt x="2856271" y="691535"/>
                </a:cubicBezTo>
                <a:cubicBezTo>
                  <a:pt x="2833329" y="635819"/>
                  <a:pt x="2813664" y="542412"/>
                  <a:pt x="2826774" y="465393"/>
                </a:cubicBezTo>
                <a:cubicBezTo>
                  <a:pt x="2839884" y="388374"/>
                  <a:pt x="2833329" y="301522"/>
                  <a:pt x="2934929" y="229419"/>
                </a:cubicBezTo>
                <a:cubicBezTo>
                  <a:pt x="3036529" y="157316"/>
                  <a:pt x="3297084" y="65548"/>
                  <a:pt x="3436374" y="32774"/>
                </a:cubicBezTo>
                <a:cubicBezTo>
                  <a:pt x="3575664" y="0"/>
                  <a:pt x="3647768" y="18026"/>
                  <a:pt x="3770671" y="32774"/>
                </a:cubicBezTo>
                <a:cubicBezTo>
                  <a:pt x="3893574" y="47522"/>
                  <a:pt x="4078748" y="83574"/>
                  <a:pt x="4173793" y="121264"/>
                </a:cubicBezTo>
                <a:cubicBezTo>
                  <a:pt x="4268838" y="158954"/>
                  <a:pt x="4303252" y="196645"/>
                  <a:pt x="4340942" y="258916"/>
                </a:cubicBezTo>
                <a:cubicBezTo>
                  <a:pt x="4378632" y="321187"/>
                  <a:pt x="4409767" y="416232"/>
                  <a:pt x="4399935" y="494890"/>
                </a:cubicBezTo>
                <a:cubicBezTo>
                  <a:pt x="4390103" y="573548"/>
                  <a:pt x="4342580" y="663677"/>
                  <a:pt x="4281948" y="730864"/>
                </a:cubicBezTo>
                <a:cubicBezTo>
                  <a:pt x="4221316" y="798051"/>
                  <a:pt x="4109884" y="861961"/>
                  <a:pt x="4036142" y="898013"/>
                </a:cubicBezTo>
                <a:cubicBezTo>
                  <a:pt x="3962400" y="934065"/>
                  <a:pt x="3883742" y="937342"/>
                  <a:pt x="3839497" y="947174"/>
                </a:cubicBezTo>
                <a:cubicBezTo>
                  <a:pt x="3795252" y="957006"/>
                  <a:pt x="3788697" y="953729"/>
                  <a:pt x="3770671" y="957006"/>
                </a:cubicBezTo>
                <a:cubicBezTo>
                  <a:pt x="3752645" y="960283"/>
                  <a:pt x="3742813" y="950451"/>
                  <a:pt x="3731342" y="966838"/>
                </a:cubicBezTo>
                <a:cubicBezTo>
                  <a:pt x="3719871" y="983225"/>
                  <a:pt x="3705122" y="991419"/>
                  <a:pt x="3701845" y="1055329"/>
                </a:cubicBezTo>
                <a:cubicBezTo>
                  <a:pt x="3698568" y="1119239"/>
                  <a:pt x="3701845" y="1288026"/>
                  <a:pt x="3711677" y="1350297"/>
                </a:cubicBezTo>
                <a:cubicBezTo>
                  <a:pt x="3721509" y="1412568"/>
                  <a:pt x="3719871" y="1401097"/>
                  <a:pt x="3760839" y="1428955"/>
                </a:cubicBezTo>
                <a:cubicBezTo>
                  <a:pt x="3801807" y="1456813"/>
                  <a:pt x="3839497" y="1489587"/>
                  <a:pt x="3957484" y="1517445"/>
                </a:cubicBezTo>
                <a:cubicBezTo>
                  <a:pt x="4075471" y="1545303"/>
                  <a:pt x="4165600" y="1582993"/>
                  <a:pt x="4468761" y="1596103"/>
                </a:cubicBezTo>
                <a:cubicBezTo>
                  <a:pt x="4771922" y="1609213"/>
                  <a:pt x="5512619" y="1614129"/>
                  <a:pt x="5776451" y="1596103"/>
                </a:cubicBezTo>
                <a:cubicBezTo>
                  <a:pt x="6040283" y="1578077"/>
                  <a:pt x="5937045" y="1578077"/>
                  <a:pt x="6051755" y="1487948"/>
                </a:cubicBezTo>
                <a:cubicBezTo>
                  <a:pt x="6166465" y="1397819"/>
                  <a:pt x="6353278" y="1174955"/>
                  <a:pt x="6464710" y="1055329"/>
                </a:cubicBezTo>
                <a:cubicBezTo>
                  <a:pt x="6576142" y="935703"/>
                  <a:pt x="6641690" y="832464"/>
                  <a:pt x="6720348" y="770193"/>
                </a:cubicBezTo>
                <a:cubicBezTo>
                  <a:pt x="6799006" y="707922"/>
                  <a:pt x="6885858" y="689896"/>
                  <a:pt x="6936658" y="681703"/>
                </a:cubicBezTo>
                <a:cubicBezTo>
                  <a:pt x="6987458" y="673510"/>
                  <a:pt x="7016955" y="694813"/>
                  <a:pt x="7025148" y="721032"/>
                </a:cubicBezTo>
                <a:cubicBezTo>
                  <a:pt x="7033342" y="747251"/>
                  <a:pt x="7031703" y="791496"/>
                  <a:pt x="6985819" y="839019"/>
                </a:cubicBezTo>
                <a:cubicBezTo>
                  <a:pt x="6939935" y="886542"/>
                  <a:pt x="6820310" y="945536"/>
                  <a:pt x="6749845" y="1006168"/>
                </a:cubicBezTo>
                <a:cubicBezTo>
                  <a:pt x="6679381" y="1066800"/>
                  <a:pt x="6630219" y="1125794"/>
                  <a:pt x="6563032" y="1202813"/>
                </a:cubicBezTo>
                <a:cubicBezTo>
                  <a:pt x="6495845" y="1279832"/>
                  <a:pt x="6399161" y="1412568"/>
                  <a:pt x="6346722" y="1468284"/>
                </a:cubicBezTo>
                <a:cubicBezTo>
                  <a:pt x="6294283" y="1524000"/>
                  <a:pt x="6276258" y="1514167"/>
                  <a:pt x="6248400" y="1537109"/>
                </a:cubicBezTo>
                <a:cubicBezTo>
                  <a:pt x="6220542" y="1560051"/>
                  <a:pt x="6192684" y="1586270"/>
                  <a:pt x="6179574" y="1605935"/>
                </a:cubicBezTo>
                <a:cubicBezTo>
                  <a:pt x="6166464" y="1625600"/>
                  <a:pt x="6161549" y="1641987"/>
                  <a:pt x="6169742" y="1655097"/>
                </a:cubicBezTo>
                <a:cubicBezTo>
                  <a:pt x="6177936" y="1668207"/>
                  <a:pt x="6187767" y="1684593"/>
                  <a:pt x="6228735" y="1684593"/>
                </a:cubicBezTo>
                <a:cubicBezTo>
                  <a:pt x="6269703" y="1684593"/>
                  <a:pt x="6345084" y="1676400"/>
                  <a:pt x="6415548" y="1655097"/>
                </a:cubicBezTo>
                <a:cubicBezTo>
                  <a:pt x="6486012" y="1633794"/>
                  <a:pt x="6577780" y="1592826"/>
                  <a:pt x="6651522" y="1556774"/>
                </a:cubicBezTo>
                <a:cubicBezTo>
                  <a:pt x="6725264" y="1520722"/>
                  <a:pt x="6802284" y="1463368"/>
                  <a:pt x="6858000" y="1438787"/>
                </a:cubicBezTo>
                <a:cubicBezTo>
                  <a:pt x="6913716" y="1414206"/>
                  <a:pt x="6954684" y="1414206"/>
                  <a:pt x="6985819" y="1409290"/>
                </a:cubicBezTo>
                <a:cubicBezTo>
                  <a:pt x="7016955" y="1404374"/>
                  <a:pt x="7033342" y="1401097"/>
                  <a:pt x="7044813" y="1409290"/>
                </a:cubicBezTo>
                <a:cubicBezTo>
                  <a:pt x="7056284" y="1417483"/>
                  <a:pt x="7059561" y="1440425"/>
                  <a:pt x="7054645" y="1458451"/>
                </a:cubicBezTo>
                <a:cubicBezTo>
                  <a:pt x="7049729" y="1476477"/>
                  <a:pt x="7053006" y="1489587"/>
                  <a:pt x="7015316" y="1517445"/>
                </a:cubicBezTo>
                <a:cubicBezTo>
                  <a:pt x="6977626" y="1545303"/>
                  <a:pt x="6897329" y="1591187"/>
                  <a:pt x="6828503" y="1625600"/>
                </a:cubicBezTo>
                <a:cubicBezTo>
                  <a:pt x="6759677" y="1660013"/>
                  <a:pt x="6681019" y="1694425"/>
                  <a:pt x="6602361" y="1723922"/>
                </a:cubicBezTo>
                <a:cubicBezTo>
                  <a:pt x="6523703" y="1753419"/>
                  <a:pt x="6408994" y="1787832"/>
                  <a:pt x="6356555" y="1802580"/>
                </a:cubicBezTo>
                <a:cubicBezTo>
                  <a:pt x="6304116" y="1817328"/>
                  <a:pt x="6300839" y="1804219"/>
                  <a:pt x="6287729" y="1812413"/>
                </a:cubicBezTo>
                <a:cubicBezTo>
                  <a:pt x="6274619" y="1820607"/>
                  <a:pt x="6276258" y="1840271"/>
                  <a:pt x="6277897" y="1851742"/>
                </a:cubicBezTo>
                <a:cubicBezTo>
                  <a:pt x="6279536" y="1863213"/>
                  <a:pt x="6277897" y="1869767"/>
                  <a:pt x="6297561" y="1881238"/>
                </a:cubicBezTo>
                <a:cubicBezTo>
                  <a:pt x="6317225" y="1892709"/>
                  <a:pt x="6315587" y="1902542"/>
                  <a:pt x="6395884" y="1920568"/>
                </a:cubicBezTo>
                <a:cubicBezTo>
                  <a:pt x="6476181" y="1938594"/>
                  <a:pt x="6666271" y="1961535"/>
                  <a:pt x="6779342" y="1989393"/>
                </a:cubicBezTo>
                <a:cubicBezTo>
                  <a:pt x="6892413" y="2017251"/>
                  <a:pt x="7005484" y="2054942"/>
                  <a:pt x="7074310" y="2087716"/>
                </a:cubicBezTo>
                <a:cubicBezTo>
                  <a:pt x="7143136" y="2120490"/>
                  <a:pt x="7172633" y="2151625"/>
                  <a:pt x="7192297" y="2186038"/>
                </a:cubicBezTo>
                <a:cubicBezTo>
                  <a:pt x="7211961" y="2220451"/>
                  <a:pt x="7218516" y="2274528"/>
                  <a:pt x="7192297" y="2294193"/>
                </a:cubicBezTo>
                <a:cubicBezTo>
                  <a:pt x="7166078" y="2313858"/>
                  <a:pt x="7100528" y="2315497"/>
                  <a:pt x="7034980" y="2304026"/>
                </a:cubicBezTo>
                <a:cubicBezTo>
                  <a:pt x="6969432" y="2292555"/>
                  <a:pt x="6879302" y="2256503"/>
                  <a:pt x="6799006" y="2225368"/>
                </a:cubicBezTo>
                <a:cubicBezTo>
                  <a:pt x="6718710" y="2194233"/>
                  <a:pt x="6620387" y="2149987"/>
                  <a:pt x="6553200" y="2117213"/>
                </a:cubicBezTo>
                <a:cubicBezTo>
                  <a:pt x="6486013" y="2084439"/>
                  <a:pt x="6441768" y="2048386"/>
                  <a:pt x="6395884" y="2028722"/>
                </a:cubicBezTo>
                <a:cubicBezTo>
                  <a:pt x="6350000" y="2009058"/>
                  <a:pt x="6304116" y="1997587"/>
                  <a:pt x="6277897" y="1999226"/>
                </a:cubicBezTo>
                <a:cubicBezTo>
                  <a:pt x="6251678" y="2000865"/>
                  <a:pt x="6225458" y="2013975"/>
                  <a:pt x="6238568" y="2038555"/>
                </a:cubicBezTo>
                <a:cubicBezTo>
                  <a:pt x="6251678" y="2063136"/>
                  <a:pt x="6356555" y="2146709"/>
                  <a:pt x="6356555" y="2146709"/>
                </a:cubicBezTo>
                <a:cubicBezTo>
                  <a:pt x="6397523" y="2184399"/>
                  <a:pt x="6431935" y="2210619"/>
                  <a:pt x="6484374" y="2264697"/>
                </a:cubicBezTo>
                <a:cubicBezTo>
                  <a:pt x="6536813" y="2318775"/>
                  <a:pt x="6613832" y="2397432"/>
                  <a:pt x="6671187" y="2471174"/>
                </a:cubicBezTo>
                <a:cubicBezTo>
                  <a:pt x="6728542" y="2544916"/>
                  <a:pt x="6799006" y="2625213"/>
                  <a:pt x="6828503" y="2707148"/>
                </a:cubicBezTo>
                <a:cubicBezTo>
                  <a:pt x="6858000" y="2789084"/>
                  <a:pt x="6858000" y="2893961"/>
                  <a:pt x="6848168" y="2962787"/>
                </a:cubicBezTo>
                <a:cubicBezTo>
                  <a:pt x="6838336" y="3031613"/>
                  <a:pt x="6803923" y="3097161"/>
                  <a:pt x="6769510" y="3120103"/>
                </a:cubicBezTo>
                <a:cubicBezTo>
                  <a:pt x="6735097" y="3143045"/>
                  <a:pt x="6662993" y="3143044"/>
                  <a:pt x="6641690" y="3100438"/>
                </a:cubicBezTo>
                <a:cubicBezTo>
                  <a:pt x="6620387" y="3057832"/>
                  <a:pt x="6641690" y="2864464"/>
                  <a:pt x="6641690" y="2864464"/>
                </a:cubicBezTo>
                <a:cubicBezTo>
                  <a:pt x="6641690" y="2807109"/>
                  <a:pt x="6654800" y="2792360"/>
                  <a:pt x="6641690" y="2756309"/>
                </a:cubicBezTo>
                <a:cubicBezTo>
                  <a:pt x="6628580" y="2720258"/>
                  <a:pt x="6602361" y="2685845"/>
                  <a:pt x="6563032" y="2648155"/>
                </a:cubicBezTo>
                <a:cubicBezTo>
                  <a:pt x="6523703" y="2610465"/>
                  <a:pt x="6463071" y="2600632"/>
                  <a:pt x="6405716" y="2530168"/>
                </a:cubicBezTo>
                <a:cubicBezTo>
                  <a:pt x="6348361" y="2459704"/>
                  <a:pt x="6269703" y="2315497"/>
                  <a:pt x="6218903" y="2225368"/>
                </a:cubicBezTo>
                <a:cubicBezTo>
                  <a:pt x="6168103" y="2135239"/>
                  <a:pt x="6143522" y="2045109"/>
                  <a:pt x="6100916" y="1989393"/>
                </a:cubicBezTo>
                <a:cubicBezTo>
                  <a:pt x="6058310" y="1933677"/>
                  <a:pt x="6038645" y="1912374"/>
                  <a:pt x="5963264" y="1891071"/>
                </a:cubicBezTo>
                <a:cubicBezTo>
                  <a:pt x="5887883" y="1869768"/>
                  <a:pt x="5648632" y="1861574"/>
                  <a:pt x="5648632" y="1861574"/>
                </a:cubicBezTo>
                <a:cubicBezTo>
                  <a:pt x="5461819" y="1848464"/>
                  <a:pt x="5176684" y="1823884"/>
                  <a:pt x="4842387" y="1812413"/>
                </a:cubicBezTo>
                <a:cubicBezTo>
                  <a:pt x="4508090" y="1800942"/>
                  <a:pt x="3968954" y="1789471"/>
                  <a:pt x="3642851" y="1792748"/>
                </a:cubicBezTo>
                <a:cubicBezTo>
                  <a:pt x="3316748" y="1796025"/>
                  <a:pt x="3141407" y="1830438"/>
                  <a:pt x="2885768" y="1832077"/>
                </a:cubicBezTo>
                <a:cubicBezTo>
                  <a:pt x="2630129" y="1833716"/>
                  <a:pt x="2322051" y="1809135"/>
                  <a:pt x="2109019" y="1802580"/>
                </a:cubicBezTo>
                <a:cubicBezTo>
                  <a:pt x="1895987" y="1796025"/>
                  <a:pt x="1755058" y="1784554"/>
                  <a:pt x="1607574" y="1792748"/>
                </a:cubicBezTo>
                <a:cubicBezTo>
                  <a:pt x="1460090" y="1800942"/>
                  <a:pt x="1328993" y="1830439"/>
                  <a:pt x="1224116" y="1851742"/>
                </a:cubicBezTo>
                <a:cubicBezTo>
                  <a:pt x="1119239" y="1873045"/>
                  <a:pt x="1060245" y="1877961"/>
                  <a:pt x="997974" y="1910735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29058" y="928670"/>
            <a:ext cx="500066" cy="2857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86182" y="1285860"/>
            <a:ext cx="78581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86182" y="1357298"/>
            <a:ext cx="78581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86182" y="1428736"/>
            <a:ext cx="78581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3438" y="128586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142873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72000" y="137634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14744" y="1357298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14744" y="128586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43306" y="142873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572000" y="1571612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00430" y="1357298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097652" y="1657338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143372" y="206882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31916" y="2451728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60122" y="234600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357554" y="250030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428860" y="250030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810732" y="2509931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438252" y="250983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142976" y="321468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00100" y="392906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14348" y="4214818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7224" y="428625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28662" y="4714884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57224" y="2143116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57202" y="232314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66752" y="261270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107552" y="330707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22792" y="284225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955152" y="251459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44662" y="216407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271382" y="379094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606662" y="301751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404732" y="162686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419972" y="231647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375782" y="244982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68262" y="253364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177912" y="252602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661782" y="265556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14182" y="2990840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89392" y="2421245"/>
            <a:ext cx="71438" cy="7143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>
            <a:endCxn id="6" idx="99"/>
          </p:cNvCxnSpPr>
          <p:nvPr/>
        </p:nvCxnSpPr>
        <p:spPr>
          <a:xfrm>
            <a:off x="4171950" y="1828800"/>
            <a:ext cx="95249" cy="68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3942003" y="2255278"/>
            <a:ext cx="233514" cy="1365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4038600" y="192405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711734" y="1540034"/>
            <a:ext cx="300196" cy="1173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 flipV="1">
            <a:off x="3527266" y="2503170"/>
            <a:ext cx="278924" cy="312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1918243" y="2541068"/>
            <a:ext cx="439947" cy="110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 flipV="1">
            <a:off x="2686661" y="2541068"/>
            <a:ext cx="585929" cy="94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>
            <a:off x="1044340" y="2767264"/>
            <a:ext cx="519768" cy="2598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10800000" flipV="1">
            <a:off x="1513982" y="2549693"/>
            <a:ext cx="278924" cy="312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895860" y="4092843"/>
            <a:ext cx="184275" cy="838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>
            <a:off x="842922" y="3508910"/>
            <a:ext cx="519555" cy="1239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 flipV="1">
            <a:off x="763212" y="3975233"/>
            <a:ext cx="170439" cy="165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910299" y="4405666"/>
            <a:ext cx="299780" cy="112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0800000">
            <a:off x="1241658" y="2396691"/>
            <a:ext cx="175862" cy="1241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0800000">
            <a:off x="980172" y="2183331"/>
            <a:ext cx="175862" cy="1241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952099" y="2462264"/>
            <a:ext cx="185487" cy="1261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0800000">
            <a:off x="779648" y="2358190"/>
            <a:ext cx="299385" cy="262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5-конечная звезда 87"/>
          <p:cNvSpPr/>
          <p:nvPr/>
        </p:nvSpPr>
        <p:spPr>
          <a:xfrm>
            <a:off x="818147" y="199483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5-конечная звезда 88"/>
          <p:cNvSpPr/>
          <p:nvPr/>
        </p:nvSpPr>
        <p:spPr>
          <a:xfrm>
            <a:off x="652914" y="2060609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5-конечная звезда 89"/>
          <p:cNvSpPr/>
          <p:nvPr/>
        </p:nvSpPr>
        <p:spPr>
          <a:xfrm>
            <a:off x="670560" y="218413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5-конечная звезда 90"/>
          <p:cNvSpPr/>
          <p:nvPr/>
        </p:nvSpPr>
        <p:spPr>
          <a:xfrm>
            <a:off x="495701" y="224028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5-конечная звезда 91"/>
          <p:cNvSpPr/>
          <p:nvPr/>
        </p:nvSpPr>
        <p:spPr>
          <a:xfrm>
            <a:off x="542224" y="240230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>
            <a:off x="704249" y="243920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5-конечная звезда 93"/>
          <p:cNvSpPr/>
          <p:nvPr/>
        </p:nvSpPr>
        <p:spPr>
          <a:xfrm>
            <a:off x="866274" y="2456849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>
            <a:off x="739542" y="258037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>
            <a:off x="632059" y="2761649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5-конечная звезда 96"/>
          <p:cNvSpPr/>
          <p:nvPr/>
        </p:nvSpPr>
        <p:spPr>
          <a:xfrm>
            <a:off x="701040" y="447655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>
            <a:off x="574308" y="444607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>
            <a:off x="514952" y="430971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>
            <a:off x="580725" y="418298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5-конечная звезда 100"/>
          <p:cNvSpPr/>
          <p:nvPr/>
        </p:nvSpPr>
        <p:spPr>
          <a:xfrm>
            <a:off x="636872" y="404662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5-конечная звезда 101"/>
          <p:cNvSpPr/>
          <p:nvPr/>
        </p:nvSpPr>
        <p:spPr>
          <a:xfrm>
            <a:off x="760397" y="284186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5-конечная звезда 102"/>
          <p:cNvSpPr/>
          <p:nvPr/>
        </p:nvSpPr>
        <p:spPr>
          <a:xfrm>
            <a:off x="932047" y="2792129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5-конечная звезда 103"/>
          <p:cNvSpPr/>
          <p:nvPr/>
        </p:nvSpPr>
        <p:spPr>
          <a:xfrm>
            <a:off x="1036320" y="268464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>
            <a:off x="1130969" y="256754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>
            <a:off x="1129315" y="497190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5-конечная звезда 106"/>
          <p:cNvSpPr/>
          <p:nvPr/>
        </p:nvSpPr>
        <p:spPr>
          <a:xfrm>
            <a:off x="826169" y="446692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5-конечная звезда 107"/>
          <p:cNvSpPr/>
          <p:nvPr/>
        </p:nvSpPr>
        <p:spPr>
          <a:xfrm>
            <a:off x="920817" y="4378694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5-конечная звезда 108"/>
          <p:cNvSpPr/>
          <p:nvPr/>
        </p:nvSpPr>
        <p:spPr>
          <a:xfrm>
            <a:off x="851836" y="457922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5-конечная звезда 109"/>
          <p:cNvSpPr/>
          <p:nvPr/>
        </p:nvSpPr>
        <p:spPr>
          <a:xfrm>
            <a:off x="763605" y="473162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5-конечная звезда 110"/>
          <p:cNvSpPr/>
          <p:nvPr/>
        </p:nvSpPr>
        <p:spPr>
          <a:xfrm>
            <a:off x="742750" y="4855144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5-конечная звезда 111"/>
          <p:cNvSpPr/>
          <p:nvPr/>
        </p:nvSpPr>
        <p:spPr>
          <a:xfrm>
            <a:off x="827773" y="495941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5-конечная звезда 112"/>
          <p:cNvSpPr/>
          <p:nvPr/>
        </p:nvSpPr>
        <p:spPr>
          <a:xfrm>
            <a:off x="960922" y="490006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5-конечная звезда 113"/>
          <p:cNvSpPr/>
          <p:nvPr/>
        </p:nvSpPr>
        <p:spPr>
          <a:xfrm>
            <a:off x="1074822" y="480220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5-конечная звезда 114"/>
          <p:cNvSpPr/>
          <p:nvPr/>
        </p:nvSpPr>
        <p:spPr>
          <a:xfrm>
            <a:off x="1140595" y="466584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5-конечная звезда 115"/>
          <p:cNvSpPr/>
          <p:nvPr/>
        </p:nvSpPr>
        <p:spPr>
          <a:xfrm>
            <a:off x="1187116" y="453911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5-конечная звезда 116"/>
          <p:cNvSpPr/>
          <p:nvPr/>
        </p:nvSpPr>
        <p:spPr>
          <a:xfrm>
            <a:off x="1224013" y="440275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5-конечная звезда 117"/>
          <p:cNvSpPr/>
          <p:nvPr/>
        </p:nvSpPr>
        <p:spPr>
          <a:xfrm>
            <a:off x="344905" y="238786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5-конечная звезда 118"/>
          <p:cNvSpPr/>
          <p:nvPr/>
        </p:nvSpPr>
        <p:spPr>
          <a:xfrm>
            <a:off x="497305" y="2559519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5-конечная звезда 119"/>
          <p:cNvSpPr/>
          <p:nvPr/>
        </p:nvSpPr>
        <p:spPr>
          <a:xfrm>
            <a:off x="466826" y="275042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5-конечная звезда 120"/>
          <p:cNvSpPr/>
          <p:nvPr/>
        </p:nvSpPr>
        <p:spPr>
          <a:xfrm>
            <a:off x="571099" y="294132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5-конечная звезда 121"/>
          <p:cNvSpPr/>
          <p:nvPr/>
        </p:nvSpPr>
        <p:spPr>
          <a:xfrm>
            <a:off x="598371" y="4672264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5-конечная звезда 122"/>
          <p:cNvSpPr/>
          <p:nvPr/>
        </p:nvSpPr>
        <p:spPr>
          <a:xfrm>
            <a:off x="356135" y="458403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5-конечная звезда 123"/>
          <p:cNvSpPr/>
          <p:nvPr/>
        </p:nvSpPr>
        <p:spPr>
          <a:xfrm>
            <a:off x="681790" y="501556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5-конечная звезда 124"/>
          <p:cNvSpPr/>
          <p:nvPr/>
        </p:nvSpPr>
        <p:spPr>
          <a:xfrm>
            <a:off x="449179" y="5129464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5-конечная звезда 125"/>
          <p:cNvSpPr/>
          <p:nvPr/>
        </p:nvSpPr>
        <p:spPr>
          <a:xfrm>
            <a:off x="447576" y="487760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8" name="Прямая со стрелкой 127"/>
          <p:cNvCxnSpPr/>
          <p:nvPr/>
        </p:nvCxnSpPr>
        <p:spPr>
          <a:xfrm rot="16200000" flipH="1">
            <a:off x="4156076" y="2255838"/>
            <a:ext cx="232568" cy="1325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4534695" y="2505869"/>
            <a:ext cx="551655" cy="468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5406233" y="2563019"/>
            <a:ext cx="694530" cy="87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V="1">
            <a:off x="6305551" y="2490788"/>
            <a:ext cx="247650" cy="52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6334125" y="2609850"/>
            <a:ext cx="290513" cy="38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V="1">
            <a:off x="6672264" y="2266950"/>
            <a:ext cx="171448" cy="1285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V="1">
            <a:off x="6743701" y="2538413"/>
            <a:ext cx="200024" cy="100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rot="5400000" flipH="1" flipV="1">
            <a:off x="6962775" y="1733553"/>
            <a:ext cx="357189" cy="3476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7153276" y="2390776"/>
            <a:ext cx="200024" cy="1000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6867526" y="2776542"/>
            <a:ext cx="190499" cy="476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7310439" y="2947992"/>
            <a:ext cx="190499" cy="476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rot="16200000" flipH="1">
            <a:off x="6672267" y="2824165"/>
            <a:ext cx="180971" cy="857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16200000" flipH="1">
            <a:off x="6908011" y="3131348"/>
            <a:ext cx="152399" cy="1190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16200000" flipH="1">
            <a:off x="7117557" y="3545681"/>
            <a:ext cx="314325" cy="80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5-конечная звезда 163"/>
          <p:cNvSpPr/>
          <p:nvPr/>
        </p:nvSpPr>
        <p:spPr>
          <a:xfrm>
            <a:off x="7124299" y="160782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5-конечная звезда 164"/>
          <p:cNvSpPr/>
          <p:nvPr/>
        </p:nvSpPr>
        <p:spPr>
          <a:xfrm>
            <a:off x="7638649" y="169354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5-конечная звезда 165"/>
          <p:cNvSpPr/>
          <p:nvPr/>
        </p:nvSpPr>
        <p:spPr>
          <a:xfrm>
            <a:off x="7614836" y="1479234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5-конечная звезда 166"/>
          <p:cNvSpPr/>
          <p:nvPr/>
        </p:nvSpPr>
        <p:spPr>
          <a:xfrm>
            <a:off x="7286224" y="150304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5-конечная звезда 167"/>
          <p:cNvSpPr/>
          <p:nvPr/>
        </p:nvSpPr>
        <p:spPr>
          <a:xfrm>
            <a:off x="7438624" y="140777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5-конечная звезда 168"/>
          <p:cNvSpPr/>
          <p:nvPr/>
        </p:nvSpPr>
        <p:spPr>
          <a:xfrm>
            <a:off x="7338611" y="190786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5-конечная звезда 169"/>
          <p:cNvSpPr/>
          <p:nvPr/>
        </p:nvSpPr>
        <p:spPr>
          <a:xfrm>
            <a:off x="7510062" y="181261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5-конечная звезда 170"/>
          <p:cNvSpPr/>
          <p:nvPr/>
        </p:nvSpPr>
        <p:spPr>
          <a:xfrm>
            <a:off x="7333849" y="22078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5-конечная звезда 171"/>
          <p:cNvSpPr/>
          <p:nvPr/>
        </p:nvSpPr>
        <p:spPr>
          <a:xfrm>
            <a:off x="7481487" y="216503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5-конечная звезда 172"/>
          <p:cNvSpPr/>
          <p:nvPr/>
        </p:nvSpPr>
        <p:spPr>
          <a:xfrm>
            <a:off x="7638649" y="21697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5-конечная звезда 173"/>
          <p:cNvSpPr/>
          <p:nvPr/>
        </p:nvSpPr>
        <p:spPr>
          <a:xfrm>
            <a:off x="7691036" y="230791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5-конечная звезда 174"/>
          <p:cNvSpPr/>
          <p:nvPr/>
        </p:nvSpPr>
        <p:spPr>
          <a:xfrm>
            <a:off x="7600549" y="24364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5-конечная звезда 175"/>
          <p:cNvSpPr/>
          <p:nvPr/>
        </p:nvSpPr>
        <p:spPr>
          <a:xfrm>
            <a:off x="7424337" y="25126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5-конечная звезда 176"/>
          <p:cNvSpPr/>
          <p:nvPr/>
        </p:nvSpPr>
        <p:spPr>
          <a:xfrm>
            <a:off x="7500537" y="27793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5-конечная звезда 177"/>
          <p:cNvSpPr/>
          <p:nvPr/>
        </p:nvSpPr>
        <p:spPr>
          <a:xfrm>
            <a:off x="7638649" y="280797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5-конечная звезда 178"/>
          <p:cNvSpPr/>
          <p:nvPr/>
        </p:nvSpPr>
        <p:spPr>
          <a:xfrm>
            <a:off x="7752949" y="286512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5-конечная звезда 179"/>
          <p:cNvSpPr/>
          <p:nvPr/>
        </p:nvSpPr>
        <p:spPr>
          <a:xfrm>
            <a:off x="7843437" y="301276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5-конечная звезда 180"/>
          <p:cNvSpPr/>
          <p:nvPr/>
        </p:nvSpPr>
        <p:spPr>
          <a:xfrm>
            <a:off x="7795812" y="317468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5-конечная звезда 181"/>
          <p:cNvSpPr/>
          <p:nvPr/>
        </p:nvSpPr>
        <p:spPr>
          <a:xfrm>
            <a:off x="7643412" y="321278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5-конечная звезда 182"/>
          <p:cNvSpPr/>
          <p:nvPr/>
        </p:nvSpPr>
        <p:spPr>
          <a:xfrm>
            <a:off x="7467199" y="316992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5-конечная звезда 183"/>
          <p:cNvSpPr/>
          <p:nvPr/>
        </p:nvSpPr>
        <p:spPr>
          <a:xfrm>
            <a:off x="7476724" y="353663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5-конечная звезда 184"/>
          <p:cNvSpPr/>
          <p:nvPr/>
        </p:nvSpPr>
        <p:spPr>
          <a:xfrm>
            <a:off x="7529111" y="370808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5-конечная звезда 185"/>
          <p:cNvSpPr/>
          <p:nvPr/>
        </p:nvSpPr>
        <p:spPr>
          <a:xfrm>
            <a:off x="7110012" y="360807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5-конечная звезда 186"/>
          <p:cNvSpPr/>
          <p:nvPr/>
        </p:nvSpPr>
        <p:spPr>
          <a:xfrm>
            <a:off x="7057624" y="381762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5-конечная звезда 187"/>
          <p:cNvSpPr/>
          <p:nvPr/>
        </p:nvSpPr>
        <p:spPr>
          <a:xfrm>
            <a:off x="7129062" y="397478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5-конечная звезда 188"/>
          <p:cNvSpPr/>
          <p:nvPr/>
        </p:nvSpPr>
        <p:spPr>
          <a:xfrm>
            <a:off x="7314799" y="402717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5-конечная звезда 189"/>
          <p:cNvSpPr/>
          <p:nvPr/>
        </p:nvSpPr>
        <p:spPr>
          <a:xfrm>
            <a:off x="7476724" y="387953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5-конечная звезда 190"/>
          <p:cNvSpPr/>
          <p:nvPr/>
        </p:nvSpPr>
        <p:spPr>
          <a:xfrm>
            <a:off x="7643412" y="355092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5-конечная звезда 191"/>
          <p:cNvSpPr/>
          <p:nvPr/>
        </p:nvSpPr>
        <p:spPr>
          <a:xfrm>
            <a:off x="7571974" y="256032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5-конечная звезда 192"/>
          <p:cNvSpPr/>
          <p:nvPr/>
        </p:nvSpPr>
        <p:spPr>
          <a:xfrm>
            <a:off x="7648174" y="386048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5-конечная звезда 193"/>
          <p:cNvSpPr/>
          <p:nvPr/>
        </p:nvSpPr>
        <p:spPr>
          <a:xfrm>
            <a:off x="7510062" y="40366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5-конечная звезда 194"/>
          <p:cNvSpPr/>
          <p:nvPr/>
        </p:nvSpPr>
        <p:spPr>
          <a:xfrm>
            <a:off x="7357661" y="414147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5-конечная звезда 195"/>
          <p:cNvSpPr/>
          <p:nvPr/>
        </p:nvSpPr>
        <p:spPr>
          <a:xfrm>
            <a:off x="7124299" y="4150997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5-конечная звезда 196"/>
          <p:cNvSpPr/>
          <p:nvPr/>
        </p:nvSpPr>
        <p:spPr>
          <a:xfrm>
            <a:off x="6924274" y="399383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5-конечная звезда 197"/>
          <p:cNvSpPr/>
          <p:nvPr/>
        </p:nvSpPr>
        <p:spPr>
          <a:xfrm>
            <a:off x="6890936" y="379381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5-конечная звезда 198"/>
          <p:cNvSpPr/>
          <p:nvPr/>
        </p:nvSpPr>
        <p:spPr>
          <a:xfrm>
            <a:off x="6909987" y="364141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5-конечная звезда 199"/>
          <p:cNvSpPr/>
          <p:nvPr/>
        </p:nvSpPr>
        <p:spPr>
          <a:xfrm>
            <a:off x="7438624" y="332708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5-конечная звезда 200"/>
          <p:cNvSpPr/>
          <p:nvPr/>
        </p:nvSpPr>
        <p:spPr>
          <a:xfrm>
            <a:off x="7629124" y="368903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5-конечная звезда 201"/>
          <p:cNvSpPr/>
          <p:nvPr/>
        </p:nvSpPr>
        <p:spPr>
          <a:xfrm>
            <a:off x="7571974" y="265557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5-конечная звезда 202"/>
          <p:cNvSpPr/>
          <p:nvPr/>
        </p:nvSpPr>
        <p:spPr>
          <a:xfrm>
            <a:off x="7805337" y="268891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5-конечная звезда 203"/>
          <p:cNvSpPr/>
          <p:nvPr/>
        </p:nvSpPr>
        <p:spPr>
          <a:xfrm>
            <a:off x="7929161" y="282702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5-конечная звезда 204"/>
          <p:cNvSpPr/>
          <p:nvPr/>
        </p:nvSpPr>
        <p:spPr>
          <a:xfrm>
            <a:off x="7986312" y="299371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5-конечная звезда 205"/>
          <p:cNvSpPr/>
          <p:nvPr/>
        </p:nvSpPr>
        <p:spPr>
          <a:xfrm>
            <a:off x="7995836" y="316516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5-конечная звезда 206"/>
          <p:cNvSpPr/>
          <p:nvPr/>
        </p:nvSpPr>
        <p:spPr>
          <a:xfrm>
            <a:off x="7643412" y="336518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5-конечная звезда 207"/>
          <p:cNvSpPr/>
          <p:nvPr/>
        </p:nvSpPr>
        <p:spPr>
          <a:xfrm>
            <a:off x="7852962" y="332232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5-конечная звезда 208"/>
          <p:cNvSpPr/>
          <p:nvPr/>
        </p:nvSpPr>
        <p:spPr>
          <a:xfrm>
            <a:off x="7733899" y="251746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5-конечная звезда 209"/>
          <p:cNvSpPr/>
          <p:nvPr/>
        </p:nvSpPr>
        <p:spPr>
          <a:xfrm>
            <a:off x="7819624" y="236982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5-конечная звезда 210"/>
          <p:cNvSpPr/>
          <p:nvPr/>
        </p:nvSpPr>
        <p:spPr>
          <a:xfrm>
            <a:off x="7824387" y="2203135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5-конечная звезда 211"/>
          <p:cNvSpPr/>
          <p:nvPr/>
        </p:nvSpPr>
        <p:spPr>
          <a:xfrm>
            <a:off x="7710087" y="202216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5-конечная звезда 212"/>
          <p:cNvSpPr/>
          <p:nvPr/>
        </p:nvSpPr>
        <p:spPr>
          <a:xfrm>
            <a:off x="7476724" y="2026922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5-конечная звезда 213"/>
          <p:cNvSpPr/>
          <p:nvPr/>
        </p:nvSpPr>
        <p:spPr>
          <a:xfrm>
            <a:off x="7262412" y="2098360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5-конечная звезда 214"/>
          <p:cNvSpPr/>
          <p:nvPr/>
        </p:nvSpPr>
        <p:spPr>
          <a:xfrm>
            <a:off x="7786287" y="1607823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5-конечная звезда 215"/>
          <p:cNvSpPr/>
          <p:nvPr/>
        </p:nvSpPr>
        <p:spPr>
          <a:xfrm>
            <a:off x="7671987" y="1822136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5-конечная звезда 216"/>
          <p:cNvSpPr/>
          <p:nvPr/>
        </p:nvSpPr>
        <p:spPr>
          <a:xfrm>
            <a:off x="7500537" y="192214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5-конечная звезда 217"/>
          <p:cNvSpPr/>
          <p:nvPr/>
        </p:nvSpPr>
        <p:spPr>
          <a:xfrm>
            <a:off x="7605311" y="1326836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5-конечная звезда 218"/>
          <p:cNvSpPr/>
          <p:nvPr/>
        </p:nvSpPr>
        <p:spPr>
          <a:xfrm>
            <a:off x="7752949" y="14458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5-конечная звезда 219"/>
          <p:cNvSpPr/>
          <p:nvPr/>
        </p:nvSpPr>
        <p:spPr>
          <a:xfrm>
            <a:off x="7086199" y="14458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5-конечная звезда 220"/>
          <p:cNvSpPr/>
          <p:nvPr/>
        </p:nvSpPr>
        <p:spPr>
          <a:xfrm>
            <a:off x="7219549" y="131731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5-конечная звезда 221"/>
          <p:cNvSpPr/>
          <p:nvPr/>
        </p:nvSpPr>
        <p:spPr>
          <a:xfrm>
            <a:off x="7395761" y="1255398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5-конечная звезда 222"/>
          <p:cNvSpPr/>
          <p:nvPr/>
        </p:nvSpPr>
        <p:spPr>
          <a:xfrm>
            <a:off x="7548161" y="1203011"/>
            <a:ext cx="45719" cy="4571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500"/>
                            </p:stCondLst>
                            <p:childTnLst>
                              <p:par>
                                <p:cTn id="3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000"/>
                            </p:stCondLst>
                            <p:childTnLst>
                              <p:par>
                                <p:cTn id="3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500"/>
                            </p:stCondLst>
                            <p:childTnLst>
                              <p:par>
                                <p:cTn id="3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500"/>
                            </p:stCondLst>
                            <p:childTnLst>
                              <p:par>
                                <p:cTn id="4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6000"/>
                            </p:stCondLst>
                            <p:childTnLst>
                              <p:par>
                                <p:cTn id="4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6500"/>
                            </p:stCondLst>
                            <p:childTnLst>
                              <p:par>
                                <p:cTn id="4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7000"/>
                            </p:stCondLst>
                            <p:childTnLst>
                              <p:par>
                                <p:cTn id="5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Тканевые</a:t>
            </a:r>
            <a:r>
              <a:rPr lang="ru-RU" dirty="0" smtClean="0"/>
              <a:t> </a:t>
            </a:r>
            <a:r>
              <a:rPr lang="ru-RU" b="1" dirty="0" err="1" smtClean="0"/>
              <a:t>алгогены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Освобождаются при травме ткани. </a:t>
            </a:r>
          </a:p>
          <a:p>
            <a:pPr marL="2060575" indent="-358775"/>
            <a:r>
              <a:rPr lang="ru-RU" dirty="0" err="1" smtClean="0"/>
              <a:t>серотонин</a:t>
            </a:r>
            <a:r>
              <a:rPr lang="ru-RU" dirty="0" smtClean="0"/>
              <a:t>, </a:t>
            </a:r>
          </a:p>
          <a:p>
            <a:pPr marL="2060575" indent="-358775"/>
            <a:r>
              <a:rPr lang="ru-RU" dirty="0" smtClean="0"/>
              <a:t>гистамин, </a:t>
            </a:r>
          </a:p>
          <a:p>
            <a:pPr marL="2060575" indent="-358775"/>
            <a:r>
              <a:rPr lang="ru-RU" dirty="0" smtClean="0"/>
              <a:t>некоторые простагландины, </a:t>
            </a:r>
          </a:p>
          <a:p>
            <a:pPr marL="2060575" indent="-358775"/>
            <a:r>
              <a:rPr lang="ru-RU" dirty="0" smtClean="0"/>
              <a:t>Са2+. </a:t>
            </a:r>
          </a:p>
          <a:p>
            <a:pPr marL="0" indent="0" algn="ctr">
              <a:buNone/>
            </a:pPr>
            <a:r>
              <a:rPr lang="ru-RU" dirty="0" smtClean="0"/>
              <a:t>Эта группа веществ может воздействовать на </a:t>
            </a:r>
            <a:r>
              <a:rPr lang="ru-RU" dirty="0" err="1" smtClean="0"/>
              <a:t>хемоноцицепторы</a:t>
            </a:r>
            <a:r>
              <a:rPr lang="ru-RU" dirty="0" smtClean="0"/>
              <a:t> и запускать генерацию ПД.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Плазменные </a:t>
            </a:r>
            <a:r>
              <a:rPr lang="ru-RU" b="1" dirty="0" err="1" smtClean="0"/>
              <a:t>алгогены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Находятся в плазме крови в неактивном состоянии. </a:t>
            </a:r>
          </a:p>
          <a:p>
            <a:pPr algn="ctr">
              <a:buNone/>
            </a:pPr>
            <a:r>
              <a:rPr lang="ru-RU" sz="2800" dirty="0" smtClean="0"/>
              <a:t>Активируются при травме ткани и повышают действие основного медиатора боли - вещества Р (т. е. сами боль не вызывают). </a:t>
            </a:r>
          </a:p>
          <a:p>
            <a:endParaRPr lang="ru-RU" sz="2800" dirty="0" smtClean="0"/>
          </a:p>
          <a:p>
            <a:pPr marL="2322513"/>
            <a:r>
              <a:rPr lang="ru-RU" sz="2800" dirty="0" err="1" smtClean="0"/>
              <a:t>кинины</a:t>
            </a:r>
            <a:r>
              <a:rPr lang="ru-RU" sz="2800" dirty="0" smtClean="0"/>
              <a:t> (</a:t>
            </a:r>
            <a:r>
              <a:rPr lang="ru-RU" sz="2800" dirty="0" err="1" smtClean="0"/>
              <a:t>брадикинин</a:t>
            </a:r>
            <a:r>
              <a:rPr lang="ru-RU" sz="2800" dirty="0" smtClean="0"/>
              <a:t>), </a:t>
            </a:r>
          </a:p>
          <a:p>
            <a:pPr marL="2322513"/>
            <a:r>
              <a:rPr lang="ru-RU" sz="2800" dirty="0" err="1" smtClean="0"/>
              <a:t>каллидин</a:t>
            </a:r>
            <a:r>
              <a:rPr lang="ru-RU" sz="2800" dirty="0" smtClean="0"/>
              <a:t>, </a:t>
            </a:r>
          </a:p>
          <a:p>
            <a:pPr marL="2322513"/>
            <a:r>
              <a:rPr lang="ru-RU" sz="2800" dirty="0" smtClean="0"/>
              <a:t>XII плазменный фактор.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29666" cy="1000132"/>
          </a:xfrm>
        </p:spPr>
        <p:txBody>
          <a:bodyPr/>
          <a:lstStyle/>
          <a:p>
            <a:r>
              <a:rPr lang="ru-RU" sz="2800" dirty="0" smtClean="0"/>
              <a:t>Формирование эпикритических   болевых   ощущений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74"/>
            <a:ext cx="8715436" cy="1428784"/>
          </a:xfrm>
        </p:spPr>
        <p:txBody>
          <a:bodyPr/>
          <a:lstStyle/>
          <a:p>
            <a:r>
              <a:rPr lang="ru-RU" sz="2000" dirty="0" smtClean="0"/>
              <a:t>Вызываются при возбуждении А(дельта) </a:t>
            </a:r>
            <a:r>
              <a:rPr lang="ru-RU" sz="2000" dirty="0" err="1" smtClean="0"/>
              <a:t>ноцицепторами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Афферентные нервные волокна типа А(дельта) заканчиваются на </a:t>
            </a:r>
            <a:r>
              <a:rPr lang="ru-RU" sz="2000" dirty="0" err="1" smtClean="0"/>
              <a:t>интернейронах</a:t>
            </a:r>
            <a:r>
              <a:rPr lang="ru-RU" sz="2000" dirty="0" smtClean="0"/>
              <a:t>, локализованных в </a:t>
            </a:r>
            <a:r>
              <a:rPr lang="en-US" sz="2000" dirty="0" smtClean="0"/>
              <a:t>I </a:t>
            </a:r>
            <a:r>
              <a:rPr lang="ru-RU" sz="2000" dirty="0" smtClean="0"/>
              <a:t>слое задних рогов серого вещества спинного мозга (маргинальной пластинке).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3640344" cy="270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38848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6572264" y="3000372"/>
            <a:ext cx="2428892" cy="12858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Нейрогенная боль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Этот тип боли может быть, определён, как боль вследствие повреждения периферической или центральной нервной системы. </a:t>
            </a:r>
          </a:p>
          <a:p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Не объясняется раздражением </a:t>
            </a:r>
            <a:r>
              <a:rPr lang="ru-RU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ноцицепторов</a:t>
            </a: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66557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29666" cy="1000132"/>
          </a:xfrm>
        </p:spPr>
        <p:txBody>
          <a:bodyPr/>
          <a:lstStyle/>
          <a:p>
            <a:r>
              <a:rPr lang="ru-RU" sz="2800" dirty="0" smtClean="0"/>
              <a:t>Формирование эпикритических   болевых   ощущений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74"/>
            <a:ext cx="4357718" cy="5357874"/>
          </a:xfrm>
        </p:spPr>
        <p:txBody>
          <a:bodyPr/>
          <a:lstStyle/>
          <a:p>
            <a:r>
              <a:rPr lang="ru-RU" sz="2000" dirty="0" smtClean="0"/>
              <a:t>Аксоны этих </a:t>
            </a:r>
            <a:r>
              <a:rPr lang="ru-RU" sz="2000" dirty="0" err="1" smtClean="0"/>
              <a:t>интернейронов</a:t>
            </a:r>
            <a:r>
              <a:rPr lang="ru-RU" sz="2000" dirty="0" smtClean="0"/>
              <a:t> переходят на другую сторону в составе передней комиссуры и входят в состав переднелатерального столба белого вещества спинного мозга.</a:t>
            </a:r>
          </a:p>
          <a:p>
            <a:r>
              <a:rPr lang="ru-RU" sz="2000" dirty="0" smtClean="0"/>
              <a:t>Небольшая часть данных волокон оканчивается в ретикулярной формации ствола мозга, но в основном они заканчиваются в специфических латеральных ядрах таламуса (</a:t>
            </a:r>
            <a:r>
              <a:rPr lang="ru-RU" sz="2000" dirty="0" err="1" smtClean="0"/>
              <a:t>вентрозаднелатеральное</a:t>
            </a:r>
            <a:r>
              <a:rPr lang="ru-RU" sz="2000" dirty="0" smtClean="0"/>
              <a:t> и </a:t>
            </a:r>
            <a:r>
              <a:rPr lang="ru-RU" sz="2000" dirty="0" err="1" smtClean="0"/>
              <a:t>вентрозаднемедиальное</a:t>
            </a:r>
            <a:r>
              <a:rPr lang="ru-RU" sz="2000" dirty="0" smtClean="0"/>
              <a:t> ядра).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66557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29666" cy="1000132"/>
          </a:xfrm>
        </p:spPr>
        <p:txBody>
          <a:bodyPr/>
          <a:lstStyle/>
          <a:p>
            <a:r>
              <a:rPr lang="ru-RU" sz="2800" dirty="0" smtClean="0"/>
              <a:t>Формирование эпикритических   болевых   ощущений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74"/>
            <a:ext cx="3714776" cy="5500726"/>
          </a:xfrm>
        </p:spPr>
        <p:txBody>
          <a:bodyPr/>
          <a:lstStyle/>
          <a:p>
            <a:r>
              <a:rPr lang="ru-RU" sz="2400" dirty="0" smtClean="0"/>
              <a:t>В таламусе происходит переключение на нейроны, передающие сигнал в </a:t>
            </a:r>
            <a:r>
              <a:rPr lang="ru-RU" sz="2400" dirty="0" err="1" smtClean="0"/>
              <a:t>сомато-сенсорную</a:t>
            </a:r>
            <a:r>
              <a:rPr lang="ru-RU" sz="2400" dirty="0" smtClean="0"/>
              <a:t> зону коры</a:t>
            </a:r>
          </a:p>
          <a:p>
            <a:r>
              <a:rPr lang="ru-RU" sz="2400" dirty="0" smtClean="0"/>
              <a:t>Предположительно считается, что медиатором является </a:t>
            </a:r>
            <a:r>
              <a:rPr lang="ru-RU" sz="2400" dirty="0" err="1" smtClean="0"/>
              <a:t>глутамат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Формирование </a:t>
            </a:r>
            <a:r>
              <a:rPr lang="ru-RU" sz="2800" dirty="0" err="1" smtClean="0"/>
              <a:t>протопатических</a:t>
            </a:r>
            <a:r>
              <a:rPr lang="ru-RU" sz="2800" dirty="0" smtClean="0"/>
              <a:t> болевых ощущений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71546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Возникают при возбуждении </a:t>
            </a:r>
            <a:r>
              <a:rPr lang="ru-RU" sz="24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ноцицепторов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типа С.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Афферентные нервные волокна типа С заканчиваются в </a:t>
            </a:r>
            <a:r>
              <a:rPr lang="ru-RU" sz="24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интернейронах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, локализованных во 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слоях задних рогов серого вещества спинного мозга (</a:t>
            </a:r>
            <a:r>
              <a:rPr lang="ru-RU" sz="24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желатинозной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субстанции).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442873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Формирование </a:t>
            </a:r>
            <a:r>
              <a:rPr lang="ru-RU" sz="2800" dirty="0" err="1" smtClean="0"/>
              <a:t>протопатических</a:t>
            </a:r>
            <a:r>
              <a:rPr lang="ru-RU" sz="2800" dirty="0" smtClean="0"/>
              <a:t> болевых ощущений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Расположенные здесь </a:t>
            </a:r>
            <a:r>
              <a:rPr lang="ru-RU" sz="24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интернейроны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имеют короткие аксоны, которые окачиваются на </a:t>
            </a:r>
            <a:r>
              <a:rPr lang="ru-RU" sz="24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интернейронах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, расположенных в 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VII </a:t>
            </a: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слоях серого вещества задних рогов спинного мозга.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4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Длинные аксоны этих нейронов переходят на противоположную сторону в составе передней комиссуры и входят в состав переднелатерального столба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5917"/>
          <a:stretch>
            <a:fillRect/>
          </a:stretch>
        </p:blipFill>
        <p:spPr bwMode="auto">
          <a:xfrm>
            <a:off x="3143240" y="3929066"/>
            <a:ext cx="4387236" cy="26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66557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Формирование </a:t>
            </a:r>
            <a:r>
              <a:rPr lang="ru-RU" sz="2800" dirty="0" err="1" smtClean="0"/>
              <a:t>протопатических</a:t>
            </a:r>
            <a:r>
              <a:rPr lang="ru-RU" sz="2800" dirty="0" smtClean="0"/>
              <a:t> болевых ощущений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57298"/>
            <a:ext cx="45005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just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Одна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десятая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часть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данных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аксонов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напрямую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идет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интраламинарные ядра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таламуса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остальные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же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заканчиваются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основном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трех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регионах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</a:p>
          <a:p>
            <a:pPr marL="815975" lvl="1" indent="-358775" algn="just">
              <a:buFont typeface="Wingdings" pitchFamily="2" charset="2"/>
              <a:buChar char="q"/>
            </a:pP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Ретикулярных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ядрах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продолговатого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мозга,</a:t>
            </a:r>
          </a:p>
          <a:p>
            <a:pPr marL="815975" lvl="1" indent="-358775" algn="just">
              <a:buFont typeface="Wingdings" pitchFamily="2" charset="2"/>
              <a:buChar char="q"/>
            </a:pP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Ядрах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четверохолмия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мозга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</a:t>
            </a:r>
          </a:p>
          <a:p>
            <a:pPr marL="815975" lvl="1" indent="-358775" algn="just">
              <a:buFont typeface="Wingdings" pitchFamily="2" charset="2"/>
              <a:buChar char="q"/>
            </a:pP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Сером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околоводопроводном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веществе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366557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dirty="0" smtClean="0"/>
              <a:t>Формирование </a:t>
            </a:r>
            <a:r>
              <a:rPr lang="ru-RU" sz="2800" dirty="0" err="1" smtClean="0"/>
              <a:t>протопатических</a:t>
            </a:r>
            <a:r>
              <a:rPr lang="ru-RU" sz="2800" dirty="0" smtClean="0"/>
              <a:t> болевых ощущений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17912"/>
            <a:ext cx="49292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 algn="just"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</a:endParaRPr>
          </a:p>
          <a:p>
            <a:pPr marL="358775" indent="-358775" algn="just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Аксоны, находящиеся в этих регионах нейронов, образуют пути, по которым болевая </a:t>
            </a:r>
            <a:r>
              <a:rPr lang="ru-RU" sz="20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афферентация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попадает в интраламинарные и </a:t>
            </a:r>
            <a:r>
              <a:rPr lang="ru-RU" sz="20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ценролатеральные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ядра таламуса, гипоталамус и другие структуры</a:t>
            </a:r>
          </a:p>
          <a:p>
            <a:pPr marL="358775" indent="-358775" algn="just" eaLnBrk="0" hangingPunct="0">
              <a:buFont typeface="Wingdings" pitchFamily="2" charset="2"/>
              <a:buChar char="Ø"/>
            </a:pP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Передача возбуждения с С волокон осуществляется за счет двух медиаторов </a:t>
            </a:r>
            <a:r>
              <a:rPr lang="ru-RU" sz="20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глютамата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и субстанции Р</a:t>
            </a:r>
          </a:p>
          <a:p>
            <a:pPr marL="815975" lvl="1" indent="-358775" algn="just" eaLnBrk="0" hangingPunct="0">
              <a:buFont typeface="Wingdings" pitchFamily="2" charset="2"/>
              <a:buChar char="q"/>
            </a:pPr>
            <a:r>
              <a:rPr lang="ru-RU" sz="20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Глутамат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 осуществляет быструю передачу за одну - пять </a:t>
            </a:r>
            <a:r>
              <a:rPr lang="ru-RU" sz="2000" dirty="0" err="1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милисекунд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815975" lvl="1" indent="-358775" algn="just" eaLnBrk="0" hangingPunct="0">
              <a:buFont typeface="Wingdings" pitchFamily="2" charset="2"/>
              <a:buChar char="q"/>
            </a:pP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Times New Roman" pitchFamily="18" charset="0"/>
              </a:rPr>
              <a:t>Субстанция Р действует медленно в течение секунд или минут.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654164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КОРКОВЫЙ ОТДЕЛ</a:t>
            </a:r>
            <a:r>
              <a:rPr lang="ru-RU" sz="4000" dirty="0" smtClean="0">
                <a:solidFill>
                  <a:srgbClr val="0033CC"/>
                </a:solidFill>
              </a:rPr>
              <a:t> </a:t>
            </a:r>
            <a:br>
              <a:rPr lang="ru-RU" sz="4000" dirty="0" smtClean="0">
                <a:solidFill>
                  <a:srgbClr val="0033CC"/>
                </a:solidFill>
              </a:rPr>
            </a:br>
            <a:r>
              <a:rPr lang="ru-RU" sz="4000" b="1" dirty="0" smtClean="0">
                <a:solidFill>
                  <a:srgbClr val="0033CC"/>
                </a:solidFill>
              </a:rPr>
              <a:t>БОЛЕВОЙ СЕНСОРНОЙ СИСТЕМЫ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431165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</a:rPr>
              <a:t>Первичная</a:t>
            </a:r>
            <a:r>
              <a:rPr lang="ru-RU" sz="4400" b="1" dirty="0" smtClean="0">
                <a:solidFill>
                  <a:srgbClr val="FF0000"/>
                </a:solidFill>
              </a:rPr>
              <a:t> проекционная зона 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</a:rPr>
              <a:t>I</a:t>
            </a:r>
            <a:r>
              <a:rPr lang="ru-RU" sz="4400" b="1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</a:rPr>
              <a:t>Вторичная</a:t>
            </a:r>
            <a:r>
              <a:rPr lang="ru-RU" sz="4400" b="1" dirty="0" smtClean="0">
                <a:solidFill>
                  <a:srgbClr val="FF0000"/>
                </a:solidFill>
              </a:rPr>
              <a:t> проекционная зона </a:t>
            </a:r>
            <a:r>
              <a:rPr lang="en-US" sz="4400" b="1" dirty="0" smtClean="0">
                <a:solidFill>
                  <a:srgbClr val="FF0000"/>
                </a:solidFill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</a:rPr>
              <a:t>II</a:t>
            </a: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Корковый отдел</a:t>
            </a:r>
            <a:r>
              <a:rPr lang="ru-RU" sz="4000" smtClean="0">
                <a:solidFill>
                  <a:srgbClr val="0033CC"/>
                </a:solidFill>
              </a:rPr>
              <a:t> </a:t>
            </a:r>
            <a:br>
              <a:rPr lang="ru-RU" sz="4000" smtClean="0">
                <a:solidFill>
                  <a:srgbClr val="0033CC"/>
                </a:solidFill>
              </a:rPr>
            </a:br>
            <a:r>
              <a:rPr lang="ru-RU" sz="2800" b="1" smtClean="0">
                <a:solidFill>
                  <a:srgbClr val="0033CC"/>
                </a:solidFill>
              </a:rPr>
              <a:t>БОЛЕВОЙ СЕНСОРНОЙ СИСТЕМЫ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96887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Первичная</a:t>
            </a:r>
            <a:r>
              <a:rPr lang="ru-RU" b="1" dirty="0" smtClean="0">
                <a:solidFill>
                  <a:srgbClr val="FF0000"/>
                </a:solidFill>
              </a:rPr>
              <a:t> проекционная зона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ru-RU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/>
              <a:t> </a:t>
            </a:r>
          </a:p>
          <a:p>
            <a:pPr lvl="1" eaLnBrk="1" hangingPunct="1"/>
            <a:r>
              <a:rPr lang="ru-RU" b="1" dirty="0" smtClean="0"/>
              <a:t>находится в области задней центральной извилины. </a:t>
            </a:r>
          </a:p>
          <a:p>
            <a:pPr lvl="1" eaLnBrk="1" hangingPunct="1"/>
            <a:r>
              <a:rPr lang="ru-RU" b="1" dirty="0" smtClean="0"/>
              <a:t>Содержит специфические (мономодальные) нейроны. </a:t>
            </a:r>
          </a:p>
          <a:p>
            <a:pPr lvl="1" eaLnBrk="1" hangingPunct="1"/>
            <a:r>
              <a:rPr lang="ru-RU" b="1" dirty="0" smtClean="0"/>
              <a:t>Проводят дискриминационный анализ локализации и интенсивности </a:t>
            </a:r>
            <a:r>
              <a:rPr lang="ru-RU" b="1" dirty="0" err="1" smtClean="0"/>
              <a:t>ноцицептивных</a:t>
            </a:r>
            <a:r>
              <a:rPr lang="ru-RU" b="1" dirty="0" smtClean="0"/>
              <a:t> воздействий, </a:t>
            </a:r>
          </a:p>
          <a:p>
            <a:pPr lvl="1" eaLnBrk="1" hangingPunct="1"/>
            <a:r>
              <a:rPr lang="ru-RU" b="1" dirty="0" smtClean="0"/>
              <a:t>участвует в организации моторных актов.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33CC"/>
                </a:solidFill>
              </a:rPr>
              <a:t>Корковый отдел</a:t>
            </a:r>
            <a:r>
              <a:rPr lang="ru-RU" sz="4000" dirty="0" smtClean="0">
                <a:solidFill>
                  <a:srgbClr val="0033CC"/>
                </a:solidFill>
              </a:rPr>
              <a:t> </a:t>
            </a:r>
            <a:br>
              <a:rPr lang="ru-RU" sz="4000" dirty="0" smtClean="0">
                <a:solidFill>
                  <a:srgbClr val="0033CC"/>
                </a:solidFill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>БОЛЕВОЙ СЕНСОРНОЙ СИСТЕМЫ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5286412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Вторичная</a:t>
            </a:r>
            <a:r>
              <a:rPr lang="ru-RU" b="1" dirty="0" smtClean="0">
                <a:solidFill>
                  <a:srgbClr val="FF0000"/>
                </a:solidFill>
              </a:rPr>
              <a:t> проекционная зона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ru-RU" b="1" dirty="0" smtClean="0">
                <a:solidFill>
                  <a:srgbClr val="FF0000"/>
                </a:solidFill>
              </a:rPr>
              <a:t>II</a:t>
            </a:r>
            <a:r>
              <a:rPr lang="ru-RU" b="1" dirty="0" smtClean="0"/>
              <a:t> </a:t>
            </a:r>
          </a:p>
          <a:p>
            <a:pPr lvl="1" eaLnBrk="1" hangingPunct="1"/>
            <a:r>
              <a:rPr lang="ru-RU" sz="2400" b="1" dirty="0" smtClean="0"/>
              <a:t>в глубине </a:t>
            </a:r>
            <a:r>
              <a:rPr lang="ru-RU" sz="2400" b="1" dirty="0" err="1" smtClean="0"/>
              <a:t>сильвиевой</a:t>
            </a:r>
            <a:r>
              <a:rPr lang="ru-RU" sz="2400" b="1" dirty="0" smtClean="0"/>
              <a:t> борозды. </a:t>
            </a:r>
          </a:p>
          <a:p>
            <a:pPr lvl="1" eaLnBrk="1" hangingPunct="1"/>
            <a:r>
              <a:rPr lang="ru-RU" sz="2400" b="1" dirty="0" smtClean="0"/>
              <a:t>Содержит наряду со специфическими </a:t>
            </a:r>
            <a:r>
              <a:rPr lang="ru-RU" sz="2400" b="1" dirty="0" err="1" smtClean="0"/>
              <a:t>ноцицептивными</a:t>
            </a:r>
            <a:r>
              <a:rPr lang="ru-RU" sz="2400" b="1" dirty="0" smtClean="0"/>
              <a:t> нейронами большое количество полимодальных клеток. </a:t>
            </a:r>
          </a:p>
          <a:p>
            <a:pPr lvl="1" eaLnBrk="1" hangingPunct="1"/>
            <a:r>
              <a:rPr lang="ru-RU" sz="2400" b="1" dirty="0" smtClean="0"/>
              <a:t>Участвует в процессах выделения потенциально опасных для  организма раздражителей </a:t>
            </a:r>
            <a:r>
              <a:rPr lang="ru-RU" sz="2400" b="1" dirty="0" err="1" smtClean="0"/>
              <a:t>ноцицептивной</a:t>
            </a:r>
            <a:r>
              <a:rPr lang="ru-RU" sz="2400" b="1" dirty="0" smtClean="0"/>
              <a:t> природы, </a:t>
            </a:r>
          </a:p>
          <a:p>
            <a:pPr lvl="1" eaLnBrk="1" hangingPunct="1"/>
            <a:r>
              <a:rPr lang="ru-RU" sz="2400" b="1" dirty="0" smtClean="0"/>
              <a:t>формировании боли как сенсорной модальности и осознании болевого ощущения, </a:t>
            </a:r>
          </a:p>
          <a:p>
            <a:pPr lvl="1" eaLnBrk="1" hangingPunct="1"/>
            <a:r>
              <a:rPr lang="ru-RU" sz="2400" b="1" dirty="0" smtClean="0"/>
              <a:t>а также в выработке программ поведения при болевом воздействии.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571480"/>
            <a:ext cx="7056438" cy="895350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</a:rPr>
              <a:t>АНТИНОЦИЦЕПЦИЯ</a:t>
            </a:r>
            <a:r>
              <a:rPr lang="ru-RU" sz="3200" b="1" smtClean="0">
                <a:solidFill>
                  <a:schemeClr val="tx1"/>
                </a:solidFill>
              </a:rPr>
              <a:t/>
            </a:r>
            <a:br>
              <a:rPr lang="ru-RU" sz="3200" b="1" smtClean="0">
                <a:solidFill>
                  <a:schemeClr val="tx1"/>
                </a:solidFill>
              </a:rPr>
            </a:br>
            <a:endParaRPr lang="ru-RU" sz="3200" b="1" smtClean="0">
              <a:solidFill>
                <a:schemeClr val="tx1"/>
              </a:solidFill>
            </a:endParaRPr>
          </a:p>
        </p:txBody>
      </p:sp>
      <p:pic>
        <p:nvPicPr>
          <p:cNvPr id="11267" name="Picture 3" descr="Дали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357298"/>
            <a:ext cx="7056438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00948" cy="1143000"/>
          </a:xfr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Психогенная боль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Утверждение, что боль может быть исключительно психогенного происхождения, является дискуссионным. 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 некоторых психических состояниях порог болевых ощущений может значительно снижаться.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1425575"/>
          </a:xfrm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0000FF"/>
                </a:solidFill>
              </a:rPr>
              <a:t>Антиноцицептивная</a:t>
            </a:r>
            <a:r>
              <a:rPr lang="ru-RU" sz="3200" b="1" dirty="0" smtClean="0">
                <a:solidFill>
                  <a:srgbClr val="0000FF"/>
                </a:solidFill>
              </a:rPr>
              <a:t> система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- </a:t>
            </a:r>
            <a:r>
              <a:rPr lang="ru-RU" sz="2800" b="1" dirty="0" smtClean="0">
                <a:solidFill>
                  <a:srgbClr val="0000FF"/>
                </a:solidFill>
              </a:rPr>
              <a:t>эндогенная система контроля и регуляции боли.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571745"/>
            <a:ext cx="8229600" cy="35719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АНЦС – это совокупность структур, расположенных на разных уровнях ЦНС, имеющих собственные нейрохимические механизмы, деятельность которых направлена на регуляцию болевых возбуждений.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850" y="1989138"/>
          <a:ext cx="5327650" cy="3602037"/>
        </p:xfrm>
        <a:graphic>
          <a:graphicData uri="http://schemas.openxmlformats.org/presentationml/2006/ole">
            <p:oleObj spid="_x0000_s87042" name="Image" r:id="rId3" imgW="1779885" imgH="1203860" progId="Photoshop.Image.9">
              <p:embed/>
            </p:oleObj>
          </a:graphicData>
        </a:graphic>
      </p:graphicFrame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27088" y="188913"/>
            <a:ext cx="760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Структурно-функциональная организация АНЦС</a:t>
            </a:r>
            <a:br>
              <a:rPr lang="ru-RU" sz="2400" b="1">
                <a:solidFill>
                  <a:srgbClr val="0000FF"/>
                </a:solidFill>
              </a:rPr>
            </a:b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323850" y="765175"/>
            <a:ext cx="8497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</a:rPr>
              <a:t>Первый уровень: </a:t>
            </a:r>
            <a:r>
              <a:rPr lang="ru-RU" sz="2400" b="1" dirty="0"/>
              <a:t>локализация</a:t>
            </a:r>
            <a:r>
              <a:rPr lang="ru-RU" sz="2400" dirty="0"/>
              <a:t> – средний и продолговатый мозг. Образует систему нисходящего тормозного контроля (СНТК</a:t>
            </a:r>
            <a:r>
              <a:rPr lang="ru-RU" sz="2400" dirty="0" smtClean="0"/>
              <a:t>). </a:t>
            </a:r>
            <a:endParaRPr lang="ru-RU" sz="2400" dirty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5795963" y="2205038"/>
            <a:ext cx="33480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КОМПОНЕНТЫ: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rgbClr val="660033"/>
                </a:solidFill>
              </a:rPr>
              <a:t> Центральное серое </a:t>
            </a:r>
            <a:r>
              <a:rPr lang="ru-RU" b="1" dirty="0" err="1">
                <a:solidFill>
                  <a:srgbClr val="660033"/>
                </a:solidFill>
              </a:rPr>
              <a:t>околоводопроводное</a:t>
            </a:r>
            <a:r>
              <a:rPr lang="ru-RU" b="1" dirty="0">
                <a:solidFill>
                  <a:srgbClr val="660033"/>
                </a:solidFill>
              </a:rPr>
              <a:t> вещество,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rgbClr val="660033"/>
                </a:solidFill>
              </a:rPr>
              <a:t> Ядра шва (большое и дорсальное), </a:t>
            </a:r>
          </a:p>
          <a:p>
            <a:pPr>
              <a:buFontTx/>
              <a:buChar char="•"/>
            </a:pPr>
            <a:r>
              <a:rPr lang="ru-RU" b="1" dirty="0">
                <a:solidFill>
                  <a:srgbClr val="660033"/>
                </a:solidFill>
              </a:rPr>
              <a:t>Ядра ретикулярной формации </a:t>
            </a:r>
          </a:p>
          <a:p>
            <a:r>
              <a:rPr lang="ru-RU" b="1" dirty="0">
                <a:solidFill>
                  <a:srgbClr val="660033"/>
                </a:solidFill>
              </a:rPr>
              <a:t>( гигантоклеточное, </a:t>
            </a:r>
            <a:r>
              <a:rPr lang="ru-RU" b="1" dirty="0" err="1">
                <a:solidFill>
                  <a:srgbClr val="660033"/>
                </a:solidFill>
              </a:rPr>
              <a:t>парагигантоклеточное</a:t>
            </a:r>
            <a:r>
              <a:rPr lang="ru-RU" b="1" dirty="0">
                <a:solidFill>
                  <a:srgbClr val="660033"/>
                </a:solidFill>
              </a:rPr>
              <a:t>, латеральное)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250825" y="5722938"/>
            <a:ext cx="87249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rgbClr val="0000CC"/>
                </a:solidFill>
              </a:rPr>
              <a:t>Функции:</a:t>
            </a:r>
            <a:r>
              <a:rPr lang="ru-RU" b="1">
                <a:solidFill>
                  <a:schemeClr val="tx2"/>
                </a:solidFill>
              </a:rPr>
              <a:t> оказывает тормозное влияние на в</a:t>
            </a:r>
            <a:r>
              <a:rPr lang="en-US" b="1">
                <a:solidFill>
                  <a:schemeClr val="tx2"/>
                </a:solidFill>
              </a:rPr>
              <a:t>c</a:t>
            </a:r>
            <a:r>
              <a:rPr lang="ru-RU" b="1">
                <a:solidFill>
                  <a:schemeClr val="tx2"/>
                </a:solidFill>
              </a:rPr>
              <a:t>тавочные нейроны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chemeClr val="tx2"/>
                </a:solidFill>
              </a:rPr>
              <a:t> спинного и продолговатого мозга (для ЧЛО - ядра тройничного нерва),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chemeClr val="tx2"/>
                </a:solidFill>
              </a:rPr>
              <a:t> угнетает восходящий ноцицептивный поток из любой рецептивной зоны.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0" grpId="0"/>
      <p:bldP spid="10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9388" y="1773238"/>
          <a:ext cx="4056062" cy="4176712"/>
        </p:xfrm>
        <a:graphic>
          <a:graphicData uri="http://schemas.openxmlformats.org/presentationml/2006/ole">
            <p:oleObj spid="_x0000_s88066" name="Image" r:id="rId3" imgW="1846779" imgH="1901956" progId="Photoshop.Image.9">
              <p:embed/>
            </p:oleObj>
          </a:graphicData>
        </a:graphic>
      </p:graphicFrame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00113" y="260350"/>
            <a:ext cx="760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Структурно-функциональная организация АНЦС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468313" y="98107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990000"/>
                </a:solidFill>
              </a:rPr>
              <a:t>Второй уровень</a:t>
            </a:r>
            <a:r>
              <a:rPr lang="ru-RU" sz="2400" b="1" dirty="0"/>
              <a:t> – ядра гипоталамуса и миндалина.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4140200" y="1484313"/>
            <a:ext cx="457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0000"/>
                </a:solidFill>
              </a:rPr>
              <a:t>КОМПОНЕНТЫ: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990000"/>
                </a:solidFill>
              </a:rPr>
              <a:t>ВМГ – вентромедиальные ядра,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990000"/>
                </a:solidFill>
              </a:rPr>
              <a:t>ДМГ – дорзомедиальные ядра,</a:t>
            </a:r>
            <a:r>
              <a:rPr lang="ru-RU" sz="2400">
                <a:solidFill>
                  <a:srgbClr val="990000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990000"/>
                </a:solidFill>
              </a:rPr>
              <a:t>ЛГ  - латеральные ядра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990000"/>
                </a:solidFill>
              </a:rPr>
              <a:t>Миндалевидный комплекс.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4103688" y="4210050"/>
            <a:ext cx="5040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>
                <a:solidFill>
                  <a:srgbClr val="0000CC"/>
                </a:solidFill>
              </a:rPr>
              <a:t>ФУНКЦИИ</a:t>
            </a:r>
            <a:r>
              <a:rPr lang="ru-RU" sz="2000" b="1">
                <a:solidFill>
                  <a:schemeClr val="tx2"/>
                </a:solidFill>
              </a:rPr>
              <a:t>: </a:t>
            </a:r>
          </a:p>
          <a:p>
            <a:pPr marL="800100" lvl="1" indent="-342900"/>
            <a:r>
              <a:rPr lang="ru-RU" sz="2000" b="1">
                <a:solidFill>
                  <a:schemeClr val="tx2"/>
                </a:solidFill>
              </a:rPr>
              <a:t>активирует СНТК,</a:t>
            </a:r>
          </a:p>
          <a:p>
            <a:pPr marL="800100" lvl="1" indent="-342900"/>
            <a:r>
              <a:rPr lang="ru-RU" sz="2000" b="1">
                <a:solidFill>
                  <a:schemeClr val="tx2"/>
                </a:solidFill>
              </a:rPr>
              <a:t>тормозит ноцицептивные нейроны спинного и продолговатого мозга,</a:t>
            </a:r>
          </a:p>
          <a:p>
            <a:pPr marL="800100" lvl="1" indent="-342900"/>
            <a:r>
              <a:rPr lang="ru-RU" sz="2000" b="1">
                <a:solidFill>
                  <a:schemeClr val="tx2"/>
                </a:solidFill>
              </a:rPr>
              <a:t> тормозит ноцицептивные нейроны таламуса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0488" y="981075"/>
          <a:ext cx="4205287" cy="5400675"/>
        </p:xfrm>
        <a:graphic>
          <a:graphicData uri="http://schemas.openxmlformats.org/presentationml/2006/ole">
            <p:oleObj spid="_x0000_s89090" name="Image" r:id="rId3" imgW="1874524" imgH="2407721" progId="Photoshop.Image.9">
              <p:embed/>
            </p:oleObj>
          </a:graphicData>
        </a:graphic>
      </p:graphicFrame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900113" y="188913"/>
            <a:ext cx="760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Структурно-функциональная организация АНЦС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356100" y="1341438"/>
            <a:ext cx="45720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/>
            <a:r>
              <a:rPr lang="ru-RU" sz="2800" b="1" dirty="0">
                <a:solidFill>
                  <a:srgbClr val="990000"/>
                </a:solidFill>
              </a:rPr>
              <a:t>Третий уровень</a:t>
            </a:r>
            <a:endParaRPr lang="ru-RU" sz="2400" b="1" dirty="0">
              <a:solidFill>
                <a:srgbClr val="990000"/>
              </a:solidFill>
            </a:endParaRPr>
          </a:p>
          <a:p>
            <a:pPr lvl="3"/>
            <a:r>
              <a:rPr lang="ru-RU" sz="2400" b="1" dirty="0"/>
              <a:t>– </a:t>
            </a:r>
            <a:r>
              <a:rPr lang="ru-RU" sz="2400" dirty="0"/>
              <a:t>вторая сенсорная зона коры больших полушарий головного мозга.</a:t>
            </a:r>
          </a:p>
          <a:p>
            <a:r>
              <a:rPr lang="ru-RU" sz="2400" dirty="0">
                <a:solidFill>
                  <a:schemeClr val="tx2"/>
                </a:solidFill>
              </a:rPr>
              <a:t>Расположена в области внутренней поверхности </a:t>
            </a:r>
            <a:r>
              <a:rPr lang="ru-RU" sz="2400" dirty="0" err="1">
                <a:solidFill>
                  <a:schemeClr val="tx2"/>
                </a:solidFill>
              </a:rPr>
              <a:t>сильвиевой</a:t>
            </a:r>
            <a:r>
              <a:rPr lang="ru-RU" sz="2400" dirty="0">
                <a:solidFill>
                  <a:schemeClr val="tx2"/>
                </a:solidFill>
              </a:rPr>
              <a:t> борозды. </a:t>
            </a:r>
            <a:r>
              <a:rPr lang="ru-RU" sz="2400" b="1" dirty="0">
                <a:solidFill>
                  <a:srgbClr val="0000CC"/>
                </a:solidFill>
              </a:rPr>
              <a:t>ФУНКЦИЯ</a:t>
            </a:r>
            <a:r>
              <a:rPr lang="ru-RU" sz="2400" dirty="0">
                <a:solidFill>
                  <a:schemeClr val="tx2"/>
                </a:solidFill>
              </a:rPr>
              <a:t>: активирует нижележащие структуры АНЦС и обеспечивает адекватные реакции на повреждающие сти</a:t>
            </a:r>
            <a:r>
              <a:rPr lang="ru-RU" sz="2400" dirty="0"/>
              <a:t>мулы.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</a:rPr>
              <a:t>НЕЙРОХИМИЧЕСКИЕ ФАКТОРЫ</a:t>
            </a:r>
            <a:br>
              <a:rPr lang="ru-RU" sz="3200" b="1" smtClean="0">
                <a:solidFill>
                  <a:srgbClr val="0000FF"/>
                </a:solidFill>
              </a:rPr>
            </a:br>
            <a:r>
              <a:rPr lang="ru-RU" sz="3200" b="1" smtClean="0">
                <a:solidFill>
                  <a:srgbClr val="0000FF"/>
                </a:solidFill>
              </a:rPr>
              <a:t> АНТИНОЦИЦЕПЦИИ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5575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Пептиды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	опиоидные:</a:t>
            </a:r>
          </a:p>
          <a:p>
            <a:pPr eaLnBrk="1" hangingPunct="1">
              <a:buFontTx/>
              <a:buNone/>
            </a:pPr>
            <a:r>
              <a:rPr lang="ru-RU" smtClean="0"/>
              <a:t>	Энкефалины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Динорфины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Эндорфины</a:t>
            </a:r>
          </a:p>
          <a:p>
            <a:pPr eaLnBrk="1" hangingPunct="1">
              <a:buFontTx/>
              <a:buNone/>
            </a:pP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Пептиды</a:t>
            </a:r>
            <a:endParaRPr lang="ru-RU" b="1" smtClean="0">
              <a:solidFill>
                <a:srgbClr val="CC0000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CC0000"/>
                </a:solidFill>
              </a:rPr>
              <a:t>	неопиоидные: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Нейротензин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Ангиотензин-2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Кальцитонин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Бомбезин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Холецистокинин</a:t>
            </a:r>
          </a:p>
          <a:p>
            <a:pPr eaLnBrk="1" hangingPunct="1">
              <a:buFont typeface="Wingdings" pitchFamily="2" charset="2"/>
              <a:buChar char="v"/>
            </a:pPr>
            <a:endParaRPr lang="ru-RU" smtClean="0"/>
          </a:p>
          <a:p>
            <a:pPr eaLnBrk="1" hangingPunct="1">
              <a:buFont typeface="Wingdings" pitchFamily="2" charset="2"/>
              <a:buChar char="v"/>
            </a:pPr>
            <a:endParaRPr lang="ru-RU" smtClean="0"/>
          </a:p>
          <a:p>
            <a:pPr eaLnBrk="1" hangingPunct="1">
              <a:buFontTx/>
              <a:buNone/>
            </a:pPr>
            <a:endParaRPr lang="ru-RU" b="1" smtClean="0">
              <a:solidFill>
                <a:srgbClr val="CC0000"/>
              </a:solidFill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27088" y="5321300"/>
            <a:ext cx="79216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Факторы непептидной природы:</a:t>
            </a:r>
          </a:p>
          <a:p>
            <a:r>
              <a:rPr lang="ru-RU" sz="2800"/>
              <a:t>Серотонин, адреналин, норадреналин</a:t>
            </a:r>
          </a:p>
          <a:p>
            <a:endParaRPr 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2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 build="p"/>
      <p:bldP spid="52229" grpId="0" build="p"/>
      <p:bldP spid="5223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rganization Chart 7"/>
          <p:cNvGraphicFramePr>
            <a:graphicFrameLocks/>
          </p:cNvGraphicFramePr>
          <p:nvPr>
            <p:ph type="dgm" idx="1"/>
          </p:nvPr>
        </p:nvGraphicFramePr>
        <p:xfrm>
          <a:off x="323850" y="404813"/>
          <a:ext cx="8569325" cy="6119812"/>
        </p:xfrm>
        <a:graphic>
          <a:graphicData uri="http://schemas.openxmlformats.org/drawingml/2006/compatibility">
            <com:legacyDrawing xmlns:com="http://schemas.openxmlformats.org/drawingml/2006/compatibility" spid="_x0000_s901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71538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</a:rPr>
              <a:t>Функции антиноцицептивной системы</a:t>
            </a:r>
            <a:endParaRPr lang="ru-RU" sz="3200" smtClean="0">
              <a:solidFill>
                <a:srgbClr val="0000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5327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1)Функция </a:t>
            </a:r>
            <a:r>
              <a:rPr lang="ru-RU" sz="2400" b="1" i="1" smtClean="0">
                <a:solidFill>
                  <a:srgbClr val="FF0000"/>
                </a:solidFill>
              </a:rPr>
              <a:t>«ограничителя»</a:t>
            </a:r>
            <a:r>
              <a:rPr lang="ru-RU" sz="2400" b="1" smtClean="0">
                <a:solidFill>
                  <a:srgbClr val="FF0000"/>
                </a:solidFill>
              </a:rPr>
              <a:t> болевого возбуждения</a:t>
            </a:r>
            <a:r>
              <a:rPr lang="ru-RU" sz="2100" smtClean="0"/>
              <a:t> – т.е контроль за активностью ноцицептивных систем и предотвращение перевозбуждения. При действии сверхсильных болевых воздействий - развивается болевой шок.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100" smtClean="0"/>
              <a:t>        При снижении тормозных влияний АНЦС -</a:t>
            </a:r>
            <a:r>
              <a:rPr lang="ru-RU" sz="2100" u="sng" smtClean="0"/>
              <a:t> </a:t>
            </a:r>
            <a:r>
              <a:rPr lang="ru-RU" sz="2100" smtClean="0"/>
              <a:t>возникают спонтанные психогенные боли в нормально функционирующем органе.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1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2)Информационная функция АНЦС</a:t>
            </a:r>
            <a:r>
              <a:rPr lang="ru-RU" sz="2100" smtClean="0"/>
              <a:t> – дифференцирует болевой и неболевой стимулы. Болевой стимул – первоначально подавляет функцию АНЦС, а неболевой – активирует АНЦС т.е. она несет информацию о качестве афферентного стимула.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1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3)Функция установление порога болевой чувствительности</a:t>
            </a:r>
            <a:r>
              <a:rPr lang="ru-RU" sz="2100" smtClean="0"/>
              <a:t>, который является индивидуальным, генетически заданным.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979613" y="2852738"/>
            <a:ext cx="5399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8641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Имеющиеся в настоящее время знания позволяют рассматривать </a:t>
            </a:r>
            <a:r>
              <a:rPr lang="ru-RU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ноцигенную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боль как интегративную реакцию ЦНС</a:t>
            </a:r>
          </a:p>
          <a:p>
            <a:pPr algn="ctr">
              <a:buNone/>
            </a:pP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214422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 - своеобразное психологическое состояние человека, 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определяющееся 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совокупностью  физиологических  процессов  в ЦНС, 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вызванных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жизни каким-либо сверхсильным или разрушительным раздражением.</a:t>
            </a:r>
          </a:p>
          <a:p>
            <a:pPr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П.К</a:t>
            </a:r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АНОХИН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3579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Боль – это, в первую очередь, ощущение, сопровождающее действие разрушающего организм раздражителя.</a:t>
            </a:r>
          </a:p>
          <a:p>
            <a:pPr algn="ctr">
              <a:buNone/>
            </a:pPr>
            <a:endParaRPr lang="ru-RU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интегративной болевой реакции только </a:t>
            </a:r>
            <a:r>
              <a:rPr lang="ru-RU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перцептуальный</a:t>
            </a: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компонент 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(ощущение боли) 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является специфичным, 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остальные же - не специфические, 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так как могут наблюдаться и при действии других раздражителей.</a:t>
            </a:r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1933</Words>
  <Application>Microsoft Office PowerPoint</Application>
  <PresentationFormat>Экран (4:3)</PresentationFormat>
  <Paragraphs>346</Paragraphs>
  <Slides>67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3" baseType="lpstr">
      <vt:lpstr>Arial</vt:lpstr>
      <vt:lpstr>Calibri</vt:lpstr>
      <vt:lpstr>Arial Black</vt:lpstr>
      <vt:lpstr>Times New Roman</vt:lpstr>
      <vt:lpstr>Оформление по умолчанию</vt:lpstr>
      <vt:lpstr>Image</vt:lpstr>
      <vt:lpstr>ноцицепция</vt:lpstr>
      <vt:lpstr>Слайд 2</vt:lpstr>
      <vt:lpstr>КЛИНИЧЕСКАЯ КЛАССИФИКАЦИЯ БОЛИ</vt:lpstr>
      <vt:lpstr>Ноцигенная боль</vt:lpstr>
      <vt:lpstr>Нейрогенная боль</vt:lpstr>
      <vt:lpstr>Психогенная боль</vt:lpstr>
      <vt:lpstr>Слайд 7</vt:lpstr>
      <vt:lpstr>Слайд 8</vt:lpstr>
      <vt:lpstr>Слайд 9</vt:lpstr>
      <vt:lpstr>Неспецифические компоненты реакции на болевой раздражитель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ФУНКЦИОНАЛЬНАЯ СИСТЕМА СОХРАНЕНИЯ ЦЕЛОСТНОСТИ ТКАНЕЙ ОРГАНИЗМА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Болевые ощущения делятся на два вида:</vt:lpstr>
      <vt:lpstr>Эпикритические</vt:lpstr>
      <vt:lpstr>Протопатические</vt:lpstr>
      <vt:lpstr>Слайд 30</vt:lpstr>
      <vt:lpstr>Слайд 31</vt:lpstr>
      <vt:lpstr>ТЕОРИИ БОЛИ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алгогены</vt:lpstr>
      <vt:lpstr>Нейропептиды</vt:lpstr>
      <vt:lpstr>Нейропептиды</vt:lpstr>
      <vt:lpstr>Тканевые алгогены</vt:lpstr>
      <vt:lpstr>Плазменные алгогены</vt:lpstr>
      <vt:lpstr>Формирование эпикритических   болевых   ощущений</vt:lpstr>
      <vt:lpstr>Формирование эпикритических   болевых   ощущений</vt:lpstr>
      <vt:lpstr>Формирование эпикритических   болевых   ощущений</vt:lpstr>
      <vt:lpstr>Формирование протопатических болевых ощущений</vt:lpstr>
      <vt:lpstr>Формирование протопатических болевых ощущений</vt:lpstr>
      <vt:lpstr>Формирование протопатических болевых ощущений</vt:lpstr>
      <vt:lpstr>Формирование протопатических болевых ощущений</vt:lpstr>
      <vt:lpstr>КОРКОВЫЙ ОТДЕЛ  БОЛЕВОЙ СЕНСОРНОЙ СИСТЕМЫ</vt:lpstr>
      <vt:lpstr>Корковый отдел  БОЛЕВОЙ СЕНСОРНОЙ СИСТЕМЫ</vt:lpstr>
      <vt:lpstr>Корковый отдел  БОЛЕВОЙ СЕНСОРНОЙ СИСТЕМЫ</vt:lpstr>
      <vt:lpstr>АНТИНОЦИЦЕПЦИЯ </vt:lpstr>
      <vt:lpstr>Антиноцицептивная система - эндогенная система контроля и регуляции боли.</vt:lpstr>
      <vt:lpstr>Слайд 61</vt:lpstr>
      <vt:lpstr>Слайд 62</vt:lpstr>
      <vt:lpstr>Слайд 63</vt:lpstr>
      <vt:lpstr>НЕЙРОХИМИЧЕСКИЕ ФАКТОРЫ  АНТИНОЦИЦЕПЦИИ</vt:lpstr>
      <vt:lpstr>Слайд 65</vt:lpstr>
      <vt:lpstr>Функции антиноцицептивной системы</vt:lpstr>
      <vt:lpstr>Слайд 67</vt:lpstr>
    </vt:vector>
  </TitlesOfParts>
  <Company>МГМСУ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ФИЗИОЛОГИЯ БОЛИ</dc:title>
  <dc:creator>КНФ</dc:creator>
  <cp:lastModifiedBy>Customer</cp:lastModifiedBy>
  <cp:revision>129</cp:revision>
  <dcterms:created xsi:type="dcterms:W3CDTF">2006-11-30T09:41:50Z</dcterms:created>
  <dcterms:modified xsi:type="dcterms:W3CDTF">2012-11-22T08:56:57Z</dcterms:modified>
</cp:coreProperties>
</file>