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4" d="100"/>
          <a:sy n="154" d="100"/>
        </p:scale>
        <p:origin x="-1404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15F2E-24CA-492E-AB32-ABB53DD97019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954DD-1A1A-4B42-AB17-51A5B96428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4954DD-1A1A-4B42-AB17-51A5B964285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21D2-7610-40FD-8F8A-AC89CDF36561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60C3-CEC3-47BD-881A-01C34DD1A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21D2-7610-40FD-8F8A-AC89CDF36561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60C3-CEC3-47BD-881A-01C34DD1A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21D2-7610-40FD-8F8A-AC89CDF36561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60C3-CEC3-47BD-881A-01C34DD1A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21D2-7610-40FD-8F8A-AC89CDF36561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60C3-CEC3-47BD-881A-01C34DD1A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21D2-7610-40FD-8F8A-AC89CDF36561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60C3-CEC3-47BD-881A-01C34DD1A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21D2-7610-40FD-8F8A-AC89CDF36561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60C3-CEC3-47BD-881A-01C34DD1A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21D2-7610-40FD-8F8A-AC89CDF36561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60C3-CEC3-47BD-881A-01C34DD1A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21D2-7610-40FD-8F8A-AC89CDF36561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60C3-CEC3-47BD-881A-01C34DD1A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21D2-7610-40FD-8F8A-AC89CDF36561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60C3-CEC3-47BD-881A-01C34DD1A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21D2-7610-40FD-8F8A-AC89CDF36561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60C3-CEC3-47BD-881A-01C34DD1A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21D2-7610-40FD-8F8A-AC89CDF36561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60C3-CEC3-47BD-881A-01C34DD1A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321D2-7610-40FD-8F8A-AC89CDF36561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160C3-CEC3-47BD-881A-01C34DD1A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401080" cy="128586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ГОМЕОСТАЗ ЖЕЛЕЗА В ОРГАНИЗМЕ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А.А.Макеева,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Ю.В.Илюкин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, 3 курс</a:t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Научный руководитель –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проф.,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д.мед.н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Ю.Н.Копылов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доц.,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к.мед.н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М.А.Белова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Кафедра клинической лабораторной диагностики</a:t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Оренбургский государственный медицинский университет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acer\Desktop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290"/>
            <a:ext cx="1143008" cy="928694"/>
          </a:xfrm>
          <a:prstGeom prst="rect">
            <a:avLst/>
          </a:prstGeom>
          <a:noFill/>
        </p:spPr>
      </p:pic>
      <p:pic>
        <p:nvPicPr>
          <p:cNvPr id="1028" name="Picture 4" descr="C:\Users\acer\Desktop\20LSZLf74sc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24" y="138390"/>
            <a:ext cx="857256" cy="91081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42844" y="1285860"/>
            <a:ext cx="3071834" cy="1571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Железо играет одну из ключевых ролей в жизнеобеспечении клеток: связывает кислород и осуществляет его транспортировку гемоглобином и накопление миоглобином, принимает участие в росте и пролиферации клеток, является важнейшим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кофактором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митохондриальной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цепи, цикла Кребса и синтеза ДНК.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4357694"/>
            <a:ext cx="3000396" cy="16635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работы: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исследовать систему, контролирующую гомеостаз железа в организме.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подготовке стенда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использовался материал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открытых источников.</a:t>
            </a:r>
          </a:p>
          <a:p>
            <a:pPr algn="just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ознакомиться с механизмами, участвующие в поддержании гомеостаза железа в организме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ассмотреть механизмы действия гормонов, обеспечивающие гомеостаз железа в организме человека</a:t>
            </a:r>
          </a:p>
          <a:p>
            <a:pPr algn="just"/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 descr="C:\Users\acer\Desktop\zhelezo-fe-rol-zheleza-v-organizme-produkty-bogatyye-zhelezo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2928934"/>
            <a:ext cx="2071702" cy="857256"/>
          </a:xfrm>
          <a:prstGeom prst="rect">
            <a:avLst/>
          </a:prstGeom>
          <a:noFill/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86117" y="3885535"/>
            <a:ext cx="2426268" cy="2270187"/>
          </a:xfrm>
          <a:prstGeom prst="rect">
            <a:avLst/>
          </a:prstGeom>
        </p:spPr>
      </p:pic>
      <p:pic>
        <p:nvPicPr>
          <p:cNvPr id="1032" name="Picture 8" descr="https://sun9-7.userapi.com/c857016/v857016475/11213d/ZyQ8fQMvW2I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16" y="1571612"/>
            <a:ext cx="2500329" cy="184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Влияние гепсидина на железо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98" y="1500174"/>
            <a:ext cx="2494679" cy="1537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14678" y="1161553"/>
            <a:ext cx="27146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Адсорбция </a:t>
            </a:r>
            <a:r>
              <a:rPr lang="ru-RU" sz="1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гемового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и </a:t>
            </a:r>
            <a:r>
              <a:rPr lang="ru-RU" sz="1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негомового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железа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2483" y="3575621"/>
            <a:ext cx="23599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Гормон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эритропоэтин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(ЭПО) </a:t>
            </a:r>
            <a:endParaRPr lang="ru-RU" sz="1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стимулятор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эритропоэза</a:t>
            </a:r>
            <a:endParaRPr lang="ru-RU" sz="11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000760" y="1175349"/>
            <a:ext cx="27146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 </a:t>
            </a:r>
            <a:r>
              <a:rPr lang="ru-RU" sz="1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гепсидина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обмен железа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388" y="3071810"/>
            <a:ext cx="25003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Внутриклеточное депо (акцептор) железа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786446" y="5429264"/>
            <a:ext cx="3143272" cy="1285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Железо является необходимым биоэлементом для всех живых организмов и входит: в функциональные группы  белков, транспортирующих кислород в ткани, в состав ферментов, катализирующих реакции, генерации энергии и метаболических процессов. Избыток железа в организме оказывает токсическое действие. 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sun9-8.userapi.com/c205628/v205628985/a4028/-c3lk8A9D6g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463" y="3434384"/>
            <a:ext cx="1085850" cy="1839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827465" y="3611016"/>
            <a:ext cx="2347117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 algn="just">
              <a:buFontTx/>
              <a:buChar char="-"/>
            </a:pP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железо накапливается внутри клетки </a:t>
            </a:r>
          </a:p>
          <a:p>
            <a:pPr algn="just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связанном виде с белком </a:t>
            </a:r>
            <a:r>
              <a:rPr lang="ru-RU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ферритином</a:t>
            </a:r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ru-RU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ферритин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полимер, состоящий </a:t>
            </a:r>
          </a:p>
          <a:p>
            <a:pPr algn="just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24 субъединиц, включает </a:t>
            </a:r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Белковые субъединицы</a:t>
            </a:r>
          </a:p>
          <a:p>
            <a:pPr marL="171450" indent="-171450" algn="just">
              <a:buFontTx/>
              <a:buChar char="-"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убъединицы </a:t>
            </a:r>
            <a:r>
              <a:rPr lang="ru-RU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ферритина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образуют 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феру с центральным ядром, состоящим </a:t>
            </a:r>
          </a:p>
          <a:p>
            <a:pPr algn="just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4500 атомов железа</a:t>
            </a:r>
          </a:p>
          <a:p>
            <a:pPr marL="171450" indent="-171450" algn="just">
              <a:buFontTx/>
              <a:buChar char="-"/>
            </a:pP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2-х субъединиц </a:t>
            </a:r>
            <a:r>
              <a:rPr lang="ru-RU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ферритина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только </a:t>
            </a:r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бладает </a:t>
            </a:r>
            <a:r>
              <a:rPr lang="ru-RU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ферроксидазной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активностью </a:t>
            </a:r>
          </a:p>
          <a:p>
            <a:pPr algn="just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(т.е. способна переводить </a:t>
            </a: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ru-RU" sz="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ru-RU" sz="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9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9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220</Words>
  <Application>Microsoft Office PowerPoint</Application>
  <PresentationFormat>Экран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ГОМЕОСТАЗ ЖЕЛЕЗА В ОРГАНИЗМЕ А.А.Макеева, Ю.В.Илюкин, 3 курс Научный руководитель – проф., д.мед.н. Ю.Н.Копылов, доц., к.мед.н. М.А.Белова Кафедра клинической лабораторной диагностики Оренбургский государственный медицинский университет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User</cp:lastModifiedBy>
  <cp:revision>31</cp:revision>
  <dcterms:created xsi:type="dcterms:W3CDTF">2020-03-10T14:35:33Z</dcterms:created>
  <dcterms:modified xsi:type="dcterms:W3CDTF">2020-03-13T11:02:25Z</dcterms:modified>
</cp:coreProperties>
</file>