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Сборная команда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мини-футболу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фут\c21be029bf2ac590143b9c03a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698477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07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 команды: Мар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тын Иван Анатольевич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Стебунов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Илья</a:t>
            </a:r>
          </a:p>
        </p:txBody>
      </p:sp>
      <p:pic>
        <p:nvPicPr>
          <p:cNvPr id="1026" name="Picture 2" descr="C:\Users\User\Desktop\фут\qM6k04tbpm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712879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6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команды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r>
              <a:rPr lang="ru-RU" dirty="0">
                <a:solidFill>
                  <a:srgbClr val="333333"/>
                </a:solidFill>
                <a:latin typeface="Arial"/>
              </a:rPr>
              <a:t>Секция по мини-футболу </a:t>
            </a:r>
            <a:r>
              <a:rPr lang="ru-RU" dirty="0" smtClean="0">
                <a:solidFill>
                  <a:srgbClr val="333333"/>
                </a:solidFill>
                <a:latin typeface="Arial"/>
              </a:rPr>
              <a:t>существует 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с сентября 2012 года.</a:t>
            </a:r>
            <a:endParaRPr lang="ru-RU" dirty="0"/>
          </a:p>
        </p:txBody>
      </p:sp>
      <p:pic>
        <p:nvPicPr>
          <p:cNvPr id="2050" name="Picture 2" descr="C:\Users\User\Desktop\фут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47" y="2204864"/>
            <a:ext cx="692766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0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8229600" cy="452596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7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Турниры, в которых участвовала сборная           команды: </a:t>
            </a:r>
          </a:p>
          <a:p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</a:t>
            </a:r>
            <a:r>
              <a:rPr lang="ru-RU" sz="6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6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студенческие соревнования </a:t>
            </a:r>
            <a:r>
              <a:rPr lang="ru-RU" sz="6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Х областного фестиваля студенческого </a:t>
            </a:r>
            <a:r>
              <a:rPr lang="ru-RU" sz="6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</a:t>
            </a:r>
            <a:r>
              <a:rPr lang="en-US" sz="6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6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традиционный городской турнир </a:t>
            </a:r>
            <a:r>
              <a:rPr lang="ru-RU" sz="6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«Спорт против наркотиков</a:t>
            </a:r>
            <a:r>
              <a:rPr lang="ru-RU" sz="6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6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6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Студенческая лига</a:t>
            </a:r>
            <a:r>
              <a:rPr lang="ru-RU" sz="6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6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6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города по мини-футболу среди ВУЗов</a:t>
            </a:r>
            <a:r>
              <a:rPr lang="ru-RU" sz="6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6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6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6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турнир </a:t>
            </a:r>
            <a:r>
              <a:rPr lang="ru-RU" sz="6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празднования Победы в Великой Отечественной </a:t>
            </a:r>
            <a:r>
              <a:rPr lang="ru-RU" sz="6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войне</a:t>
            </a:r>
            <a:r>
              <a:rPr lang="en-US" sz="6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6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6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6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ежфакультетские соревнования </a:t>
            </a:r>
            <a:r>
              <a:rPr lang="ru-RU" sz="6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«Осенний гол </a:t>
            </a:r>
            <a:r>
              <a:rPr lang="ru-RU" sz="6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ОрГМА</a:t>
            </a:r>
            <a:r>
              <a:rPr lang="ru-RU" sz="6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5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User\Desktop\фут\Tc8kgJNZK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058485" cy="47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59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33333"/>
                </a:solidFill>
                <a:latin typeface="Arial"/>
              </a:rPr>
              <a:t>В 2013 году, под руководством Иващенко А.Е. , сборная команды </a:t>
            </a:r>
            <a:r>
              <a:rPr lang="ru-RU" dirty="0" err="1" smtClean="0">
                <a:solidFill>
                  <a:srgbClr val="333333"/>
                </a:solidFill>
                <a:latin typeface="Arial"/>
              </a:rPr>
              <a:t>ОрГМА</a:t>
            </a:r>
            <a:r>
              <a:rPr lang="ru-RU" dirty="0" smtClean="0">
                <a:solidFill>
                  <a:srgbClr val="333333"/>
                </a:solidFill>
                <a:latin typeface="Arial"/>
              </a:rPr>
              <a:t> принимала 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участие во всероссийском проекте «мини-футбол в Вузы</a:t>
            </a:r>
            <a:r>
              <a:rPr lang="ru-RU" dirty="0" smtClean="0">
                <a:solidFill>
                  <a:srgbClr val="333333"/>
                </a:solidFill>
                <a:latin typeface="Arial"/>
              </a:rPr>
              <a:t>», который проходил в городе Наро-Фоминск.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80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Тренировки команды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фут\Vw6Adq3Bqi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515223" cy="435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53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36" y="1340768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фут\U20TVEI7o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2" y="3284984"/>
            <a:ext cx="6150349" cy="340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фут\vOcTOMPepF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11" y="0"/>
            <a:ext cx="5256584" cy="368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92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er\Desktop\фут\524dfaafb4d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021088" cy="477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87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124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Сборная команда ОрГМУ по мини-футболу</vt:lpstr>
      <vt:lpstr>Презентация PowerPoint</vt:lpstr>
      <vt:lpstr>История команды</vt:lpstr>
      <vt:lpstr>Презентация PowerPoint</vt:lpstr>
      <vt:lpstr> </vt:lpstr>
      <vt:lpstr>Презентация PowerPoint</vt:lpstr>
      <vt:lpstr>Тренировки команды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Сборная команда ОрГМУ по мини-футболу</dc:title>
  <dc:creator>Руслан Утегенов</dc:creator>
  <cp:lastModifiedBy>User</cp:lastModifiedBy>
  <cp:revision>6</cp:revision>
  <dcterms:created xsi:type="dcterms:W3CDTF">2015-05-17T15:25:52Z</dcterms:created>
  <dcterms:modified xsi:type="dcterms:W3CDTF">2015-05-17T17:43:29Z</dcterms:modified>
</cp:coreProperties>
</file>