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FB9A-917B-42FB-9328-FE9D8195D77F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CCD2129-198A-459E-8D5E-E87152CA6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FB9A-917B-42FB-9328-FE9D8195D77F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2129-198A-459E-8D5E-E87152CA6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FB9A-917B-42FB-9328-FE9D8195D77F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2129-198A-459E-8D5E-E87152CA6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FB9A-917B-42FB-9328-FE9D8195D77F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CCD2129-198A-459E-8D5E-E87152CA6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FB9A-917B-42FB-9328-FE9D8195D77F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2129-198A-459E-8D5E-E87152CA60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FB9A-917B-42FB-9328-FE9D8195D77F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2129-198A-459E-8D5E-E87152CA6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FB9A-917B-42FB-9328-FE9D8195D77F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CCD2129-198A-459E-8D5E-E87152CA60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FB9A-917B-42FB-9328-FE9D8195D77F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2129-198A-459E-8D5E-E87152CA6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FB9A-917B-42FB-9328-FE9D8195D77F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2129-198A-459E-8D5E-E87152CA6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FB9A-917B-42FB-9328-FE9D8195D77F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2129-198A-459E-8D5E-E87152CA6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FB9A-917B-42FB-9328-FE9D8195D77F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2129-198A-459E-8D5E-E87152CA60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D33FB9A-917B-42FB-9328-FE9D8195D77F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CCD2129-198A-459E-8D5E-E87152CA60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"/>
            <a:ext cx="7772400" cy="908719"/>
          </a:xfrm>
        </p:spPr>
        <p:txBody>
          <a:bodyPr>
            <a:normAutofit/>
          </a:bodyPr>
          <a:lstStyle/>
          <a:p>
            <a:r>
              <a:rPr lang="ru-RU" dirty="0" smtClean="0"/>
              <a:t>Секция по туризму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лена_2\Desktop\Новая папка (2)\nfMt0vk4l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550405" cy="5704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Лыжня России.</a:t>
            </a:r>
            <a:endParaRPr lang="ru-RU" dirty="0"/>
          </a:p>
        </p:txBody>
      </p:sp>
      <p:pic>
        <p:nvPicPr>
          <p:cNvPr id="4" name="Содержимое 3" descr="M91hlIg3P7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8103309" cy="540667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Лыжный поход.</a:t>
            </a:r>
            <a:endParaRPr lang="ru-RU" dirty="0"/>
          </a:p>
        </p:txBody>
      </p:sp>
      <p:pic>
        <p:nvPicPr>
          <p:cNvPr id="4" name="Содержимое 3" descr="mc82jIM44C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8752187" cy="524551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Поход, посвященный 70 </a:t>
            </a:r>
            <a:r>
              <a:rPr lang="ru-RU" dirty="0" err="1" smtClean="0"/>
              <a:t>летию</a:t>
            </a:r>
            <a:r>
              <a:rPr lang="ru-RU" smtClean="0"/>
              <a:t> </a:t>
            </a:r>
            <a:r>
              <a:rPr lang="ru-RU" dirty="0" smtClean="0"/>
              <a:t>Победы </a:t>
            </a:r>
            <a:r>
              <a:rPr lang="ru-RU" smtClean="0"/>
              <a:t>в </a:t>
            </a:r>
            <a:r>
              <a:rPr lang="ru-RU" smtClean="0"/>
              <a:t>город Соль-Илецк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r>
              <a:rPr lang="ru-RU" dirty="0" smtClean="0"/>
              <a:t>Тренер Самарин Д.Н.</a:t>
            </a:r>
            <a:endParaRPr lang="ru-RU" dirty="0"/>
          </a:p>
        </p:txBody>
      </p:sp>
      <p:pic>
        <p:nvPicPr>
          <p:cNvPr id="6" name="Содержимое 5" descr="iJCkuBjwTp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6536" y="1554163"/>
            <a:ext cx="6783328" cy="452596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 17 человек.</a:t>
            </a:r>
            <a:endParaRPr lang="ru-RU" dirty="0"/>
          </a:p>
        </p:txBody>
      </p:sp>
      <p:pic>
        <p:nvPicPr>
          <p:cNvPr id="4" name="Содержимое 3" descr="rZT_caDlvF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7927614" cy="528945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Первые соревнования серебряные </a:t>
            </a:r>
            <a:r>
              <a:rPr lang="ru-RU" dirty="0" smtClean="0"/>
              <a:t>спицы </a:t>
            </a:r>
            <a:r>
              <a:rPr lang="ru-RU" dirty="0" smtClean="0"/>
              <a:t>4 место.</a:t>
            </a:r>
            <a:endParaRPr lang="ru-RU" dirty="0"/>
          </a:p>
        </p:txBody>
      </p:sp>
      <p:pic>
        <p:nvPicPr>
          <p:cNvPr id="1026" name="Picture 2" descr="G:\презентации для форума\d30ee1ca9e879a8474cdf38bba06fa06_XL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691" y="1554163"/>
            <a:ext cx="6963018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Тренировка на велосипедах.</a:t>
            </a:r>
            <a:endParaRPr lang="ru-RU" dirty="0"/>
          </a:p>
        </p:txBody>
      </p:sp>
      <p:pic>
        <p:nvPicPr>
          <p:cNvPr id="4" name="Содержимое 3" descr="PO1QO5kJt_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6536" y="1554163"/>
            <a:ext cx="6783328" cy="45259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Первый поход выходного дня с восхождением на гору </a:t>
            </a:r>
            <a:r>
              <a:rPr lang="ru-RU" dirty="0" err="1" smtClean="0"/>
              <a:t>Гребени</a:t>
            </a:r>
            <a:r>
              <a:rPr lang="ru-RU" dirty="0" smtClean="0"/>
              <a:t> 15 км.</a:t>
            </a:r>
            <a:endParaRPr lang="ru-RU" dirty="0"/>
          </a:p>
        </p:txBody>
      </p:sp>
      <p:pic>
        <p:nvPicPr>
          <p:cNvPr id="4" name="Содержимое 3" descr="n1AlwPbHBG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6536" y="1554163"/>
            <a:ext cx="6783328" cy="452596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Тренировка. Наведение переправы. </a:t>
            </a:r>
            <a:endParaRPr lang="ru-RU" dirty="0"/>
          </a:p>
        </p:txBody>
      </p:sp>
      <p:pic>
        <p:nvPicPr>
          <p:cNvPr id="4" name="Содержимое 3" descr="0hX4RZkI7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8628532" cy="517140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r>
              <a:rPr lang="ru-RU" dirty="0" smtClean="0"/>
              <a:t>Поход выходного дня</a:t>
            </a:r>
            <a:endParaRPr lang="ru-RU" dirty="0"/>
          </a:p>
        </p:txBody>
      </p:sp>
      <p:pic>
        <p:nvPicPr>
          <p:cNvPr id="4" name="Содержимое 3" descr="sNSePoDtGM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7117572" cy="533817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Лыжные тренировки.</a:t>
            </a:r>
            <a:endParaRPr lang="ru-RU" dirty="0"/>
          </a:p>
        </p:txBody>
      </p:sp>
      <p:pic>
        <p:nvPicPr>
          <p:cNvPr id="4" name="Содержимое 3" descr="9nhfx7VUPB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8628533" cy="517140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91</TotalTime>
  <Words>61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Секция по туризму</vt:lpstr>
      <vt:lpstr>Тренер Самарин Д.Н.</vt:lpstr>
      <vt:lpstr>Нас 17 человек.</vt:lpstr>
      <vt:lpstr>Первые соревнования серебряные спицы 4 место.</vt:lpstr>
      <vt:lpstr>Тренировка на велосипедах.</vt:lpstr>
      <vt:lpstr>Первый поход выходного дня с восхождением на гору Гребени 15 км.</vt:lpstr>
      <vt:lpstr>Тренировка. Наведение переправы. </vt:lpstr>
      <vt:lpstr>Поход выходного дня</vt:lpstr>
      <vt:lpstr>Лыжные тренировки.</vt:lpstr>
      <vt:lpstr>Лыжня России.</vt:lpstr>
      <vt:lpstr>Лыжный поход.</vt:lpstr>
      <vt:lpstr>Поход, посвященный 70 летию Победы в город Соль-Илецк.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Секция по туризму</dc:title>
  <dc:creator>Алена</dc:creator>
  <cp:lastModifiedBy>qwerty</cp:lastModifiedBy>
  <cp:revision>11</cp:revision>
  <dcterms:created xsi:type="dcterms:W3CDTF">2015-05-14T15:47:06Z</dcterms:created>
  <dcterms:modified xsi:type="dcterms:W3CDTF">2015-05-15T15:42:20Z</dcterms:modified>
</cp:coreProperties>
</file>