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4" r:id="rId7"/>
    <p:sldId id="265" r:id="rId8"/>
    <p:sldId id="263" r:id="rId9"/>
    <p:sldId id="262" r:id="rId10"/>
    <p:sldId id="261" r:id="rId11"/>
    <p:sldId id="266" r:id="rId12"/>
    <p:sldId id="268" r:id="rId13"/>
    <p:sldId id="267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56D420-790B-419D-9617-93A359858E4B}" type="datetimeFigureOut">
              <a:rPr lang="ru-RU" smtClean="0"/>
              <a:t>23.04.2015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C2450F-19D1-4557-AA14-F39B90BB721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56D420-790B-419D-9617-93A359858E4B}" type="datetimeFigureOut">
              <a:rPr lang="ru-RU" smtClean="0"/>
              <a:t>23.04.2015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C2450F-19D1-4557-AA14-F39B90BB721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56D420-790B-419D-9617-93A359858E4B}" type="datetimeFigureOut">
              <a:rPr lang="ru-RU" smtClean="0"/>
              <a:t>23.04.2015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C2450F-19D1-4557-AA14-F39B90BB721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56D420-790B-419D-9617-93A359858E4B}" type="datetimeFigureOut">
              <a:rPr lang="ru-RU" smtClean="0"/>
              <a:t>23.04.2015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C2450F-19D1-4557-AA14-F39B90BB721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56D420-790B-419D-9617-93A359858E4B}" type="datetimeFigureOut">
              <a:rPr lang="ru-RU" smtClean="0"/>
              <a:t>23.04.2015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C2450F-19D1-4557-AA14-F39B90BB721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56D420-790B-419D-9617-93A359858E4B}" type="datetimeFigureOut">
              <a:rPr lang="ru-RU" smtClean="0"/>
              <a:t>23.04.2015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C2450F-19D1-4557-AA14-F39B90BB721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56D420-790B-419D-9617-93A359858E4B}" type="datetimeFigureOut">
              <a:rPr lang="ru-RU" smtClean="0"/>
              <a:t>23.04.2015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C2450F-19D1-4557-AA14-F39B90BB721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56D420-790B-419D-9617-93A359858E4B}" type="datetimeFigureOut">
              <a:rPr lang="ru-RU" smtClean="0"/>
              <a:t>23.04.2015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C2450F-19D1-4557-AA14-F39B90BB721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56D420-790B-419D-9617-93A359858E4B}" type="datetimeFigureOut">
              <a:rPr lang="ru-RU" smtClean="0"/>
              <a:t>23.04.2015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C2450F-19D1-4557-AA14-F39B90BB721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56D420-790B-419D-9617-93A359858E4B}" type="datetimeFigureOut">
              <a:rPr lang="ru-RU" smtClean="0"/>
              <a:t>23.04.2015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C2450F-19D1-4557-AA14-F39B90BB721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56D420-790B-419D-9617-93A359858E4B}" type="datetimeFigureOut">
              <a:rPr lang="ru-RU" smtClean="0"/>
              <a:t>23.04.2015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C2450F-19D1-4557-AA14-F39B90BB721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56D420-790B-419D-9617-93A359858E4B}" type="datetimeFigureOut">
              <a:rPr lang="ru-RU" smtClean="0"/>
              <a:t>23.04.2015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0C2450F-19D1-4557-AA14-F39B90BB721C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3568" y="764704"/>
            <a:ext cx="7772400" cy="1470025"/>
          </a:xfrm>
        </p:spPr>
        <p:txBody>
          <a:bodyPr>
            <a:noAutofit/>
          </a:bodyPr>
          <a:lstStyle/>
          <a:p>
            <a:r>
              <a:rPr lang="ru-RU" sz="6000" dirty="0" smtClean="0">
                <a:solidFill>
                  <a:schemeClr val="bg1"/>
                </a:solidFill>
                <a:latin typeface="Century Gothic" pitchFamily="34" charset="0"/>
              </a:rPr>
              <a:t>КОМАНДА </a:t>
            </a:r>
            <a:r>
              <a:rPr lang="ru-RU" sz="6000" dirty="0" err="1" smtClean="0">
                <a:solidFill>
                  <a:schemeClr val="bg1"/>
                </a:solidFill>
                <a:latin typeface="Century Gothic" pitchFamily="34" charset="0"/>
              </a:rPr>
              <a:t>ОрГМУ</a:t>
            </a:r>
            <a:r>
              <a:rPr lang="ru-RU" sz="6000" dirty="0" smtClean="0">
                <a:solidFill>
                  <a:schemeClr val="bg1"/>
                </a:solidFill>
                <a:latin typeface="Century Gothic" pitchFamily="34" charset="0"/>
              </a:rPr>
              <a:t> ПО ПЛАВАНИЮ</a:t>
            </a:r>
            <a:endParaRPr lang="ru-RU" sz="6000" dirty="0">
              <a:solidFill>
                <a:schemeClr val="bg1"/>
              </a:solidFill>
              <a:latin typeface="Century Gothic" pitchFamily="34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860032" y="260648"/>
            <a:ext cx="3826768" cy="1368152"/>
          </a:xfrm>
        </p:spPr>
        <p:txBody>
          <a:bodyPr>
            <a:normAutofit fontScale="90000"/>
          </a:bodyPr>
          <a:lstStyle/>
          <a:p>
            <a:r>
              <a:rPr lang="ru-RU" u="sng" dirty="0" err="1" smtClean="0">
                <a:solidFill>
                  <a:schemeClr val="bg1"/>
                </a:solidFill>
                <a:latin typeface="Century Gothic" pitchFamily="34" charset="0"/>
              </a:rPr>
              <a:t>Ждаков</a:t>
            </a:r>
            <a:r>
              <a:rPr lang="ru-RU" u="sng" dirty="0" smtClean="0">
                <a:solidFill>
                  <a:schemeClr val="bg1"/>
                </a:solidFill>
                <a:latin typeface="Century Gothic" pitchFamily="34" charset="0"/>
              </a:rPr>
              <a:t> Сергей</a:t>
            </a:r>
            <a:endParaRPr lang="ru-RU" u="sng" dirty="0">
              <a:solidFill>
                <a:schemeClr val="bg1"/>
              </a:solidFill>
              <a:latin typeface="Century Gothic" pitchFamily="34" charset="0"/>
            </a:endParaRPr>
          </a:p>
        </p:txBody>
      </p:sp>
      <p:pic>
        <p:nvPicPr>
          <p:cNvPr id="4" name="Рисунок 3" descr="NtFTmCUX0aA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1520" y="0"/>
            <a:ext cx="4566031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507288" cy="2938338"/>
          </a:xfrm>
        </p:spPr>
        <p:txBody>
          <a:bodyPr>
            <a:normAutofit/>
          </a:bodyPr>
          <a:lstStyle/>
          <a:p>
            <a:r>
              <a:rPr lang="ru-RU" dirty="0" smtClean="0">
                <a:solidFill>
                  <a:schemeClr val="bg1"/>
                </a:solidFill>
                <a:latin typeface="Century Gothic" pitchFamily="34" charset="0"/>
              </a:rPr>
              <a:t>МЫ – САМАЯ ДРУЖНАЯ КОМАНДА!</a:t>
            </a:r>
            <a:br>
              <a:rPr lang="ru-RU" dirty="0" smtClean="0">
                <a:solidFill>
                  <a:schemeClr val="bg1"/>
                </a:solidFill>
                <a:latin typeface="Century Gothic" pitchFamily="34" charset="0"/>
              </a:rPr>
            </a:br>
            <a:endParaRPr lang="ru-RU" dirty="0">
              <a:solidFill>
                <a:schemeClr val="bg1"/>
              </a:solidFill>
              <a:latin typeface="Century Gothic" pitchFamily="34" charset="0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0"/>
            <a:ext cx="8964488" cy="1340768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latin typeface="Century Gothic" pitchFamily="34" charset="0"/>
              </a:rPr>
              <a:t>ВСЕГДА СТРЕМИМСЯ БЫТЬ ПЕРВЫМИ!</a:t>
            </a:r>
            <a:endParaRPr lang="ru-RU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>
                <a:latin typeface="Century Gothic" pitchFamily="34" charset="0"/>
              </a:rPr>
              <a:t>НИКОГДА НЕ СДАЕМСЯ!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u="sng" dirty="0" smtClean="0">
                <a:solidFill>
                  <a:schemeClr val="bg1">
                    <a:lumMod val="85000"/>
                  </a:schemeClr>
                </a:solidFill>
                <a:latin typeface="Century Gothic" pitchFamily="34" charset="0"/>
              </a:rPr>
              <a:t>Вольный стиль</a:t>
            </a:r>
            <a:endParaRPr lang="ru-RU" u="sng" dirty="0">
              <a:solidFill>
                <a:schemeClr val="bg1">
                  <a:lumMod val="85000"/>
                </a:schemeClr>
              </a:solidFill>
              <a:latin typeface="Century Gothic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r>
              <a:rPr lang="ru-RU" dirty="0" smtClean="0">
                <a:latin typeface="Century Gothic" pitchFamily="34" charset="0"/>
              </a:rPr>
              <a:t>	</a:t>
            </a:r>
            <a:r>
              <a:rPr lang="ru-RU" dirty="0" smtClean="0">
                <a:solidFill>
                  <a:schemeClr val="bg1"/>
                </a:solidFill>
                <a:latin typeface="Century Gothic" pitchFamily="34" charset="0"/>
              </a:rPr>
              <a:t>пловцу разрешается плыть любыми способами, произвольно меняя их по ходу дистанции. При этом на всей дистанции, за исключением отрезка не более 15 м после старта или поворота, любая часть тела пловца должна разрывать поверхность воды</a:t>
            </a:r>
            <a:endParaRPr lang="ru-RU" dirty="0">
              <a:solidFill>
                <a:schemeClr val="bg1"/>
              </a:solidFill>
              <a:latin typeface="Century Gothic" pitchFamily="34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9000" b="-5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788024" y="332656"/>
            <a:ext cx="3888432" cy="1440160"/>
          </a:xfrm>
        </p:spPr>
        <p:txBody>
          <a:bodyPr>
            <a:normAutofit/>
          </a:bodyPr>
          <a:lstStyle/>
          <a:p>
            <a:r>
              <a:rPr lang="ru-RU" u="sng" dirty="0" smtClean="0">
                <a:solidFill>
                  <a:schemeClr val="bg1">
                    <a:lumMod val="85000"/>
                  </a:schemeClr>
                </a:solidFill>
                <a:latin typeface="Century Gothic" pitchFamily="34" charset="0"/>
              </a:rPr>
              <a:t>Зотова Екатерина</a:t>
            </a:r>
            <a:endParaRPr lang="ru-RU" u="sng" dirty="0">
              <a:solidFill>
                <a:schemeClr val="bg1">
                  <a:lumMod val="85000"/>
                </a:schemeClr>
              </a:solidFill>
              <a:latin typeface="Century Gothic" pitchFamily="34" charset="0"/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idx="1"/>
          </p:nvPr>
        </p:nvSpPr>
        <p:spPr>
          <a:xfrm>
            <a:off x="4788024" y="2276872"/>
            <a:ext cx="3898776" cy="3849291"/>
          </a:xfrm>
          <a:solidFill>
            <a:schemeClr val="bg1">
              <a:lumMod val="50000"/>
              <a:alpha val="65000"/>
            </a:schemeClr>
          </a:solidFill>
        </p:spPr>
        <p:txBody>
          <a:bodyPr>
            <a:normAutofit lnSpcReduction="10000"/>
          </a:bodyPr>
          <a:lstStyle/>
          <a:p>
            <a:r>
              <a:rPr lang="ru-RU" dirty="0" smtClean="0">
                <a:latin typeface="Century Gothic" pitchFamily="34" charset="0"/>
              </a:rPr>
              <a:t>дистанция вольным стилем </a:t>
            </a:r>
            <a:r>
              <a:rPr lang="ru-RU" dirty="0" smtClean="0">
                <a:latin typeface="Century Gothic" pitchFamily="34" charset="0"/>
              </a:rPr>
              <a:t>50 м </a:t>
            </a:r>
            <a:r>
              <a:rPr lang="ru-RU" dirty="0" smtClean="0">
                <a:latin typeface="Century Gothic" pitchFamily="34" charset="0"/>
              </a:rPr>
              <a:t>- 3 место, </a:t>
            </a:r>
          </a:p>
          <a:p>
            <a:r>
              <a:rPr lang="ru-RU" dirty="0" smtClean="0">
                <a:latin typeface="Century Gothic" pitchFamily="34" charset="0"/>
              </a:rPr>
              <a:t>дистанция вольным стилем 100 м-2 место</a:t>
            </a:r>
            <a:endParaRPr lang="ru-RU" dirty="0">
              <a:latin typeface="Century Gothic" pitchFamily="34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24000" b="-2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36000" b="-1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274638"/>
            <a:ext cx="8075240" cy="1210146"/>
          </a:xfrm>
        </p:spPr>
        <p:txBody>
          <a:bodyPr>
            <a:normAutofit/>
          </a:bodyPr>
          <a:lstStyle/>
          <a:p>
            <a:r>
              <a:rPr lang="ru-RU" u="sng" dirty="0" err="1" smtClean="0">
                <a:solidFill>
                  <a:schemeClr val="bg1"/>
                </a:solidFill>
                <a:latin typeface="Century Gothic" pitchFamily="34" charset="0"/>
              </a:rPr>
              <a:t>Шоломон</a:t>
            </a:r>
            <a:r>
              <a:rPr lang="ru-RU" u="sng" dirty="0" smtClean="0">
                <a:solidFill>
                  <a:schemeClr val="bg1"/>
                </a:solidFill>
                <a:latin typeface="Century Gothic" pitchFamily="34" charset="0"/>
              </a:rPr>
              <a:t> Игорь</a:t>
            </a:r>
            <a:endParaRPr lang="ru-RU" u="sng" dirty="0">
              <a:solidFill>
                <a:schemeClr val="bg1"/>
              </a:solidFill>
              <a:latin typeface="Century Gothic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79512" y="4337720"/>
            <a:ext cx="8748464" cy="2520280"/>
          </a:xfrm>
          <a:solidFill>
            <a:schemeClr val="bg1">
              <a:lumMod val="50000"/>
              <a:alpha val="64000"/>
            </a:schemeClr>
          </a:solidFill>
        </p:spPr>
        <p:txBody>
          <a:bodyPr/>
          <a:lstStyle/>
          <a:p>
            <a:pPr algn="ctr"/>
            <a:r>
              <a:rPr lang="ru-RU" dirty="0" smtClean="0">
                <a:latin typeface="Century Gothic" pitchFamily="34" charset="0"/>
              </a:rPr>
              <a:t>дистанция вольным стилем 50м- 2 место</a:t>
            </a:r>
          </a:p>
          <a:p>
            <a:pPr algn="ctr"/>
            <a:r>
              <a:rPr lang="ru-RU" dirty="0" smtClean="0">
                <a:latin typeface="Century Gothic" pitchFamily="34" charset="0"/>
              </a:rPr>
              <a:t>дистанция вольным стилем  </a:t>
            </a:r>
            <a:r>
              <a:rPr lang="ru-RU" dirty="0" smtClean="0">
                <a:latin typeface="Century Gothic" pitchFamily="34" charset="0"/>
              </a:rPr>
              <a:t>100 м-3 место</a:t>
            </a:r>
            <a:endParaRPr lang="ru-RU" dirty="0">
              <a:latin typeface="Century Gothic" pitchFamily="34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101208" y="332656"/>
            <a:ext cx="4042792" cy="1368152"/>
          </a:xfrm>
        </p:spPr>
        <p:txBody>
          <a:bodyPr>
            <a:normAutofit fontScale="90000"/>
          </a:bodyPr>
          <a:lstStyle/>
          <a:p>
            <a:r>
              <a:rPr lang="ru-RU" u="sng" dirty="0" err="1" smtClean="0">
                <a:solidFill>
                  <a:schemeClr val="bg1"/>
                </a:solidFill>
                <a:latin typeface="Century Gothic" pitchFamily="34" charset="0"/>
              </a:rPr>
              <a:t>Ключникова</a:t>
            </a:r>
            <a:r>
              <a:rPr lang="ru-RU" u="sng" dirty="0" smtClean="0">
                <a:solidFill>
                  <a:schemeClr val="bg1"/>
                </a:solidFill>
                <a:latin typeface="Century Gothic" pitchFamily="34" charset="0"/>
              </a:rPr>
              <a:t> Мария</a:t>
            </a:r>
            <a:endParaRPr lang="ru-RU" u="sng" dirty="0">
              <a:solidFill>
                <a:schemeClr val="bg1"/>
              </a:solidFill>
              <a:latin typeface="Century Gothic" pitchFamily="34" charset="0"/>
            </a:endParaRPr>
          </a:p>
        </p:txBody>
      </p:sp>
      <p:pic>
        <p:nvPicPr>
          <p:cNvPr id="4" name="Содержимое 3" descr="2_56iyQN3FY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79512" y="0"/>
            <a:ext cx="5151549" cy="6858000"/>
          </a:xfr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183560" y="260648"/>
            <a:ext cx="3960440" cy="1728192"/>
          </a:xfrm>
        </p:spPr>
        <p:txBody>
          <a:bodyPr/>
          <a:lstStyle/>
          <a:p>
            <a:r>
              <a:rPr lang="ru-RU" u="sng" dirty="0" smtClean="0">
                <a:solidFill>
                  <a:schemeClr val="bg1"/>
                </a:solidFill>
                <a:latin typeface="Century Gothic" pitchFamily="34" charset="0"/>
              </a:rPr>
              <a:t>Яковлев</a:t>
            </a:r>
            <a:br>
              <a:rPr lang="ru-RU" u="sng" dirty="0" smtClean="0">
                <a:solidFill>
                  <a:schemeClr val="bg1"/>
                </a:solidFill>
                <a:latin typeface="Century Gothic" pitchFamily="34" charset="0"/>
              </a:rPr>
            </a:br>
            <a:r>
              <a:rPr lang="ru-RU" u="sng" dirty="0" smtClean="0">
                <a:solidFill>
                  <a:schemeClr val="bg1"/>
                </a:solidFill>
                <a:latin typeface="Century Gothic" pitchFamily="34" charset="0"/>
              </a:rPr>
              <a:t>Иван</a:t>
            </a:r>
            <a:endParaRPr lang="ru-RU" u="sng" dirty="0">
              <a:solidFill>
                <a:schemeClr val="bg1"/>
              </a:solidFill>
              <a:latin typeface="Century Gothic" pitchFamily="34" charset="0"/>
            </a:endParaRPr>
          </a:p>
        </p:txBody>
      </p:sp>
      <p:pic>
        <p:nvPicPr>
          <p:cNvPr id="7" name="Содержимое 6" descr="GgH2DgRDxCQ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51520" y="476672"/>
            <a:ext cx="5500984" cy="5506721"/>
          </a:xfr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u="sng" dirty="0" smtClean="0">
                <a:solidFill>
                  <a:schemeClr val="bg1"/>
                </a:solidFill>
                <a:latin typeface="Century Gothic" pitchFamily="34" charset="0"/>
              </a:rPr>
              <a:t>БРАСС</a:t>
            </a:r>
            <a:endParaRPr lang="ru-RU" u="sng" dirty="0">
              <a:solidFill>
                <a:schemeClr val="bg1"/>
              </a:solidFill>
              <a:latin typeface="Century Gothic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r>
              <a:rPr lang="ru-RU" dirty="0" smtClean="0"/>
              <a:t>	</a:t>
            </a:r>
            <a:r>
              <a:rPr lang="ru-RU" dirty="0" smtClean="0">
                <a:solidFill>
                  <a:schemeClr val="bg1"/>
                </a:solidFill>
                <a:latin typeface="Century Gothic" pitchFamily="34" charset="0"/>
              </a:rPr>
              <a:t>стиль спортивного плавания на груди, при котором руки и ноги выполняют симметричные движения в плоскости, параллельной поверхности воды</a:t>
            </a:r>
            <a:endParaRPr lang="ru-RU" dirty="0">
              <a:solidFill>
                <a:schemeClr val="bg1"/>
              </a:solidFill>
              <a:latin typeface="Century Gothic" pitchFamily="34" charset="0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96136" y="260648"/>
            <a:ext cx="3096344" cy="2880320"/>
          </a:xfrm>
        </p:spPr>
        <p:txBody>
          <a:bodyPr>
            <a:normAutofit/>
          </a:bodyPr>
          <a:lstStyle/>
          <a:p>
            <a:r>
              <a:rPr lang="ru-RU" u="sng" dirty="0" smtClean="0">
                <a:solidFill>
                  <a:schemeClr val="bg1"/>
                </a:solidFill>
                <a:latin typeface="Century Gothic" pitchFamily="34" charset="0"/>
              </a:rPr>
              <a:t>Ильясова Венера</a:t>
            </a:r>
            <a:endParaRPr lang="ru-RU" u="sng" dirty="0">
              <a:solidFill>
                <a:schemeClr val="bg1"/>
              </a:solidFill>
              <a:latin typeface="Century Gothic" pitchFamily="34" charset="0"/>
            </a:endParaRPr>
          </a:p>
        </p:txBody>
      </p:sp>
      <p:pic>
        <p:nvPicPr>
          <p:cNvPr id="4" name="Содержимое 3" descr="BeOuSFf13vQ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-252536" y="260648"/>
            <a:ext cx="6126163" cy="6126163"/>
          </a:xfr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48</TotalTime>
  <Words>60</Words>
  <Application>Microsoft Office PowerPoint</Application>
  <PresentationFormat>Экран (4:3)</PresentationFormat>
  <Paragraphs>18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Тема Office</vt:lpstr>
      <vt:lpstr>КОМАНДА ОрГМУ ПО ПЛАВАНИЮ</vt:lpstr>
      <vt:lpstr>Вольный стиль</vt:lpstr>
      <vt:lpstr>Зотова Екатерина</vt:lpstr>
      <vt:lpstr>Слайд 4</vt:lpstr>
      <vt:lpstr>Шоломон Игорь</vt:lpstr>
      <vt:lpstr>Ключникова Мария</vt:lpstr>
      <vt:lpstr>Яковлев Иван</vt:lpstr>
      <vt:lpstr>БРАСС</vt:lpstr>
      <vt:lpstr>Ильясова Венера</vt:lpstr>
      <vt:lpstr>Ждаков Сергей</vt:lpstr>
      <vt:lpstr>МЫ – САМАЯ ДРУЖНАЯ КОМАНДА! </vt:lpstr>
      <vt:lpstr>ВСЕГДА СТРЕМИМСЯ БЫТЬ ПЕРВЫМИ!</vt:lpstr>
      <vt:lpstr>НИКОГДА НЕ СДАЕМСЯ!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КОМАНДА ОрГМУ ПО ПЛАВАНИЮ</dc:title>
  <dc:creator>1</dc:creator>
  <cp:lastModifiedBy>1</cp:lastModifiedBy>
  <cp:revision>5</cp:revision>
  <dcterms:created xsi:type="dcterms:W3CDTF">2015-04-23T15:57:00Z</dcterms:created>
  <dcterms:modified xsi:type="dcterms:W3CDTF">2015-04-23T16:45:53Z</dcterms:modified>
</cp:coreProperties>
</file>