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3A67-6D48-4280-AC02-783E59A8DAB6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331C-D760-46DA-BC94-E38E47F8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276872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ДАРТС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ОрГМУ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Ссылка на группу </a:t>
            </a:r>
            <a:r>
              <a:rPr lang="ru-RU" sz="2400" b="1" dirty="0" err="1" smtClean="0"/>
              <a:t>Вконтакте</a:t>
            </a:r>
            <a:r>
              <a:rPr lang="ru-RU" sz="2400" b="1" dirty="0" smtClean="0"/>
              <a:t>: </a:t>
            </a:r>
            <a:r>
              <a:rPr lang="en-US" sz="2400" b="1" dirty="0" smtClean="0"/>
              <a:t>https://vk.com/dartsorgma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7170" name="Picture 2" descr="http://www.80store.ru/images/Darts-drot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47625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История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700" b="1" dirty="0" err="1"/>
              <a:t>Дартс</a:t>
            </a:r>
            <a:r>
              <a:rPr lang="ru-RU" sz="2700" dirty="0"/>
              <a:t> </a:t>
            </a:r>
            <a:r>
              <a:rPr lang="ru-RU" sz="2700" dirty="0" smtClean="0"/>
              <a:t>(</a:t>
            </a:r>
            <a:r>
              <a:rPr lang="ru-RU" sz="2700" dirty="0" err="1" smtClean="0"/>
              <a:t>англи</a:t>
            </a:r>
            <a:r>
              <a:rPr lang="ru-RU" sz="2700" dirty="0" smtClean="0"/>
              <a:t>.</a:t>
            </a:r>
            <a:r>
              <a:rPr lang="ru-RU" sz="2700" dirty="0"/>
              <a:t> </a:t>
            </a:r>
            <a:r>
              <a:rPr lang="ru-RU" sz="2700" i="1" dirty="0" err="1"/>
              <a:t>darts</a:t>
            </a:r>
            <a:r>
              <a:rPr lang="ru-RU" sz="2700" dirty="0"/>
              <a:t> — дротики) — ряд связанных игр, в которых игроки метают </a:t>
            </a:r>
            <a:r>
              <a:rPr lang="ru-RU" sz="2700" dirty="0" smtClean="0"/>
              <a:t>дротики</a:t>
            </a:r>
            <a:r>
              <a:rPr lang="ru-RU" sz="2700" dirty="0"/>
              <a:t> в круглую мишень, повешенную на стену. Хотя в прошлом использовались различные виды мишеней и правил, в настоящее время термин </a:t>
            </a:r>
            <a:r>
              <a:rPr lang="ru-RU" sz="2700" b="1" dirty="0" err="1"/>
              <a:t>дартс</a:t>
            </a:r>
            <a:r>
              <a:rPr lang="ru-RU" sz="2700" dirty="0"/>
              <a:t> обычно ссылается на стандартизированную игру с определённой конструкцией мишени и правилами</a:t>
            </a:r>
            <a:r>
              <a:rPr lang="ru-RU" sz="2700" dirty="0" smtClean="0"/>
              <a:t>. </a:t>
            </a:r>
            <a:r>
              <a:rPr lang="ru-RU" sz="2800" dirty="0" smtClean="0"/>
              <a:t>Игра зародилась несколько столетий назад на </a:t>
            </a:r>
            <a:r>
              <a:rPr lang="ru-RU" sz="2800" spc="-150" dirty="0" smtClean="0"/>
              <a:t>Британских островах. Человек,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spc="-150" dirty="0" smtClean="0"/>
              <a:t>занимающийся </a:t>
            </a:r>
            <a:r>
              <a:rPr lang="ru-RU" sz="2800" spc="-150" dirty="0" err="1" smtClean="0"/>
              <a:t>дартсом</a:t>
            </a:r>
            <a:r>
              <a:rPr lang="ru-RU" sz="2800" spc="-15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spc="-150" dirty="0" smtClean="0"/>
              <a:t>называется </a:t>
            </a:r>
            <a:r>
              <a:rPr lang="ru-RU" sz="2800" b="1" spc="-150" dirty="0" err="1" smtClean="0"/>
              <a:t>дартсмен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700" dirty="0"/>
          </a:p>
        </p:txBody>
      </p:sp>
      <p:pic>
        <p:nvPicPr>
          <p:cNvPr id="16386" name="Picture 2" descr="http://www.80store.ru/images/bilyateka/pravila-d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4121696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Польза игры в ДАРТС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25963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 err="1" smtClean="0"/>
              <a:t>Дартс</a:t>
            </a:r>
            <a:r>
              <a:rPr lang="ru-RU" sz="2000" b="1" dirty="0"/>
              <a:t> развивает </a:t>
            </a:r>
            <a:r>
              <a:rPr lang="ru-RU" sz="2000" b="1" dirty="0" smtClean="0"/>
              <a:t>меткость;</a:t>
            </a:r>
          </a:p>
          <a:p>
            <a:pPr marL="0" indent="0"/>
            <a:r>
              <a:rPr lang="ru-RU" sz="2000" b="1" dirty="0"/>
              <a:t>Необходимость быстро и в большом количестве складывать пусть и целые </a:t>
            </a:r>
            <a:r>
              <a:rPr lang="ru-RU" sz="2000" b="1" dirty="0" smtClean="0"/>
              <a:t>числа, </a:t>
            </a:r>
            <a:r>
              <a:rPr lang="ru-RU" sz="2000" b="1" dirty="0"/>
              <a:t>отлично развивает способность к </a:t>
            </a:r>
            <a:r>
              <a:rPr lang="ru-RU" sz="2000" b="1" dirty="0" smtClean="0"/>
              <a:t>счету;</a:t>
            </a:r>
          </a:p>
          <a:p>
            <a:pPr marL="0" indent="0"/>
            <a:r>
              <a:rPr lang="ru-RU" sz="2000" b="1" dirty="0" smtClean="0"/>
              <a:t>Умение </a:t>
            </a:r>
            <a:r>
              <a:rPr lang="ru-RU" sz="2000" b="1" dirty="0"/>
              <a:t>определять расстояние и координировать свои действия до </a:t>
            </a:r>
            <a:r>
              <a:rPr lang="ru-RU" sz="2000" b="1" dirty="0" smtClean="0"/>
              <a:t>миллиметра;</a:t>
            </a:r>
          </a:p>
          <a:p>
            <a:pPr marL="0" indent="0"/>
            <a:r>
              <a:rPr lang="ru-RU" sz="2000" b="1" dirty="0"/>
              <a:t>Если </a:t>
            </a:r>
            <a:r>
              <a:rPr lang="ru-RU" sz="2000" b="1" dirty="0" smtClean="0"/>
              <a:t>постоянно </a:t>
            </a:r>
            <a:r>
              <a:rPr lang="ru-RU" sz="2000" b="1" dirty="0"/>
              <a:t>менять руки (метать дротик и правой, и левой), то это благотворно подействует на мышление, поскольку будут задействованы оба </a:t>
            </a:r>
            <a:r>
              <a:rPr lang="ru-RU" sz="2000" b="1" dirty="0" smtClean="0"/>
              <a:t>полушария;</a:t>
            </a:r>
          </a:p>
          <a:p>
            <a:pPr marL="0" indent="0"/>
            <a:r>
              <a:rPr lang="ru-RU" sz="2000" b="1" dirty="0" smtClean="0"/>
              <a:t>Воспитывает </a:t>
            </a:r>
            <a:r>
              <a:rPr lang="ru-RU" sz="2000" b="1" dirty="0"/>
              <a:t>стремление к победе и придает </a:t>
            </a:r>
            <a:r>
              <a:rPr lang="ru-RU" sz="2000" b="1" dirty="0" smtClean="0"/>
              <a:t>азарт;</a:t>
            </a:r>
          </a:p>
          <a:p>
            <a:pPr marL="0" indent="0"/>
            <a:r>
              <a:rPr lang="ru-RU" sz="2000" b="1" dirty="0"/>
              <a:t>Внимательность, сосредоточенность и умение сконцентрироваться также входят в пользу </a:t>
            </a:r>
            <a:r>
              <a:rPr lang="ru-RU" sz="2000" b="1" dirty="0" err="1"/>
              <a:t>дартса</a:t>
            </a:r>
            <a:r>
              <a:rPr lang="ru-RU" sz="2000" b="1" dirty="0"/>
              <a:t>.</a:t>
            </a:r>
            <a:endParaRPr lang="ru-RU" sz="2000" b="1" dirty="0" smtClean="0"/>
          </a:p>
          <a:p>
            <a:pPr marL="0" indent="0"/>
            <a:endParaRPr lang="ru-RU" sz="2000" dirty="0"/>
          </a:p>
        </p:txBody>
      </p:sp>
      <p:pic>
        <p:nvPicPr>
          <p:cNvPr id="15362" name="Picture 2" descr="http://sportsao.ru/new2/darts_coll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2884"/>
            <a:ext cx="3635896" cy="2425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ДАРТС в </a:t>
            </a:r>
            <a:r>
              <a:rPr lang="ru-RU" dirty="0" err="1" smtClean="0"/>
              <a:t>ОрГМУ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268760"/>
            <a:ext cx="45720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Секция по </a:t>
            </a:r>
            <a:r>
              <a:rPr lang="ru-RU" b="1" dirty="0" err="1"/>
              <a:t>дартсу</a:t>
            </a:r>
            <a:r>
              <a:rPr lang="ru-RU" b="1" dirty="0"/>
              <a:t> существует с сентября 2013 года. Руководитель </a:t>
            </a:r>
            <a:r>
              <a:rPr lang="ru-RU" b="1" dirty="0" smtClean="0"/>
              <a:t>в </a:t>
            </a:r>
            <a:r>
              <a:rPr lang="ru-RU" b="1" dirty="0"/>
              <a:t>студент </a:t>
            </a:r>
            <a:r>
              <a:rPr lang="ru-RU" b="1" dirty="0" smtClean="0"/>
              <a:t>3 </a:t>
            </a:r>
            <a:r>
              <a:rPr lang="ru-RU" b="1" dirty="0"/>
              <a:t>курса </a:t>
            </a:r>
            <a:r>
              <a:rPr lang="ru-RU" b="1" dirty="0" smtClean="0"/>
              <a:t>лечебного </a:t>
            </a:r>
            <a:r>
              <a:rPr lang="ru-RU" b="1" dirty="0"/>
              <a:t>факультета </a:t>
            </a:r>
            <a:r>
              <a:rPr lang="ru-RU" b="1" smtClean="0"/>
              <a:t>Низамов Рустам.                              </a:t>
            </a:r>
            <a:r>
              <a:rPr lang="ru-RU" b="1" dirty="0" smtClean="0"/>
              <a:t>Основная цель </a:t>
            </a:r>
            <a:r>
              <a:rPr lang="ru-RU" b="1" dirty="0"/>
              <a:t>тренировок — участие сборной </a:t>
            </a:r>
            <a:r>
              <a:rPr lang="ru-RU" b="1" dirty="0" smtClean="0"/>
              <a:t>    команды в спортивных </a:t>
            </a:r>
            <a:r>
              <a:rPr lang="ru-RU" b="1" dirty="0"/>
              <a:t>соревнованиях различного уровня, укрепление здоровья, обучение и совершенствование тактическим действиям при игре в </a:t>
            </a:r>
            <a:r>
              <a:rPr lang="ru-RU" b="1" dirty="0" err="1"/>
              <a:t>дартс</a:t>
            </a:r>
            <a:r>
              <a:rPr lang="ru-RU" b="1" dirty="0"/>
              <a:t>, содействие всестороннему физическому развитию, развитие координационных способностей, воображения, памяти, логического мышления, мышечной памяти.</a:t>
            </a:r>
          </a:p>
        </p:txBody>
      </p:sp>
      <p:pic>
        <p:nvPicPr>
          <p:cNvPr id="14340" name="Picture 4" descr="Дарт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84784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Состав команды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3244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/>
              <a:t>Абубакиров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Рузель</a:t>
            </a:r>
            <a:r>
              <a:rPr lang="ru-RU" sz="2400" b="1" dirty="0" smtClean="0"/>
              <a:t> 11с</a:t>
            </a:r>
          </a:p>
          <a:p>
            <a:pPr marL="0" indent="0">
              <a:buNone/>
            </a:pPr>
            <a:r>
              <a:rPr lang="ru-RU" sz="2400" b="1" dirty="0" smtClean="0"/>
              <a:t>Агишева </a:t>
            </a:r>
            <a:r>
              <a:rPr lang="ru-RU" sz="2400" b="1" dirty="0" err="1" smtClean="0"/>
              <a:t>Райса</a:t>
            </a:r>
            <a:r>
              <a:rPr lang="ru-RU" sz="2400" b="1" dirty="0" smtClean="0"/>
              <a:t> 23пед</a:t>
            </a:r>
          </a:p>
          <a:p>
            <a:pPr marL="0" indent="0">
              <a:buNone/>
            </a:pPr>
            <a:r>
              <a:rPr lang="ru-RU" sz="2400" b="1" dirty="0" smtClean="0"/>
              <a:t>Исаков Виктор 51с</a:t>
            </a:r>
          </a:p>
          <a:p>
            <a:pPr marL="0" indent="0">
              <a:buNone/>
            </a:pPr>
            <a:r>
              <a:rPr lang="ru-RU" sz="2400" b="1" dirty="0" smtClean="0"/>
              <a:t>Лычагина Анастасия 12с</a:t>
            </a:r>
          </a:p>
          <a:p>
            <a:pPr marL="0" indent="0">
              <a:buNone/>
            </a:pPr>
            <a:r>
              <a:rPr lang="ru-RU" sz="2400" b="1" dirty="0" smtClean="0"/>
              <a:t>Низамов Рустам 319</a:t>
            </a:r>
            <a:endParaRPr lang="ru-RU" sz="2400" b="1" dirty="0"/>
          </a:p>
        </p:txBody>
      </p:sp>
      <p:pic>
        <p:nvPicPr>
          <p:cNvPr id="1026" name="Picture 2" descr="C:\Users\qwer\Desktop\DCIM\100CANON\IMG_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41914"/>
            <a:ext cx="5724128" cy="381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mtClean="0"/>
              <a:t>Расписание секции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3244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Занятия проходят два раза в неделю (вторник, четверг  с 17:30 до 19:00) </a:t>
            </a:r>
            <a:r>
              <a:rPr lang="ru-RU" dirty="0"/>
              <a:t>в СОЦ «Гиппократ»</a:t>
            </a:r>
          </a:p>
        </p:txBody>
      </p:sp>
      <p:pic>
        <p:nvPicPr>
          <p:cNvPr id="2050" name="Picture 2" descr="C:\Users\qwer\Desktop\DCIM\100CANON\IMG_1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852936"/>
            <a:ext cx="5436604" cy="362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Соревнования по ДАРТС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220072" cy="6021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300" b="1" dirty="0"/>
              <a:t>26 - 28 </a:t>
            </a:r>
            <a:r>
              <a:rPr lang="ru-RU" sz="3300" b="1" dirty="0" smtClean="0"/>
              <a:t>марта 2014 года </a:t>
            </a:r>
            <a:r>
              <a:rPr lang="ru-RU" sz="3300" b="1" dirty="0"/>
              <a:t>в городе Ижевск прошли соревнования по </a:t>
            </a:r>
            <a:r>
              <a:rPr lang="ru-RU" sz="3300" b="1" dirty="0" err="1" smtClean="0"/>
              <a:t>дартсу</a:t>
            </a:r>
            <a:r>
              <a:rPr lang="ru-RU" sz="3300" b="1" dirty="0" smtClean="0"/>
              <a:t> </a:t>
            </a:r>
            <a:r>
              <a:rPr lang="ru-RU" sz="3300" b="1" dirty="0"/>
              <a:t>в рамках этапа Приволжского федерального округа, Фестиваля спорта студентов медицинских и фармацевтических вузов России «Физическая культура и спорт – вторая профессия врача». Оренбургская государственная медицинская академия принимает активное участие в данном Фестивале, поэтому побороться за призовой пьедестал отправились: </a:t>
            </a:r>
            <a:r>
              <a:rPr lang="ru-RU" sz="3300" b="1" dirty="0" smtClean="0"/>
              <a:t>сборная </a:t>
            </a:r>
            <a:r>
              <a:rPr lang="ru-RU" sz="3300" b="1" dirty="0"/>
              <a:t>команда </a:t>
            </a:r>
            <a:r>
              <a:rPr lang="ru-RU" sz="3300" b="1" dirty="0" err="1"/>
              <a:t>ОрГМА</a:t>
            </a:r>
            <a:r>
              <a:rPr lang="ru-RU" sz="3300" b="1" dirty="0"/>
              <a:t> по </a:t>
            </a:r>
            <a:r>
              <a:rPr lang="ru-RU" sz="3300" b="1" dirty="0" err="1"/>
              <a:t>дартсу</a:t>
            </a:r>
            <a:r>
              <a:rPr lang="ru-RU" sz="3300" b="1" dirty="0"/>
              <a:t>, состав: Рустам Низамов, Виктор Исаков, </a:t>
            </a:r>
            <a:r>
              <a:rPr lang="ru-RU" sz="3300" b="1" dirty="0" err="1"/>
              <a:t>Гульнара</a:t>
            </a:r>
            <a:r>
              <a:rPr lang="ru-RU" sz="3300" b="1" dirty="0"/>
              <a:t> </a:t>
            </a:r>
            <a:r>
              <a:rPr lang="ru-RU" sz="3300" b="1" dirty="0" err="1"/>
              <a:t>Альдекенова</a:t>
            </a:r>
            <a:r>
              <a:rPr lang="ru-RU" sz="3300" b="1" dirty="0"/>
              <a:t>, </a:t>
            </a:r>
            <a:r>
              <a:rPr lang="ru-RU" sz="3300" b="1" dirty="0" err="1"/>
              <a:t>Райса</a:t>
            </a:r>
            <a:r>
              <a:rPr lang="ru-RU" sz="3300" b="1" dirty="0"/>
              <a:t> Агишева.</a:t>
            </a:r>
          </a:p>
          <a:p>
            <a:pPr marL="0" indent="0">
              <a:buNone/>
            </a:pPr>
            <a:r>
              <a:rPr lang="ru-RU" sz="3300" b="1" dirty="0" smtClean="0"/>
              <a:t>Спортсмены </a:t>
            </a:r>
            <a:r>
              <a:rPr lang="ru-RU" sz="3300" b="1" dirty="0"/>
              <a:t>по </a:t>
            </a:r>
            <a:r>
              <a:rPr lang="ru-RU" sz="3300" b="1" dirty="0" err="1"/>
              <a:t>дартсу</a:t>
            </a:r>
            <a:r>
              <a:rPr lang="ru-RU" sz="3300" b="1" dirty="0"/>
              <a:t>, впервые принимавшие участие, заняли пятое общекомандное место.</a:t>
            </a:r>
          </a:p>
          <a:p>
            <a:pPr marL="0" indent="0">
              <a:buNone/>
            </a:pPr>
            <a:r>
              <a:rPr lang="ru-RU" sz="3300" b="1" dirty="0"/>
              <a:t>Студент </a:t>
            </a:r>
            <a:r>
              <a:rPr lang="ru-RU" sz="3300" b="1" dirty="0" smtClean="0"/>
              <a:t>319 </a:t>
            </a:r>
            <a:r>
              <a:rPr lang="ru-RU" sz="3300" b="1" dirty="0"/>
              <a:t>гр. Рустам Низамов выполнил третий взрослый разряд по </a:t>
            </a:r>
            <a:r>
              <a:rPr lang="ru-RU" sz="3300" b="1" dirty="0" err="1" smtClean="0"/>
              <a:t>дартсу</a:t>
            </a:r>
            <a:endParaRPr lang="ru-RU" sz="33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930" y="1196752"/>
            <a:ext cx="3884226" cy="3122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Соревнования по ДАРТС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427984" cy="5877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 марта 2015 года сборная команда Оренбургского государственного медицинского университета по </a:t>
            </a:r>
            <a:r>
              <a:rPr lang="ru-RU" b="1" dirty="0" err="1"/>
              <a:t>дартсу</a:t>
            </a:r>
            <a:r>
              <a:rPr lang="ru-RU" b="1" dirty="0"/>
              <a:t> приняла участие во втором этапе Фестиваля спорта студентов медицинских и фармацевтических ВУЗов России «Физическая культура и спорт – вторая профессия врача», который проходил на базе ФОК «Академия» Кировской ГМА. В соревнованиях приняли участие студенты из Ижевской, Кировской, Нижегородской ГМА, Оренбургского, Саратовского, Пермского ГМУ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5 место – Оренбургский ГМУ (А. Лычагина, Р. Агишева, В. Исаков, Р. Низамов)</a:t>
            </a:r>
          </a:p>
        </p:txBody>
      </p:sp>
      <p:pic>
        <p:nvPicPr>
          <p:cNvPr id="19458" name="Picture 2" descr="http://orgma.ru/media/k2/items/cache/66b1b24d763bdbc28884b7c2e27f9c2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716016" cy="348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artsrf.ru/main/darts1.jpg"/>
          <p:cNvPicPr>
            <a:picLocks noChangeAspect="1" noChangeArrowheads="1"/>
          </p:cNvPicPr>
          <p:nvPr/>
        </p:nvPicPr>
        <p:blipFill>
          <a:blip r:embed="rId2" cstate="print">
            <a:lum contrast="-68000"/>
          </a:blip>
          <a:srcRect r="145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 descr="https://pp.vk.me/c622330/v622330337/1eedd/aFtKdwYKt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59678"/>
            <a:ext cx="3384376" cy="2538282"/>
          </a:xfrm>
          <a:prstGeom prst="rect">
            <a:avLst/>
          </a:prstGeom>
          <a:noFill/>
        </p:spPr>
      </p:pic>
      <p:pic>
        <p:nvPicPr>
          <p:cNvPr id="5124" name="Picture 4" descr="https://pp.vk.me/c622330/v622330337/1f061/qGVrJYsST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3552394" cy="2664296"/>
          </a:xfrm>
          <a:prstGeom prst="rect">
            <a:avLst/>
          </a:prstGeom>
          <a:noFill/>
        </p:spPr>
      </p:pic>
      <p:pic>
        <p:nvPicPr>
          <p:cNvPr id="5125" name="Picture 5" descr="C:\Users\qwer\Desktop\4DwZHgljTx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36712"/>
            <a:ext cx="4152602" cy="553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323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История игры</vt:lpstr>
      <vt:lpstr>Польза игры в ДАРТС</vt:lpstr>
      <vt:lpstr>ДАРТС в ОрГМУ</vt:lpstr>
      <vt:lpstr>Состав команды</vt:lpstr>
      <vt:lpstr>Расписание секции</vt:lpstr>
      <vt:lpstr>Соревнования по ДАРТС</vt:lpstr>
      <vt:lpstr>Соревнования по ДАРТС</vt:lpstr>
      <vt:lpstr>Слайд 9</vt:lpstr>
      <vt:lpstr>Ссылка на группу Вконтакте: https://vk.com/dartsorgma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</dc:creator>
  <cp:lastModifiedBy>qwerty</cp:lastModifiedBy>
  <cp:revision>23</cp:revision>
  <dcterms:created xsi:type="dcterms:W3CDTF">2015-05-12T16:05:19Z</dcterms:created>
  <dcterms:modified xsi:type="dcterms:W3CDTF">2015-05-15T15:39:16Z</dcterms:modified>
</cp:coreProperties>
</file>