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84784"/>
            <a:ext cx="9144001" cy="537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04664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Мужская сборная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ОрГМУ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</a:t>
            </a:r>
          </a:p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волейболу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7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Настроены на победы в следующем сезоне!</a:t>
            </a:r>
            <a:endParaRPr lang="ru-RU" sz="32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50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653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команды сезона 2014г. - 2015г.:</a:t>
            </a:r>
            <a:endParaRPr lang="ru-RU" sz="28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Волик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                     – амплуа – диагональный (капитан)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Фирсов А.                   – амплуа – связующий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Байниязов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Р.             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амплуа 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связующий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Зарипов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Р.                   – амплуа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либеро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Ахмаджонов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        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амплуа 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либеро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Золотов В.                   – амплуа –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доигровщик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Галилов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                 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амплуа –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доигровщик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Агишев Р.                     – амплуа 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ентральный блокирующий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Краснослободцев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амплуа – центральный блокирующий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52292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тренер: </a:t>
            </a:r>
            <a:r>
              <a:rPr lang="ru-RU" sz="2800" dirty="0" smtClean="0">
                <a:solidFill>
                  <a:srgbClr val="002060"/>
                </a:solidFill>
              </a:rPr>
              <a:t>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Конева М.В.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10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054" y="5450741"/>
            <a:ext cx="9151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основана в 2012 году 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тренером до 2015 года являлась Осипова М.И.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89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76"/>
            <a:ext cx="9157692" cy="6797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65313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Тренировочный процесс осуществляется на базе спортивно-оздоровительного комплекса «Гиппократ»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37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мужская сборная представляет Оренбургский государственный медицинский университет на соревнованиях различного уровня.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27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 4 по 7 марта 2015 года в городе Самара </a:t>
            </a:r>
            <a:r>
              <a:rPr lang="ru-RU" b="1" dirty="0" smtClean="0"/>
              <a:t> под руководством Коневой М.В. юноши заняли 4 место в соревнованиях </a:t>
            </a:r>
            <a:r>
              <a:rPr lang="ru-RU" b="1" dirty="0"/>
              <a:t>по студенческому волейболу в зачет второго этапа Фестиваля спорта студентов медицинских и фармацевтических вузов России Приволжского федерального округа «Физическая культура и спорт – вторая профессия врача».</a:t>
            </a:r>
          </a:p>
        </p:txBody>
      </p:sp>
    </p:spTree>
    <p:extLst>
      <p:ext uri="{BB962C8B-B14F-4D97-AF65-F5344CB8AC3E}">
        <p14:creationId xmlns:p14="http://schemas.microsoft.com/office/powerpoint/2010/main" val="418884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1028343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следующем составе:</a:t>
            </a:r>
          </a:p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Волик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С.В. 406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Фирсов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406,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Золотов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В.Н. 403,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Зарипов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Р.И. 215,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Агишев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Р.Н. 10 м.</a:t>
            </a:r>
          </a:p>
        </p:txBody>
      </p:sp>
    </p:spTree>
    <p:extLst>
      <p:ext uri="{BB962C8B-B14F-4D97-AF65-F5344CB8AC3E}">
        <p14:creationId xmlns:p14="http://schemas.microsoft.com/office/powerpoint/2010/main" val="38540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859">
            <a:off x="214653" y="531881"/>
            <a:ext cx="5112060" cy="3408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208">
            <a:off x="3456780" y="2778886"/>
            <a:ext cx="5420521" cy="3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7477" y="1091659"/>
            <a:ext cx="5508109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1738" y="967786"/>
            <a:ext cx="5508108" cy="3560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5813" y="1043823"/>
            <a:ext cx="5508103" cy="3408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4048" y="1361940"/>
            <a:ext cx="5508104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196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10</cp:revision>
  <dcterms:created xsi:type="dcterms:W3CDTF">2015-05-17T12:38:07Z</dcterms:created>
  <dcterms:modified xsi:type="dcterms:W3CDTF">2015-05-17T14:04:31Z</dcterms:modified>
</cp:coreProperties>
</file>