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pp.vk.me/c618622/v618622883/233a/LbBrtRatr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4293096"/>
            <a:ext cx="88204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Секция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«Фитнес - аэробика»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psv4.vk.me/c609420/u50385323/docs/02300d433f7c/I_mesto.jpg?extra=udJfiW-6gr4X4mcauwhUAz-shYYx9IYBpfRyCS8BtU1hNOVi7DAdWavGRmj8MEUjr_ClXklcHJNZGsfm5sHmXduXfjNlKQ"/>
          <p:cNvPicPr>
            <a:picLocks noChangeAspect="1" noChangeArrowheads="1"/>
          </p:cNvPicPr>
          <p:nvPr/>
        </p:nvPicPr>
        <p:blipFill>
          <a:blip r:embed="rId2" cstate="print"/>
          <a:srcRect l="1368" t="966" b="11506"/>
          <a:stretch>
            <a:fillRect/>
          </a:stretch>
        </p:blipFill>
        <p:spPr bwMode="auto">
          <a:xfrm>
            <a:off x="251520" y="1032579"/>
            <a:ext cx="4641704" cy="5825421"/>
          </a:xfrm>
          <a:prstGeom prst="roundRect">
            <a:avLst/>
          </a:prstGeom>
          <a:noFill/>
        </p:spPr>
      </p:pic>
      <p:pic>
        <p:nvPicPr>
          <p:cNvPr id="83974" name="Picture 6" descr="https://pp.vk.me/c625618/v625618012/111ce/z7F_6sHwp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3672408" cy="28971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0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декабря 2014 года в СК-К «Оренбуржье» состоялся Кубок  и  Первенство Оренбургской области по фитнес - аэробике и спортивной аэробике. Команда «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Golden Space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заняла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место.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6" name="Picture 8" descr="https://pp.vk.me/c625618/v625618012/11148/qw8KwfhDHKg.jpg"/>
          <p:cNvPicPr>
            <a:picLocks noChangeAspect="1" noChangeArrowheads="1"/>
          </p:cNvPicPr>
          <p:nvPr/>
        </p:nvPicPr>
        <p:blipFill>
          <a:blip r:embed="rId4" cstate="print"/>
          <a:srcRect l="8023" t="8873" r="22789"/>
          <a:stretch>
            <a:fillRect/>
          </a:stretch>
        </p:blipFill>
        <p:spPr bwMode="auto">
          <a:xfrm>
            <a:off x="5076056" y="3717032"/>
            <a:ext cx="3672408" cy="2891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cs7055.vk.me/c609523/u50385323/docs/42a8779d474e/kMTbfgXM0Hs.jpg?extra=Oj6a92wmht5IZxHzW1eE8P8kA0Si0lTIKHINMpfh_xCTHTxuEM0ej3ilj0800fLU0YayjiVhrv9ORsSINGcmJLGDeAiDKA"/>
          <p:cNvPicPr>
            <a:picLocks noChangeAspect="1" noChangeArrowheads="1"/>
          </p:cNvPicPr>
          <p:nvPr/>
        </p:nvPicPr>
        <p:blipFill>
          <a:blip r:embed="rId2" cstate="print"/>
          <a:srcRect l="11553" t="26177" r="12193" b="19927"/>
          <a:stretch>
            <a:fillRect/>
          </a:stretch>
        </p:blipFill>
        <p:spPr bwMode="auto">
          <a:xfrm>
            <a:off x="4716016" y="764704"/>
            <a:ext cx="4104456" cy="4126309"/>
          </a:xfrm>
          <a:prstGeom prst="round2SameRect">
            <a:avLst/>
          </a:prstGeom>
          <a:noFill/>
        </p:spPr>
      </p:pic>
      <p:pic>
        <p:nvPicPr>
          <p:cNvPr id="84996" name="Picture 4" descr="https://psv4.vk.me/c423916/u50385323/docs/8b6eecf85869/sEYHuChSgDk.jpg?extra=RlgTGAA7H7pORbETxJAkdJ5XdwyQbAnRy4qmdc1KdhxTg5l1C1PH8ljYEvniistxX-7w8q9vYoxW0cNg6-pZ0qnrK9hUbg"/>
          <p:cNvPicPr>
            <a:picLocks noChangeAspect="1" noChangeArrowheads="1"/>
          </p:cNvPicPr>
          <p:nvPr/>
        </p:nvPicPr>
        <p:blipFill>
          <a:blip r:embed="rId3" cstate="print"/>
          <a:srcRect l="9642" t="16863" r="17350" b="10092"/>
          <a:stretch>
            <a:fillRect/>
          </a:stretch>
        </p:blipFill>
        <p:spPr bwMode="auto">
          <a:xfrm>
            <a:off x="467544" y="1287456"/>
            <a:ext cx="3960440" cy="5426528"/>
          </a:xfrm>
          <a:prstGeom prst="rect">
            <a:avLst/>
          </a:prstGeom>
          <a:noFill/>
        </p:spPr>
      </p:pic>
      <p:pic>
        <p:nvPicPr>
          <p:cNvPr id="84998" name="Picture 6" descr="https://pp.vk.me/c625730/v625730425/10bfe/1ztsWdzHbkQ.jpg"/>
          <p:cNvPicPr>
            <a:picLocks noChangeAspect="1" noChangeArrowheads="1"/>
          </p:cNvPicPr>
          <p:nvPr/>
        </p:nvPicPr>
        <p:blipFill>
          <a:blip r:embed="rId4" cstate="print"/>
          <a:srcRect l="10609" t="12644" r="13158" b="18719"/>
          <a:stretch>
            <a:fillRect/>
          </a:stretch>
        </p:blipFill>
        <p:spPr bwMode="auto">
          <a:xfrm>
            <a:off x="4644008" y="3789040"/>
            <a:ext cx="4318973" cy="2852936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Индивидуальные выступления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pp.vk.me/c625730/v625730425/10cd1/Z-rqjpgGB1I.jpg"/>
          <p:cNvPicPr>
            <a:picLocks noChangeAspect="1" noChangeArrowheads="1"/>
          </p:cNvPicPr>
          <p:nvPr/>
        </p:nvPicPr>
        <p:blipFill>
          <a:blip r:embed="rId2" cstate="print"/>
          <a:srcRect l="3637" t="27797" b="11650"/>
          <a:stretch>
            <a:fillRect/>
          </a:stretch>
        </p:blipFill>
        <p:spPr bwMode="auto">
          <a:xfrm>
            <a:off x="3940281" y="1924970"/>
            <a:ext cx="4952199" cy="4672384"/>
          </a:xfrm>
          <a:prstGeom prst="rect">
            <a:avLst/>
          </a:prstGeom>
          <a:noFill/>
        </p:spPr>
      </p:pic>
      <p:pic>
        <p:nvPicPr>
          <p:cNvPr id="86020" name="Picture 4" descr="https://pp.vk.me/c625730/v625730425/10c58/wS_dBbsWyxY.jpg"/>
          <p:cNvPicPr>
            <a:picLocks noChangeAspect="1" noChangeArrowheads="1"/>
          </p:cNvPicPr>
          <p:nvPr/>
        </p:nvPicPr>
        <p:blipFill>
          <a:blip r:embed="rId3" cstate="print"/>
          <a:srcRect l="20040" t="24031" r="37708" b="13887"/>
          <a:stretch>
            <a:fillRect/>
          </a:stretch>
        </p:blipFill>
        <p:spPr bwMode="auto">
          <a:xfrm>
            <a:off x="323528" y="3212976"/>
            <a:ext cx="3456384" cy="3384376"/>
          </a:xfrm>
          <a:prstGeom prst="roundRect">
            <a:avLst/>
          </a:prstGeom>
          <a:noFill/>
        </p:spPr>
      </p:pic>
      <p:pic>
        <p:nvPicPr>
          <p:cNvPr id="86022" name="Picture 6" descr="https://pp.vk.me/c625730/v625730425/10dbf/0CAL1ffIXhE.jpg"/>
          <p:cNvPicPr>
            <a:picLocks noChangeAspect="1" noChangeArrowheads="1"/>
          </p:cNvPicPr>
          <p:nvPr/>
        </p:nvPicPr>
        <p:blipFill>
          <a:blip r:embed="rId4" cstate="print"/>
          <a:srcRect r="4005" b="28492"/>
          <a:stretch>
            <a:fillRect/>
          </a:stretch>
        </p:blipFill>
        <p:spPr bwMode="auto">
          <a:xfrm>
            <a:off x="323528" y="188640"/>
            <a:ext cx="3456384" cy="3240360"/>
          </a:xfrm>
          <a:prstGeom prst="round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67944" y="404664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танцевальная гимнастика  команда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Grace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pp.vk.me/c623628/v623628323/2b5ac/Tfh4-yJzlfw.jpg"/>
          <p:cNvPicPr>
            <a:picLocks noChangeAspect="1" noChangeArrowheads="1"/>
          </p:cNvPicPr>
          <p:nvPr/>
        </p:nvPicPr>
        <p:blipFill>
          <a:blip r:embed="rId2" cstate="print"/>
          <a:srcRect l="22181" t="16757" r="30447" b="5900"/>
          <a:stretch>
            <a:fillRect/>
          </a:stretch>
        </p:blipFill>
        <p:spPr bwMode="auto">
          <a:xfrm>
            <a:off x="4788024" y="2204864"/>
            <a:ext cx="3528392" cy="43204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83360" y="188640"/>
            <a:ext cx="5760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апреля 2015г. в СКК  Олимпийском прошел чемпионат и первенство Оренбургской области по  спортивной аэробике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4" name="Picture 4" descr="https://pp.vk.me/c623628/v623628323/2b599/Bfp4byoeoSA.jpg"/>
          <p:cNvPicPr>
            <a:picLocks noChangeAspect="1" noChangeArrowheads="1"/>
          </p:cNvPicPr>
          <p:nvPr/>
        </p:nvPicPr>
        <p:blipFill>
          <a:blip r:embed="rId3" cstate="print"/>
          <a:srcRect l="34848" t="26500" r="38198" b="9343"/>
          <a:stretch>
            <a:fillRect/>
          </a:stretch>
        </p:blipFill>
        <p:spPr bwMode="auto">
          <a:xfrm>
            <a:off x="251520" y="332656"/>
            <a:ext cx="3148002" cy="499338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517233"/>
            <a:ext cx="4716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Анастасия Брушева заняла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почетное место в индивидуальных выступлениях в возрастной категории 18лет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s://pp.vk.me/c623930/v623930012/31595/UpG2f7Th57M.jpg"/>
          <p:cNvPicPr>
            <a:picLocks noChangeAspect="1" noChangeArrowheads="1"/>
          </p:cNvPicPr>
          <p:nvPr/>
        </p:nvPicPr>
        <p:blipFill>
          <a:blip r:embed="rId2" cstate="print"/>
          <a:srcRect l="2740" r="6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0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апреля 2015г.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по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фитнес-аэробике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«МИР ДВИЖЕНИЙ»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ООДТДМ им.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В.П.Поляничко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sv4.vk.me/c609822/u50385323/docs/15cde1f47ab9/I_mesto.jpg?extra=jnl-TFG7DvT4z82tDwYjzX9mjlG_Hif_bLwVmpf9oE6CScdINNOE7gHFBLNdStHpsypKlPIIn9UWmiUGBqR66MCrag-G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015" y="0"/>
            <a:ext cx="491398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Golden Space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заняла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  <a:endParaRPr lang="ru-RU" sz="2800" dirty="0"/>
          </a:p>
        </p:txBody>
      </p:sp>
      <p:pic>
        <p:nvPicPr>
          <p:cNvPr id="89090" name="Picture 2" descr="https://pp.vk.me/c623930/v623930012/3155f/jDNxdr79f8M.jpg"/>
          <p:cNvPicPr>
            <a:picLocks noChangeAspect="1" noChangeArrowheads="1"/>
          </p:cNvPicPr>
          <p:nvPr/>
        </p:nvPicPr>
        <p:blipFill>
          <a:blip r:embed="rId3" cstate="print"/>
          <a:srcRect l="6552" t="12817" r="14702" b="5906"/>
          <a:stretch>
            <a:fillRect/>
          </a:stretch>
        </p:blipFill>
        <p:spPr bwMode="auto">
          <a:xfrm>
            <a:off x="0" y="1556792"/>
            <a:ext cx="4283968" cy="2880320"/>
          </a:xfrm>
          <a:prstGeom prst="rect">
            <a:avLst/>
          </a:prstGeom>
          <a:noFill/>
        </p:spPr>
      </p:pic>
      <p:pic>
        <p:nvPicPr>
          <p:cNvPr id="89092" name="Picture 4" descr="https://pp.vk.me/c623930/v623930012/31520/bq_k-FIahrQ.jpg"/>
          <p:cNvPicPr>
            <a:picLocks noChangeAspect="1" noChangeArrowheads="1"/>
          </p:cNvPicPr>
          <p:nvPr/>
        </p:nvPicPr>
        <p:blipFill>
          <a:blip r:embed="rId4" cstate="print"/>
          <a:srcRect l="4190" t="7634" r="6442"/>
          <a:stretch>
            <a:fillRect/>
          </a:stretch>
        </p:blipFill>
        <p:spPr bwMode="auto">
          <a:xfrm>
            <a:off x="0" y="4221088"/>
            <a:ext cx="4283968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mesto_19_aprelya_2015_g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9" y="9087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93022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Секция по фитнес - аэробике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ОрГМУ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работает с сентября 2001 года. Тренер старший преподаватель кафедры Физической культуры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Матявина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Светлана Ивановна. Основная цель тренировок — участие сборной команды в спортивных соревнованиях различного уровня. Занятия проходят два раза в неделю (вторник, четверг с 17 -00 до 18-30), в СОЦ «Гиппократ». Основные направления тренировочной работы: фитнес - аэробика, спортивная аэробика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pp.vk.me/c618622/v618622883/21a5/odSLcdL9MbI.jpg"/>
          <p:cNvPicPr>
            <a:picLocks noChangeAspect="1" noChangeArrowheads="1"/>
          </p:cNvPicPr>
          <p:nvPr/>
        </p:nvPicPr>
        <p:blipFill>
          <a:blip r:embed="rId2" cstate="print"/>
          <a:srcRect l="8324" t="19016" r="10755"/>
          <a:stretch>
            <a:fillRect/>
          </a:stretch>
        </p:blipFill>
        <p:spPr bwMode="auto">
          <a:xfrm>
            <a:off x="1187624" y="2492896"/>
            <a:ext cx="7128792" cy="4166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249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команды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Golden Space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Grace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4" name="Picture 4" descr="https://pp.vk.me/c622231/v622231425/269c5/qVrnN364Wqc.jpg"/>
          <p:cNvPicPr>
            <a:picLocks noChangeAspect="1" noChangeArrowheads="1"/>
          </p:cNvPicPr>
          <p:nvPr/>
        </p:nvPicPr>
        <p:blipFill>
          <a:blip r:embed="rId2" cstate="print"/>
          <a:srcRect r="1425" b="23482"/>
          <a:stretch>
            <a:fillRect/>
          </a:stretch>
        </p:blipFill>
        <p:spPr bwMode="auto">
          <a:xfrm>
            <a:off x="0" y="1340768"/>
            <a:ext cx="914400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User\Desktop\для аэробики.отчет\_DSC0040.jpg"/>
          <p:cNvPicPr>
            <a:picLocks noChangeAspect="1" noChangeArrowheads="1"/>
          </p:cNvPicPr>
          <p:nvPr/>
        </p:nvPicPr>
        <p:blipFill>
          <a:blip r:embed="rId2" cstate="print"/>
          <a:srcRect l="5774" t="5666" r="8265" b="2886"/>
          <a:stretch>
            <a:fillRect/>
          </a:stretch>
        </p:blipFill>
        <p:spPr bwMode="auto">
          <a:xfrm>
            <a:off x="5148064" y="188640"/>
            <a:ext cx="3692718" cy="5760640"/>
          </a:xfrm>
          <a:prstGeom prst="rect">
            <a:avLst/>
          </a:prstGeom>
          <a:noFill/>
        </p:spPr>
      </p:pic>
      <p:pic>
        <p:nvPicPr>
          <p:cNvPr id="77827" name="Picture 3" descr="C:\Users\User\Desktop\для аэробики.отчет\_DSC0188 modified.jpg"/>
          <p:cNvPicPr>
            <a:picLocks noChangeAspect="1" noChangeArrowheads="1"/>
          </p:cNvPicPr>
          <p:nvPr/>
        </p:nvPicPr>
        <p:blipFill>
          <a:blip r:embed="rId3" cstate="print"/>
          <a:srcRect l="7903" t="5266" r="5174" b="3091"/>
          <a:stretch>
            <a:fillRect/>
          </a:stretch>
        </p:blipFill>
        <p:spPr bwMode="auto">
          <a:xfrm>
            <a:off x="395536" y="188640"/>
            <a:ext cx="3613574" cy="5716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60932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Дадасова Ольга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609329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Родина Анастасия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User\Desktop\для аэробики.отчет\_DSC0173.jpg"/>
          <p:cNvPicPr>
            <a:picLocks noChangeAspect="1" noChangeArrowheads="1"/>
          </p:cNvPicPr>
          <p:nvPr/>
        </p:nvPicPr>
        <p:blipFill>
          <a:blip r:embed="rId2" cstate="print"/>
          <a:srcRect l="5300" t="7064" r="18740" b="2277"/>
          <a:stretch>
            <a:fillRect/>
          </a:stretch>
        </p:blipFill>
        <p:spPr bwMode="auto">
          <a:xfrm>
            <a:off x="683568" y="260648"/>
            <a:ext cx="3456384" cy="5616624"/>
          </a:xfrm>
          <a:prstGeom prst="rect">
            <a:avLst/>
          </a:prstGeom>
          <a:noFill/>
        </p:spPr>
      </p:pic>
      <p:pic>
        <p:nvPicPr>
          <p:cNvPr id="78851" name="Picture 3" descr="C:\Users\User\Desktop\для аэробики.отчет\_DSC0093.jpg"/>
          <p:cNvPicPr>
            <a:picLocks noChangeAspect="1" noChangeArrowheads="1"/>
          </p:cNvPicPr>
          <p:nvPr/>
        </p:nvPicPr>
        <p:blipFill>
          <a:blip r:embed="rId3" cstate="print"/>
          <a:srcRect l="3389" t="9034" r="11896"/>
          <a:stretch>
            <a:fillRect/>
          </a:stretch>
        </p:blipFill>
        <p:spPr bwMode="auto">
          <a:xfrm>
            <a:off x="4932040" y="260648"/>
            <a:ext cx="3720102" cy="56166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602128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Таран Мария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02128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Гильманова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Анжела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User\Desktop\для аэробики.отчет\_DSC0091.jpg"/>
          <p:cNvPicPr>
            <a:picLocks noChangeAspect="1" noChangeArrowheads="1"/>
          </p:cNvPicPr>
          <p:nvPr/>
        </p:nvPicPr>
        <p:blipFill>
          <a:blip r:embed="rId2" cstate="print"/>
          <a:srcRect l="4619" t="5819"/>
          <a:stretch>
            <a:fillRect/>
          </a:stretch>
        </p:blipFill>
        <p:spPr bwMode="auto">
          <a:xfrm>
            <a:off x="5148064" y="188640"/>
            <a:ext cx="3700707" cy="5544616"/>
          </a:xfrm>
          <a:prstGeom prst="rect">
            <a:avLst/>
          </a:prstGeom>
          <a:noFill/>
        </p:spPr>
      </p:pic>
      <p:pic>
        <p:nvPicPr>
          <p:cNvPr id="79875" name="Picture 3" descr="C:\Users\User\Desktop\для аэробики.отчет\_DSC0058.jpg"/>
          <p:cNvPicPr>
            <a:picLocks noChangeAspect="1" noChangeArrowheads="1"/>
          </p:cNvPicPr>
          <p:nvPr/>
        </p:nvPicPr>
        <p:blipFill>
          <a:blip r:embed="rId3" cstate="print"/>
          <a:srcRect l="7905" t="7376" r="14623"/>
          <a:stretch>
            <a:fillRect/>
          </a:stretch>
        </p:blipFill>
        <p:spPr bwMode="auto">
          <a:xfrm>
            <a:off x="827584" y="188640"/>
            <a:ext cx="3269902" cy="55446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587727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Сатмуханбетова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Гузель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587727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Хайрулина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User\Desktop\для аэробики.отчет\_DSC0015.jpg"/>
          <p:cNvPicPr>
            <a:picLocks noChangeAspect="1" noChangeArrowheads="1"/>
          </p:cNvPicPr>
          <p:nvPr/>
        </p:nvPicPr>
        <p:blipFill>
          <a:blip r:embed="rId2" cstate="print"/>
          <a:srcRect l="6901" t="6847" r="7480"/>
          <a:stretch>
            <a:fillRect/>
          </a:stretch>
        </p:blipFill>
        <p:spPr bwMode="auto">
          <a:xfrm>
            <a:off x="5004048" y="188640"/>
            <a:ext cx="3600400" cy="5760640"/>
          </a:xfrm>
          <a:prstGeom prst="rect">
            <a:avLst/>
          </a:prstGeom>
          <a:noFill/>
        </p:spPr>
      </p:pic>
      <p:pic>
        <p:nvPicPr>
          <p:cNvPr id="80899" name="Picture 3" descr="C:\Users\User\Desktop\для аэробики.отчет\_DSC0141.jpg"/>
          <p:cNvPicPr>
            <a:picLocks noChangeAspect="1" noChangeArrowheads="1"/>
          </p:cNvPicPr>
          <p:nvPr/>
        </p:nvPicPr>
        <p:blipFill>
          <a:blip r:embed="rId3" cstate="print"/>
          <a:srcRect l="8629" t="8052" r="3351"/>
          <a:stretch>
            <a:fillRect/>
          </a:stretch>
        </p:blipFill>
        <p:spPr bwMode="auto">
          <a:xfrm>
            <a:off x="467544" y="188640"/>
            <a:ext cx="3672408" cy="57559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6056" y="609329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Брушева Анастасия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609329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Вартанесян Елена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User\Desktop\для аэробики.отчет\_DSC0108.jpg"/>
          <p:cNvPicPr>
            <a:picLocks noChangeAspect="1" noChangeArrowheads="1"/>
          </p:cNvPicPr>
          <p:nvPr/>
        </p:nvPicPr>
        <p:blipFill>
          <a:blip r:embed="rId2" cstate="print"/>
          <a:srcRect l="5310" t="5899" r="2643"/>
          <a:stretch>
            <a:fillRect/>
          </a:stretch>
        </p:blipFill>
        <p:spPr bwMode="auto">
          <a:xfrm>
            <a:off x="395536" y="332656"/>
            <a:ext cx="3744416" cy="5599386"/>
          </a:xfrm>
          <a:prstGeom prst="rect">
            <a:avLst/>
          </a:prstGeom>
          <a:noFill/>
        </p:spPr>
      </p:pic>
      <p:pic>
        <p:nvPicPr>
          <p:cNvPr id="81923" name="Picture 3" descr="C:\Users\User\Desktop\для аэробики.отчет\_DSC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2656"/>
            <a:ext cx="3794044" cy="562182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60932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Кильметова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Ильнара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60932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Миндагазиева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Жанна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User\Desktop\для аэробики.отчет\_DSC0154.jpg"/>
          <p:cNvPicPr>
            <a:picLocks noChangeAspect="1" noChangeArrowheads="1"/>
          </p:cNvPicPr>
          <p:nvPr/>
        </p:nvPicPr>
        <p:blipFill>
          <a:blip r:embed="rId2" cstate="print"/>
          <a:srcRect l="8051" t="7105" r="3382"/>
          <a:stretch>
            <a:fillRect/>
          </a:stretch>
        </p:blipFill>
        <p:spPr bwMode="auto">
          <a:xfrm>
            <a:off x="539552" y="332656"/>
            <a:ext cx="3600400" cy="5472608"/>
          </a:xfrm>
          <a:prstGeom prst="rect">
            <a:avLst/>
          </a:prstGeom>
          <a:noFill/>
        </p:spPr>
      </p:pic>
      <p:pic>
        <p:nvPicPr>
          <p:cNvPr id="82947" name="Picture 3" descr="C:\Users\User\Desktop\для аэробики.отчет\_DSC0237.jpg"/>
          <p:cNvPicPr>
            <a:picLocks noChangeAspect="1" noChangeArrowheads="1"/>
          </p:cNvPicPr>
          <p:nvPr/>
        </p:nvPicPr>
        <p:blipFill>
          <a:blip r:embed="rId3" cstate="print"/>
          <a:srcRect t="8720" r="8419"/>
          <a:stretch>
            <a:fillRect/>
          </a:stretch>
        </p:blipFill>
        <p:spPr bwMode="auto">
          <a:xfrm>
            <a:off x="4788024" y="332656"/>
            <a:ext cx="3672408" cy="54918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594928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Денисова Анастасия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594928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Пошивная Яна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233</TotalTime>
  <Words>192</Words>
  <Application>Microsoft Office PowerPoint</Application>
  <PresentationFormat>Экран (4:3)</PresentationFormat>
  <Paragraphs>27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Секция по фитнес - аэробике в ОрГМУ работает с сентября 2001 года. Тренер старший преподаватель кафедры Физической культуры Матявина Светлана Ивановна. Основная цель тренировок — участие сборной команды в спортивных соревнованиях различного уровня. Занятия проходят два раза в неделю (вторник, четверг с 17 -00 до 18-30), в СОЦ «Гиппократ». Основные направления тренировочной работы: фитнес - аэробика, спортивная аэробика</vt:lpstr>
      <vt:lpstr>Состав команды  «Golden Space» и «Grace»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Гибадулина Светлана Наилевна</cp:lastModifiedBy>
  <cp:revision>49</cp:revision>
  <dcterms:created xsi:type="dcterms:W3CDTF">2015-05-09T07:08:13Z</dcterms:created>
  <dcterms:modified xsi:type="dcterms:W3CDTF">2016-03-10T09:12:47Z</dcterms:modified>
</cp:coreProperties>
</file>