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94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72" autoAdjust="0"/>
    <p:restoredTop sz="94660"/>
  </p:normalViewPr>
  <p:slideViewPr>
    <p:cSldViewPr>
      <p:cViewPr varScale="1">
        <p:scale>
          <a:sx n="63" d="100"/>
          <a:sy n="63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30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87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31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96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77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61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38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30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4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1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09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01C1D7-B263-4FED-8ED1-4B7DD533D6A1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80A1411-24C3-4195-AB8D-E91A20CA46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79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7543800" cy="199943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824991"/>
              </p:ext>
            </p:extLst>
          </p:nvPr>
        </p:nvGraphicFramePr>
        <p:xfrm>
          <a:off x="1979712" y="2204864"/>
          <a:ext cx="576064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Поток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Calibri"/>
                        </a:rPr>
                        <a:t>I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Кол-во всех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приобретенных путевок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05.07.2022 – 10.07.2022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45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25 - студенты,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5 - сотрудники,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15 – отдыхающие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7543800" cy="199943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289326"/>
              </p:ext>
            </p:extLst>
          </p:nvPr>
        </p:nvGraphicFramePr>
        <p:xfrm>
          <a:off x="1979712" y="2204864"/>
          <a:ext cx="576064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Поток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Calibri"/>
                        </a:rPr>
                        <a:t>II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Кол-во всех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приобретенных путевок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0.07.2022 – 19.07.2022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48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- студенты,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5 - сотрудники,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3 – отдыхающие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21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99392"/>
            <a:ext cx="7543800" cy="199943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747008"/>
              </p:ext>
            </p:extLst>
          </p:nvPr>
        </p:nvGraphicFramePr>
        <p:xfrm>
          <a:off x="1979712" y="2204864"/>
          <a:ext cx="576064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Поток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Calibri"/>
                        </a:rPr>
                        <a:t>III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Кол-во всех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приобретенных путевок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19.07.2019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 -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28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.0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7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.201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9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48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Calibri"/>
                        </a:rPr>
                        <a:t>- студенты,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5 - сотрудники,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3 – отдыхающие</a:t>
                      </a:r>
                      <a:endParaRPr lang="ru-RU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1092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605</TotalTime>
  <Words>77</Words>
  <Application>Microsoft Office PowerPoint</Application>
  <PresentationFormat>Экран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I поток </vt:lpstr>
      <vt:lpstr>II поток </vt:lpstr>
      <vt:lpstr>III поток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Anigor</dc:creator>
  <cp:lastModifiedBy>Надежда</cp:lastModifiedBy>
  <cp:revision>54</cp:revision>
  <dcterms:created xsi:type="dcterms:W3CDTF">2017-09-07T08:12:33Z</dcterms:created>
  <dcterms:modified xsi:type="dcterms:W3CDTF">2023-03-05T07:30:56Z</dcterms:modified>
</cp:coreProperties>
</file>