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94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2" autoAdjust="0"/>
    <p:restoredTop sz="94660"/>
  </p:normalViewPr>
  <p:slideViewPr>
    <p:cSldViewPr>
      <p:cViewPr varScale="1">
        <p:scale>
          <a:sx n="116" d="100"/>
          <a:sy n="116" d="100"/>
        </p:scale>
        <p:origin x="148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6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7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1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01C1D7-B263-4FED-8ED1-4B7DD533D6A1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7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82917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05.07.2019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10.07.2019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46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38 -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5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3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91926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Calibri"/>
                        </a:rPr>
                        <a:t>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0.07.2019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19.07.2019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36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25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5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6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042048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Calibri"/>
                        </a:rPr>
                        <a:t>III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19.07.2019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 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28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.0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.201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Calibri"/>
                        </a:rPr>
                        <a:t>43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30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5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8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603</TotalTime>
  <Words>74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I поток </vt:lpstr>
      <vt:lpstr>II поток </vt:lpstr>
      <vt:lpstr>III поток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Anigor</dc:creator>
  <cp:lastModifiedBy>Мосолова Екатерина Вячеславовна</cp:lastModifiedBy>
  <cp:revision>53</cp:revision>
  <dcterms:created xsi:type="dcterms:W3CDTF">2017-09-07T08:12:33Z</dcterms:created>
  <dcterms:modified xsi:type="dcterms:W3CDTF">2020-02-26T07:20:24Z</dcterms:modified>
</cp:coreProperties>
</file>