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79" r:id="rId4"/>
    <p:sldId id="281" r:id="rId5"/>
    <p:sldId id="280" r:id="rId6"/>
    <p:sldId id="285" r:id="rId7"/>
    <p:sldId id="286" r:id="rId8"/>
    <p:sldId id="287" r:id="rId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26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A955D-F478-495D-8A05-BCBC8EE7FCCD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2A0D8-BD4E-42DD-BF10-F34340BB5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AB685-17BB-49CE-B801-2853B0CD66B1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43181-F26D-4707-9D05-1FE231B17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4AC9-08BA-4972-AF82-1126264A95C3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31096-6F53-4611-B0B3-8F1D7FAD6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31A11-23EE-475F-A28B-654F740BC36E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CB15-0737-4797-9221-40AAE280A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229DC-EBF6-4FD2-B787-E98C35C57F7C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9BF3F-B2C0-4F75-BB09-DEA725D50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9C56-701F-48B2-8531-C35ABD3E9863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45BBF-215B-474E-AB1A-74812443A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03B2F-F377-4DBA-BE35-30D6F1A12A56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66C28-6EA7-4017-A6C4-1723C7CAF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99052-1372-46F8-BCA7-FE155662FEB2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B0A25-510D-4814-849F-85FFCC577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0401D-180F-44B7-850E-E37314DFF1FE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4FA7E-26F5-40F5-B8F3-B0AA04567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DBCF-0590-4CC5-BCB4-FF92BC2DEE27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50ADC-0D4D-4B17-9888-65B4D6842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298CC-D00E-4AFB-B5DF-83B2CBB3F895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1653B-8BC4-46CC-8BF0-E748DAC13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CC6E47-06D5-4D39-8804-403D4D807984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F3552C-B2C1-4FC0-9692-5D9979B1B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117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http://www.colady.ru/wp-content/uploads/2013/05/krasnye_pjatn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101600"/>
            <a:ext cx="44386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6" descr="http://www.9months.ru/files/M825_780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6325" y="1660525"/>
            <a:ext cx="350837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http://www.opochka.biz/wp-content/uploads/2014/02/84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113" y="109538"/>
            <a:ext cx="4748212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0963" y="4413250"/>
            <a:ext cx="10563225" cy="1801813"/>
          </a:xfrm>
        </p:spPr>
        <p:txBody>
          <a:bodyPr/>
          <a:lstStyle/>
          <a:p>
            <a:pPr eaLnBrk="1" hangingPunct="1"/>
            <a:endParaRPr lang="ru-RU" b="1" i="1" smtClean="0">
              <a:solidFill>
                <a:srgbClr val="FF0000"/>
              </a:solidFill>
            </a:endParaRPr>
          </a:p>
          <a:p>
            <a:pPr eaLnBrk="1" hangingPunct="1"/>
            <a:r>
              <a:rPr lang="ru-RU" b="1" i="1" smtClean="0">
                <a:solidFill>
                  <a:srgbClr val="FF0000"/>
                </a:solidFill>
              </a:rPr>
              <a:t>Врач, впервые приступая к лечению своего пациента, должен делать это изящно, весело и с приятностью для больного. И никогда хмурый врач не преуспеет в своем ремесле  (Монтень Мишель)</a:t>
            </a: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6725"/>
          </a:xfrm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FF0000"/>
                </a:solidFill>
                <a:latin typeface="Comic Sans MS" pitchFamily="66" charset="0"/>
              </a:rPr>
              <a:t>Учиться было непросто уже с первых курсов.Одна пропущенная лекция может в будущем стоить пациенту жизни - об этом нельзя забывать ни на минуту. </a:t>
            </a:r>
          </a:p>
        </p:txBody>
      </p:sp>
      <p:pic>
        <p:nvPicPr>
          <p:cNvPr id="14338" name="Picture 2" descr="https://pp.vk.me/c413425/v413425859/83f/jOMF2eX-fk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66913" y="2224088"/>
            <a:ext cx="8258175" cy="435292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Учились общаться с детьми</a:t>
            </a:r>
          </a:p>
        </p:txBody>
      </p:sp>
      <p:pic>
        <p:nvPicPr>
          <p:cNvPr id="15362" name="Picture 2" descr="C:\Users\Линара\Desktop\OUpWVB0Igu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03275" y="1362075"/>
            <a:ext cx="2447925" cy="4351338"/>
          </a:xfrm>
        </p:spPr>
      </p:pic>
      <p:pic>
        <p:nvPicPr>
          <p:cNvPr id="15363" name="Picture 3" descr="C:\Users\Линара\Desktop\21czIJneGJ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1625" y="1704975"/>
            <a:ext cx="289877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Users\Линара\Desktop\u6qBrZfQ6k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0900" y="1412875"/>
            <a:ext cx="2660650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Старались дарить детям праздник</a:t>
            </a:r>
          </a:p>
        </p:txBody>
      </p:sp>
      <p:pic>
        <p:nvPicPr>
          <p:cNvPr id="16386" name="Picture 2" descr="C:\Users\Линара\Desktop\gdBwQqcokx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338" y="1679575"/>
            <a:ext cx="5802312" cy="4351338"/>
          </a:xfrm>
        </p:spPr>
      </p:pic>
      <p:pic>
        <p:nvPicPr>
          <p:cNvPr id="16387" name="Picture 3" descr="C:\Users\Линара\Desktop\zk9p1jvam0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1338" y="1646238"/>
            <a:ext cx="3654425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Пытались заниматься наукой</a:t>
            </a:r>
          </a:p>
        </p:txBody>
      </p:sp>
      <p:pic>
        <p:nvPicPr>
          <p:cNvPr id="17410" name="Picture 2" descr="C:\Users\Линара\Desktop\Gxo0gkB0sb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4500" y="1243013"/>
            <a:ext cx="3570288" cy="5354637"/>
          </a:xfrm>
        </p:spPr>
      </p:pic>
      <p:pic>
        <p:nvPicPr>
          <p:cNvPr id="17411" name="Picture 3" descr="C:\Users\Линара\Desktop\LtjJXF31rA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1188" y="1201738"/>
            <a:ext cx="7559675" cy="5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0" y="212725"/>
            <a:ext cx="12192000" cy="2530475"/>
          </a:xfrm>
        </p:spPr>
        <p:txBody>
          <a:bodyPr/>
          <a:lstStyle/>
          <a:p>
            <a:pPr algn="ctr" eaLnBrk="1" hangingPunct="1"/>
            <a:r>
              <a:rPr lang="ru-RU" sz="3600" smtClean="0">
                <a:solidFill>
                  <a:srgbClr val="FF0000"/>
                </a:solidFill>
                <a:latin typeface="Comic Sans MS" pitchFamily="66" charset="0"/>
              </a:rPr>
              <a:t>Как бы тяжело нам не было, мы никогда не опускали и не опустим руки, ведь мы  будущие врачи, будущие педиатры!</a:t>
            </a:r>
            <a:br>
              <a:rPr lang="ru-RU" sz="360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smtClean="0">
                <a:solidFill>
                  <a:srgbClr val="FF0000"/>
                </a:solidFill>
                <a:latin typeface="Comic Sans MS" pitchFamily="66" charset="0"/>
              </a:rPr>
              <a:t> И мы пронесем  нашу дружбу и верность медицине через года!</a:t>
            </a:r>
            <a:br>
              <a:rPr lang="ru-RU" sz="360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3600" smtClean="0"/>
          </a:p>
        </p:txBody>
      </p:sp>
      <p:pic>
        <p:nvPicPr>
          <p:cNvPr id="18434" name="Picture 2" descr="C:\Users\Линара\Desktop\Mht-9MCd7c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89163" y="2438400"/>
            <a:ext cx="6891337" cy="408781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288" y="581025"/>
            <a:ext cx="4232275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9538" y="684213"/>
            <a:ext cx="4270375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Shape 127"/>
          <p:cNvPicPr preferRelativeResize="0">
            <a:picLocks noChangeAspect="1" noChangeArrowheads="1"/>
          </p:cNvPicPr>
          <p:nvPr/>
        </p:nvPicPr>
        <p:blipFill>
          <a:blip r:embed="rId2"/>
          <a:srcRect t="3120" b="2858"/>
          <a:stretch>
            <a:fillRect/>
          </a:stretch>
        </p:blipFill>
        <p:spPr bwMode="auto">
          <a:xfrm>
            <a:off x="1493838" y="0"/>
            <a:ext cx="9247187" cy="6858000"/>
          </a:xfrm>
          <a:prstGeom prst="rect">
            <a:avLst/>
          </a:prstGeom>
          <a:noFill/>
          <a:ln w="114300">
            <a:noFill/>
            <a:round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91</Words>
  <Application>Microsoft Office PowerPoint</Application>
  <PresentationFormat>Произвольный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 Light</vt:lpstr>
      <vt:lpstr>Calibri</vt:lpstr>
      <vt:lpstr>Comic Sans MS</vt:lpstr>
      <vt:lpstr>Тема Office</vt:lpstr>
      <vt:lpstr>Слайд 1</vt:lpstr>
      <vt:lpstr>Учиться было непросто уже с первых курсов.Одна пропущенная лекция может в будущем стоить пациенту жизни - об этом нельзя забывать ни на минуту. </vt:lpstr>
      <vt:lpstr>Учились общаться с детьми</vt:lpstr>
      <vt:lpstr>Старались дарить детям праздник</vt:lpstr>
      <vt:lpstr>Пытались заниматься наукой</vt:lpstr>
      <vt:lpstr>Как бы тяжело нам не было, мы никогда не опускали и не опустим руки, ведь мы  будущие врачи, будущие педиатры!  И мы пронесем  нашу дружбу и верность медицине через года! 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Customer</cp:lastModifiedBy>
  <cp:revision>31</cp:revision>
  <dcterms:created xsi:type="dcterms:W3CDTF">2015-06-02T08:19:09Z</dcterms:created>
  <dcterms:modified xsi:type="dcterms:W3CDTF">2015-06-05T02:39:29Z</dcterms:modified>
</cp:coreProperties>
</file>